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</p:sldIdLst>
  <p:sldSz cx="9144000" cy="6858000" type="screen4x3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44"/>
        <p:guide pos="287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1249892" y="1279525"/>
            <a:ext cx="460586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143000" y="1322962"/>
            <a:ext cx="6858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628650" y="551543"/>
            <a:ext cx="78867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485775" y="258445"/>
            <a:ext cx="78867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485775" y="1825625"/>
            <a:ext cx="78867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23888" y="3750945"/>
            <a:ext cx="7386066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623888" y="4610028"/>
            <a:ext cx="5491163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485775" y="258445"/>
            <a:ext cx="78867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485775" y="1825625"/>
            <a:ext cx="38862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4486275" y="1825625"/>
            <a:ext cx="38862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629841" y="1744961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629841" y="2615609"/>
            <a:ext cx="3868340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485060" y="127000"/>
            <a:ext cx="31239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3888000" y="766354"/>
            <a:ext cx="4363031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488870" y="2057400"/>
            <a:ext cx="31239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557213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0" y="2665095"/>
            <a:ext cx="9144000" cy="1055370"/>
          </a:xfrm>
        </p:spPr>
        <p:txBody>
          <a:bodyPr>
            <a:normAutofit fontScale="90000"/>
          </a:bodyPr>
          <a:p>
            <a:r>
              <a:rPr lang="en-US" altLang="en-US"/>
              <a:t>SPRING SHOP</a:t>
            </a:r>
            <a:endParaRPr lang="en-US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0" y="4223703"/>
            <a:ext cx="9144000" cy="1655762"/>
          </a:xfrm>
        </p:spPr>
        <p:txBody>
          <a:bodyPr/>
          <a:p>
            <a:r>
              <a:rPr lang="en-US" altLang="en-US">
                <a:latin typeface="+mn-lt"/>
                <a:cs typeface="+mn-lt"/>
              </a:rPr>
              <a:t>Lê Quang Huy Anh - C0920G2 Java</a:t>
            </a:r>
            <a:endParaRPr lang="en-US" altLang="en-US">
              <a:latin typeface="+mn-lt"/>
              <a:cs typeface="+mn-lt"/>
            </a:endParaRPr>
          </a:p>
        </p:txBody>
      </p:sp>
      <p:sp>
        <p:nvSpPr>
          <p:cNvPr id="5" name="Subtitle 2"/>
          <p:cNvSpPr>
            <a:spLocks noGrp="true"/>
          </p:cNvSpPr>
          <p:nvPr/>
        </p:nvSpPr>
        <p:spPr>
          <a:xfrm>
            <a:off x="0" y="169068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Casestudy module 3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330200" y="260985"/>
            <a:ext cx="2457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Dashboard</a:t>
            </a:r>
            <a:endParaRPr lang="en-US"/>
          </a:p>
        </p:txBody>
      </p:sp>
      <p:pic>
        <p:nvPicPr>
          <p:cNvPr id="3" name="Picture 2" descr="Screenshot from 2021-03-01 10-11-3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-1270" y="1026795"/>
            <a:ext cx="9120505" cy="51276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330200" y="260985"/>
            <a:ext cx="2457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Quản lý sản phẩm</a:t>
            </a:r>
            <a:endParaRPr lang="en-US" altLang="en-US"/>
          </a:p>
        </p:txBody>
      </p:sp>
      <p:pic>
        <p:nvPicPr>
          <p:cNvPr id="2" name="Picture 1" descr="Screenshot from 2021-03-01 10-11-4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-3175" y="762635"/>
            <a:ext cx="9171305" cy="5156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330200" y="260985"/>
            <a:ext cx="2457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Quản lý danh mục</a:t>
            </a:r>
            <a:endParaRPr lang="en-US" altLang="en-US"/>
          </a:p>
        </p:txBody>
      </p:sp>
      <p:pic>
        <p:nvPicPr>
          <p:cNvPr id="2" name="Picture 1" descr="Screenshot from 2021-03-01 10-11-47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5" y="874395"/>
            <a:ext cx="9115425" cy="51244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330200" y="260985"/>
            <a:ext cx="3623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Tùy chỉnh giao diện trang chủ</a:t>
            </a:r>
            <a:endParaRPr lang="en-US" altLang="en-US"/>
          </a:p>
        </p:txBody>
      </p:sp>
      <p:pic>
        <p:nvPicPr>
          <p:cNvPr id="2" name="Picture 1" descr="Screenshot from 2021-03-01 10-11-5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-1905" y="915670"/>
            <a:ext cx="9156700" cy="51479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330200" y="260985"/>
            <a:ext cx="2457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Quản lý đơn hàng</a:t>
            </a:r>
            <a:endParaRPr lang="en-US" altLang="en-US"/>
          </a:p>
        </p:txBody>
      </p:sp>
      <p:pic>
        <p:nvPicPr>
          <p:cNvPr id="2" name="Picture 1" descr="Screenshot from 2021-03-01 10-11-57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715" y="975995"/>
            <a:ext cx="9121775" cy="51282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true"/>
          </p:cNvSpPr>
          <p:nvPr>
            <p:ph type="title"/>
          </p:nvPr>
        </p:nvSpPr>
        <p:spPr>
          <a:xfrm>
            <a:off x="878523" y="2709545"/>
            <a:ext cx="7386066" cy="811530"/>
          </a:xfrm>
        </p:spPr>
        <p:txBody>
          <a:bodyPr/>
          <a:p>
            <a:pPr algn="ctr"/>
            <a:r>
              <a:rPr lang="en-US" altLang="en-US" b="1">
                <a:latin typeface="+mj-ea"/>
                <a:cs typeface="+mj-ea"/>
              </a:rPr>
              <a:t>ĐỊNH HƯỚNG TIẾP THEO</a:t>
            </a:r>
            <a:endParaRPr lang="en-US" altLang="en-US" b="1">
              <a:latin typeface="+mj-ea"/>
              <a:cs typeface="+mj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54685" y="802005"/>
            <a:ext cx="8168640" cy="5253990"/>
          </a:xfrm>
        </p:spPr>
        <p:txBody>
          <a:bodyPr/>
          <a:p>
            <a:pPr>
              <a:lnSpc>
                <a:spcPct val="140000"/>
              </a:lnSpc>
            </a:pPr>
            <a:r>
              <a:rPr lang="en-US" altLang="en-US"/>
              <a:t>Fix lỗi xóa sản phẩm, danh mục </a:t>
            </a:r>
            <a:endParaRPr lang="en-US" altLang="en-US"/>
          </a:p>
          <a:p>
            <a:pPr lvl="1">
              <a:lnSpc>
                <a:spcPct val="140000"/>
              </a:lnSpc>
            </a:pPr>
            <a:r>
              <a:rPr lang="en-US" altLang="en-US"/>
              <a:t>áp dụng soft delete</a:t>
            </a:r>
            <a:endParaRPr lang="en-US" altLang="en-US"/>
          </a:p>
          <a:p>
            <a:pPr lvl="0">
              <a:lnSpc>
                <a:spcPct val="140000"/>
              </a:lnSpc>
            </a:pPr>
            <a:r>
              <a:rPr lang="en-US" altLang="en-US">
                <a:sym typeface="+mn-ea"/>
              </a:rPr>
              <a:t>Fix lỗi disable cache</a:t>
            </a:r>
            <a:endParaRPr lang="en-US" altLang="en-US">
              <a:sym typeface="+mn-ea"/>
            </a:endParaRPr>
          </a:p>
          <a:p>
            <a:pPr lvl="1">
              <a:lnSpc>
                <a:spcPct val="140000"/>
              </a:lnSpc>
            </a:pPr>
            <a:r>
              <a:rPr lang="en-US" altLang="en-US" sz="1800">
                <a:sym typeface="+mn-ea"/>
              </a:rPr>
              <a:t>URL rewriting</a:t>
            </a:r>
            <a:endParaRPr lang="en-US" altLang="en-US"/>
          </a:p>
          <a:p>
            <a:pPr>
              <a:lnSpc>
                <a:spcPct val="140000"/>
              </a:lnSpc>
            </a:pPr>
            <a:r>
              <a:rPr lang="en-US" altLang="en-US"/>
              <a:t>Thực hiện validate form, thông báo thành kết quả </a:t>
            </a:r>
            <a:endParaRPr lang="en-US" altLang="en-US"/>
          </a:p>
          <a:p>
            <a:pPr lvl="1">
              <a:lnSpc>
                <a:spcPct val="140000"/>
              </a:lnSpc>
            </a:pPr>
            <a:r>
              <a:rPr lang="en-US" altLang="en-US"/>
              <a:t>hibernate validator + spring form</a:t>
            </a:r>
            <a:endParaRPr lang="en-US" altLang="en-US"/>
          </a:p>
          <a:p>
            <a:pPr>
              <a:lnSpc>
                <a:spcPct val="140000"/>
              </a:lnSpc>
            </a:pPr>
            <a:r>
              <a:rPr lang="en-US" altLang="en-US"/>
              <a:t>Tìm kiếm, sắp xếp sản phẩm ở trang shop</a:t>
            </a:r>
            <a:endParaRPr lang="en-US" altLang="en-US"/>
          </a:p>
          <a:p>
            <a:pPr>
              <a:lnSpc>
                <a:spcPct val="140000"/>
              </a:lnSpc>
            </a:pPr>
            <a:r>
              <a:rPr lang="en-US" altLang="en-US"/>
              <a:t>Khách hàng xác nhận đơn hàng qua email, xem trạng thái hiện tại của đơn hàng </a:t>
            </a:r>
            <a:endParaRPr lang="en-US" altLang="en-US"/>
          </a:p>
          <a:p>
            <a:pPr lvl="1">
              <a:lnSpc>
                <a:spcPct val="140000"/>
              </a:lnSpc>
            </a:pPr>
            <a:r>
              <a:rPr lang="en-US" altLang="en-US" sz="1800"/>
              <a:t>Spring mail api</a:t>
            </a:r>
            <a:endParaRPr lang="en-US" altLang="en-US"/>
          </a:p>
          <a:p>
            <a:pPr>
              <a:lnSpc>
                <a:spcPct val="12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>
                <a:latin typeface="+mn-lt"/>
                <a:cs typeface="+mn-lt"/>
              </a:rPr>
              <a:t>Công nghệ sử dụng</a:t>
            </a:r>
            <a:endParaRPr lang="en-US" altLang="en-US">
              <a:latin typeface="+mn-lt"/>
              <a:cs typeface="+mn-lt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956310" y="1598930"/>
            <a:ext cx="7226300" cy="4351655"/>
          </a:xfrm>
        </p:spPr>
        <p:txBody>
          <a:bodyPr/>
          <a:p>
            <a:pPr>
              <a:lnSpc>
                <a:spcPct val="120000"/>
              </a:lnSpc>
            </a:pPr>
            <a:r>
              <a:rPr lang="en-US" altLang="en-US" b="1"/>
              <a:t>Backend:</a:t>
            </a:r>
            <a:r>
              <a:rPr lang="en-US" altLang="en-US"/>
              <a:t> Spring MVC, JSP</a:t>
            </a:r>
            <a:endParaRPr lang="en-US" altLang="en-US"/>
          </a:p>
          <a:p>
            <a:pPr>
              <a:lnSpc>
                <a:spcPct val="120000"/>
              </a:lnSpc>
            </a:pPr>
            <a:r>
              <a:rPr lang="en-US" altLang="en-US" b="1"/>
              <a:t>Cơ sở dữ liệu:</a:t>
            </a:r>
            <a:r>
              <a:rPr lang="en-US" altLang="en-US"/>
              <a:t> MySql, Spring JDBC</a:t>
            </a:r>
            <a:endParaRPr lang="en-US" altLang="en-US"/>
          </a:p>
          <a:p>
            <a:pPr>
              <a:lnSpc>
                <a:spcPct val="120000"/>
              </a:lnSpc>
            </a:pPr>
            <a:r>
              <a:rPr lang="en-US" altLang="en-US" b="1">
                <a:sym typeface="+mn-ea"/>
              </a:rPr>
              <a:t>Frontend:</a:t>
            </a:r>
            <a:r>
              <a:rPr lang="en-US" altLang="en-US">
                <a:sym typeface="+mn-ea"/>
              </a:rPr>
              <a:t> Bootstrap 4, JQuery</a:t>
            </a:r>
            <a:endParaRPr lang="en-US" altLang="en-US"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" altLang="en-US" b="1">
                <a:sym typeface="+mn-ea"/>
              </a:rPr>
              <a:t>Công cụ:</a:t>
            </a:r>
            <a:r>
              <a:rPr lang="" altLang="en-US">
                <a:sym typeface="+mn-ea"/>
              </a:rPr>
              <a:t> Eclipse, MySql Workbench</a:t>
            </a:r>
            <a:endParaRPr lang="en-US" altLang="en-US"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en-US" b="1"/>
              <a:t>Template:</a:t>
            </a:r>
            <a:endParaRPr lang="en-US" altLang="en-US"/>
          </a:p>
          <a:p>
            <a:pPr lvl="1">
              <a:lnSpc>
                <a:spcPct val="120000"/>
              </a:lnSpc>
            </a:pPr>
            <a:r>
              <a:rPr lang="en-US" altLang="en-US"/>
              <a:t>Shop page: Boutique</a:t>
            </a:r>
            <a:endParaRPr lang="en-US" altLang="en-US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en-US"/>
              <a:t>	(https://bootstraptemple.com/p/bootstrap-ecommerce)</a:t>
            </a:r>
            <a:endParaRPr lang="en-US" altLang="en-US"/>
          </a:p>
          <a:p>
            <a:pPr lvl="1">
              <a:lnSpc>
                <a:spcPct val="120000"/>
              </a:lnSpc>
            </a:pPr>
            <a:r>
              <a:rPr lang="en-US" altLang="en-US"/>
              <a:t>Admin page: AdminLTE </a:t>
            </a:r>
            <a:endParaRPr lang="en-US" altLang="en-US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en-US"/>
              <a:t>	(https://adminlte.io/)</a:t>
            </a:r>
            <a:endParaRPr lang="en-US" altLang="en-US"/>
          </a:p>
          <a:p>
            <a:pPr marL="457200" lvl="1" indent="0">
              <a:lnSpc>
                <a:spcPct val="120000"/>
              </a:lnSpc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true"/>
          </p:cNvSpPr>
          <p:nvPr>
            <p:ph type="title"/>
          </p:nvPr>
        </p:nvSpPr>
        <p:spPr>
          <a:xfrm>
            <a:off x="878523" y="2709545"/>
            <a:ext cx="7386066" cy="811530"/>
          </a:xfrm>
        </p:spPr>
        <p:txBody>
          <a:bodyPr/>
          <a:p>
            <a:pPr algn="ctr"/>
            <a:r>
              <a:rPr lang="en-US" altLang="en-US"/>
              <a:t>SHOP PAGE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 from 2021-03-01 10-08-59"/>
          <p:cNvPicPr>
            <a:picLocks noChangeAspect="true"/>
          </p:cNvPicPr>
          <p:nvPr/>
        </p:nvPicPr>
        <p:blipFill>
          <a:blip r:embed="rId1"/>
          <a:srcRect l="19187" r="20511"/>
          <a:stretch>
            <a:fillRect/>
          </a:stretch>
        </p:blipFill>
        <p:spPr>
          <a:xfrm>
            <a:off x="1736090" y="629285"/>
            <a:ext cx="5296535" cy="5918200"/>
          </a:xfrm>
          <a:prstGeom prst="rect">
            <a:avLst/>
          </a:prstGeom>
        </p:spPr>
      </p:pic>
      <p:sp>
        <p:nvSpPr>
          <p:cNvPr id="5" name="Text Box 4"/>
          <p:cNvSpPr txBox="true"/>
          <p:nvPr/>
        </p:nvSpPr>
        <p:spPr>
          <a:xfrm>
            <a:off x="330200" y="260985"/>
            <a:ext cx="1624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Trang chủ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330200" y="260985"/>
            <a:ext cx="1624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Danh mục</a:t>
            </a:r>
            <a:endParaRPr lang="en-US" altLang="en-US"/>
          </a:p>
        </p:txBody>
      </p:sp>
      <p:pic>
        <p:nvPicPr>
          <p:cNvPr id="2" name="Picture 1" descr="Screenshot from 2021-03-01 10-09-21"/>
          <p:cNvPicPr>
            <a:picLocks noChangeAspect="true"/>
          </p:cNvPicPr>
          <p:nvPr/>
        </p:nvPicPr>
        <p:blipFill>
          <a:blip r:embed="rId1"/>
          <a:srcRect l="18352" r="18908"/>
          <a:stretch>
            <a:fillRect/>
          </a:stretch>
        </p:blipFill>
        <p:spPr>
          <a:xfrm>
            <a:off x="1264285" y="763270"/>
            <a:ext cx="6310630" cy="56546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330200" y="260985"/>
            <a:ext cx="277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Thông tin sản phẩm</a:t>
            </a:r>
            <a:endParaRPr lang="en-US" altLang="en-US"/>
          </a:p>
        </p:txBody>
      </p:sp>
      <p:pic>
        <p:nvPicPr>
          <p:cNvPr id="2" name="Picture 1" descr="Screenshot from 2021-03-01 10-09-45"/>
          <p:cNvPicPr>
            <a:picLocks noChangeAspect="true"/>
          </p:cNvPicPr>
          <p:nvPr/>
        </p:nvPicPr>
        <p:blipFill>
          <a:blip r:embed="rId1"/>
          <a:srcRect l="11313" r="12146"/>
          <a:stretch>
            <a:fillRect/>
          </a:stretch>
        </p:blipFill>
        <p:spPr>
          <a:xfrm>
            <a:off x="722630" y="783590"/>
            <a:ext cx="7698740" cy="56546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330200" y="260985"/>
            <a:ext cx="1624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Giỏ hàng</a:t>
            </a:r>
            <a:endParaRPr lang="en-US" altLang="en-US"/>
          </a:p>
        </p:txBody>
      </p:sp>
      <p:pic>
        <p:nvPicPr>
          <p:cNvPr id="2" name="Picture 1" descr="Screenshot from 2021-03-01 10-10-18"/>
          <p:cNvPicPr>
            <a:picLocks noChangeAspect="true"/>
          </p:cNvPicPr>
          <p:nvPr/>
        </p:nvPicPr>
        <p:blipFill>
          <a:blip r:embed="rId1"/>
          <a:srcRect l="10341" r="11319"/>
          <a:stretch>
            <a:fillRect/>
          </a:stretch>
        </p:blipFill>
        <p:spPr>
          <a:xfrm>
            <a:off x="631825" y="810260"/>
            <a:ext cx="7879715" cy="56546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330200" y="260985"/>
            <a:ext cx="2457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Thanh toán</a:t>
            </a:r>
            <a:endParaRPr lang="en-US" altLang="en-US"/>
          </a:p>
        </p:txBody>
      </p:sp>
      <p:pic>
        <p:nvPicPr>
          <p:cNvPr id="2" name="Picture 1" descr="Screenshot from 2021-03-01 10-10-53"/>
          <p:cNvPicPr>
            <a:picLocks noChangeAspect="true"/>
          </p:cNvPicPr>
          <p:nvPr/>
        </p:nvPicPr>
        <p:blipFill>
          <a:blip r:embed="rId1"/>
          <a:srcRect l="9381" r="9665"/>
          <a:stretch>
            <a:fillRect/>
          </a:stretch>
        </p:blipFill>
        <p:spPr>
          <a:xfrm>
            <a:off x="486410" y="804545"/>
            <a:ext cx="8142605" cy="56546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true"/>
          </p:cNvSpPr>
          <p:nvPr>
            <p:ph type="title"/>
          </p:nvPr>
        </p:nvSpPr>
        <p:spPr>
          <a:xfrm>
            <a:off x="878523" y="2709545"/>
            <a:ext cx="7386066" cy="811530"/>
          </a:xfrm>
        </p:spPr>
        <p:txBody>
          <a:bodyPr/>
          <a:p>
            <a:pPr algn="ctr"/>
            <a:r>
              <a:rPr lang="en-US" altLang="en-US"/>
              <a:t>ADMIN PAGE</a:t>
            </a: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795</Words>
  <Application>WPS Presentation</Application>
  <PresentationFormat>宽屏</PresentationFormat>
  <Paragraphs>57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SimSun</vt:lpstr>
      <vt:lpstr>Wingdings</vt:lpstr>
      <vt:lpstr>Arial Black</vt:lpstr>
      <vt:lpstr>微软雅黑</vt:lpstr>
      <vt:lpstr>Arial Unicode MS</vt:lpstr>
      <vt:lpstr>SimSun</vt:lpstr>
      <vt:lpstr>Droid Sans Fallback</vt:lpstr>
      <vt:lpstr>Standard Symbols PS</vt:lpstr>
      <vt:lpstr>Times New Roman</vt:lpstr>
      <vt:lpstr>Office Theme</vt:lpstr>
      <vt:lpstr>SPRING SHOP</vt:lpstr>
      <vt:lpstr>Công nghệ sử dụng</vt:lpstr>
      <vt:lpstr>SHOP PAGE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ADMIN PAGE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ĐỊNH HƯỚNG TIẾP THEO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anh</dc:creator>
  <cp:lastModifiedBy>anh</cp:lastModifiedBy>
  <cp:revision>10</cp:revision>
  <dcterms:created xsi:type="dcterms:W3CDTF">2021-03-01T04:39:49Z</dcterms:created>
  <dcterms:modified xsi:type="dcterms:W3CDTF">2021-03-01T04:39:49Z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