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0" r:id="rId6"/>
    <p:sldId id="262" r:id="rId7"/>
    <p:sldId id="261" r:id="rId8"/>
    <p:sldId id="259" r:id="rId9"/>
    <p:sldId id="299" r:id="rId10"/>
    <p:sldId id="263" r:id="rId11"/>
    <p:sldId id="264" r:id="rId12"/>
    <p:sldId id="277" r:id="rId13"/>
    <p:sldId id="298" r:id="rId14"/>
  </p:sldIdLst>
  <p:sldSz cx="9144000" cy="5143500"/>
  <p:notesSz cx="6858000" cy="9144000"/>
  <p:embeddedFontLst>
    <p:embeddedFont>
      <p:font typeface="Raleway" charset="0"/>
      <p:regular r:id="rId18"/>
      <p:bold r:id="rId19"/>
      <p:italic r:id="rId20"/>
      <p:boldItalic r:id="rId21"/>
    </p:embeddedFont>
    <p:embeddedFont>
      <p:font typeface="Montserrat" charset="0"/>
      <p:regular r:id="rId22"/>
      <p:bold r:id="rId23"/>
      <p:italic r:id="rId24"/>
      <p:boldItalic r:id="rId25"/>
    </p:embeddedFont>
    <p:embeddedFont>
      <p:font typeface="Raleway Thin" charset="0"/>
      <p:regular r:id="rId26"/>
      <p:bold r:id="rId27"/>
      <p:italic r:id="rId28"/>
      <p:boldItalic r:id="rId29"/>
    </p:embeddedFont>
    <p:embeddedFont>
      <p:font typeface="Barlow SemiBold" charset="0"/>
      <p:regular r:id="rId30"/>
      <p:bold r:id="rId31"/>
      <p:italic r:id="rId32"/>
      <p:boldItalic r:id="rId33"/>
    </p:embeddedFont>
    <p:embeddedFont>
      <p:font typeface="Barlow Light" charset="0"/>
      <p:regular r:id="rId34"/>
      <p:bold r:id="rId35"/>
      <p:italic r:id="rId36"/>
      <p:boldItalic r:id="rId37"/>
    </p:embeddedFont>
    <p:embeddedFont>
      <p:font typeface="Barlow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24.fntdata"/><Relationship Id="rId40" Type="http://schemas.openxmlformats.org/officeDocument/2006/relationships/font" Target="fonts/font2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2.fntdata"/><Relationship Id="rId38" Type="http://schemas.openxmlformats.org/officeDocument/2006/relationships/font" Target="fonts/font21.fntdata"/><Relationship Id="rId37" Type="http://schemas.openxmlformats.org/officeDocument/2006/relationships/font" Target="fonts/font20.fntdata"/><Relationship Id="rId36" Type="http://schemas.openxmlformats.org/officeDocument/2006/relationships/font" Target="fonts/font19.fntdata"/><Relationship Id="rId35" Type="http://schemas.openxmlformats.org/officeDocument/2006/relationships/font" Target="fonts/font18.fntdata"/><Relationship Id="rId34" Type="http://schemas.openxmlformats.org/officeDocument/2006/relationships/font" Target="fonts/font17.fntdata"/><Relationship Id="rId33" Type="http://schemas.openxmlformats.org/officeDocument/2006/relationships/font" Target="fonts/font16.fntdata"/><Relationship Id="rId32" Type="http://schemas.openxmlformats.org/officeDocument/2006/relationships/font" Target="fonts/font15.fntdata"/><Relationship Id="rId31" Type="http://schemas.openxmlformats.org/officeDocument/2006/relationships/font" Target="fonts/font14.fntdata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false"/>
        </a:gra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true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true"/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false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true"/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true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true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true"/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6"/>
          <p:cNvSpPr txBox="true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true"/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true"/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true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true"/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true"/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8"/>
          <p:cNvSpPr txBox="true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9"/>
          <p:cNvSpPr txBox="true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true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false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false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false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false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false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false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false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false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false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false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false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false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false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false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false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false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false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false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false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false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false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false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false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false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false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false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false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false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false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false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false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false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false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false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false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false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false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false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false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false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false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false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false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false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false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false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false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false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false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false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false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false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false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false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false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false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false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false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false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false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false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false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false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false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false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false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false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false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false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false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false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false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false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false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false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false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false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false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false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false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false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false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false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false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false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false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false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false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false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false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false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false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false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false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false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false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false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false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false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false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false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false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false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false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false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false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false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false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false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false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false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false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false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false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false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false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false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false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false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false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false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false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false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false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false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false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false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true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false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false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false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false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false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false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false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false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false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false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false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false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false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false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false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false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false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false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false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false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false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false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false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false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false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false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false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false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false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false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false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false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false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false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false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false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false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false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false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false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false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false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false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false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false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false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false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false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false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false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false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false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false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false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false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false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false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false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false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false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false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false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false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false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false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false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false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false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false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false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false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false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false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false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false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false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false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false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false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false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false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false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false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false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false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false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false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false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false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false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false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false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false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false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false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false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true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false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false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false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false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false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false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false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false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false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false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false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false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false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false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false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false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false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false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false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false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false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false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false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false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false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false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true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false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false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false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false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false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false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false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true"/>
          <p:nvPr>
            <p:ph type="ctrTitle"/>
          </p:nvPr>
        </p:nvSpPr>
        <p:spPr>
          <a:xfrm>
            <a:off x="93281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KELLO KANBAN</a:t>
            </a:r>
            <a:endParaRPr lang="en-US" altLang="en-GB"/>
          </a:p>
        </p:txBody>
      </p:sp>
      <p:sp>
        <p:nvSpPr>
          <p:cNvPr id="1" name="Text Box 0"/>
          <p:cNvSpPr txBox="true"/>
          <p:nvPr/>
        </p:nvSpPr>
        <p:spPr>
          <a:xfrm>
            <a:off x="932815" y="2749550"/>
            <a:ext cx="3853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Lê Quang Huy Anh - Java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C09</a:t>
            </a:r>
            <a:endParaRPr lang="en-US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3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2"/>
                </a:solidFill>
              </a:rPr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false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false"/>
            </a:gra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false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false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false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3" name="Google Shape;2043;p33"/>
          <p:cNvSpPr txBox="true"/>
          <p:nvPr>
            <p:ph type="body" idx="4294967295"/>
          </p:nvPr>
        </p:nvSpPr>
        <p:spPr>
          <a:xfrm>
            <a:off x="476250" y="1528445"/>
            <a:ext cx="3548380" cy="2087245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DEMO</a:t>
            </a:r>
            <a:endParaRPr lang="en-US" sz="48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SẢN PHẨM </a:t>
            </a:r>
            <a:endParaRPr lang="en-US" sz="48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44" name="Google Shape;2044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false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true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false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true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false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true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false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false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false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false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false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false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false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false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false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false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false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false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false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false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false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false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false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false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false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false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false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false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false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" name="Picture 0" descr="Screenshot from 2021-04-02 11-28-26"/>
          <p:cNvPicPr>
            <a:picLocks noChangeAspect="true"/>
          </p:cNvPicPr>
          <p:nvPr/>
        </p:nvPicPr>
        <p:blipFill>
          <a:blip r:embed="rId1"/>
          <a:srcRect b="977"/>
          <a:stretch>
            <a:fillRect/>
          </a:stretch>
        </p:blipFill>
        <p:spPr>
          <a:xfrm>
            <a:off x="4295140" y="1356360"/>
            <a:ext cx="3615690" cy="23164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false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false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false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false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false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false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false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false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false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false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false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false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false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false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false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false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false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false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false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false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false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false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false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false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false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false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false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false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false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false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false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false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false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false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false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false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false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false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false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false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false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false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false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false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false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false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false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false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false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false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false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false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false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false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false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false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false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false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false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false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false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false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false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false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false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false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false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false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false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false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false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false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false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false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false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false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false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false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false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false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false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false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false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false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false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false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false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false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false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false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false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false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false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false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false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false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false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false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false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false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false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false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false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false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false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false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false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false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false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false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false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false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false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false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false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false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false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false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false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false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false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false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false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false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false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false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false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false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true"/>
          <p:nvPr>
            <p:ph type="ctrTitle" idx="4294967295"/>
          </p:nvPr>
        </p:nvSpPr>
        <p:spPr>
          <a:xfrm>
            <a:off x="612775" y="2203833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THANKS!</a:t>
            </a:r>
            <a:endParaRPr sz="72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true"/>
          <p:nvPr>
            <p:ph type="title"/>
          </p:nvPr>
        </p:nvSpPr>
        <p:spPr>
          <a:xfrm>
            <a:off x="939800" y="95929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Nội dung</a:t>
            </a:r>
            <a:endParaRPr lang="en-US" altLang="en-GB"/>
          </a:p>
        </p:txBody>
      </p:sp>
      <p:sp>
        <p:nvSpPr>
          <p:cNvPr id="347" name="Google Shape;347;p13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4284980" y="1151255"/>
            <a:ext cx="4311015" cy="255587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false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false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false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false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false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false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false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false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false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false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false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false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false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false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false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false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false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false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false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false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false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false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false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false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false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false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Placeholder 1"/>
          <p:cNvSpPr/>
          <p:nvPr>
            <p:ph type="body" idx="1"/>
          </p:nvPr>
        </p:nvSpPr>
        <p:spPr>
          <a:xfrm>
            <a:off x="939800" y="1790700"/>
            <a:ext cx="5254625" cy="2065655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US" sz="2000"/>
              <a:t>Chức năng sản phẩm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Công nghệ sử </a:t>
            </a:r>
            <a:r>
              <a:rPr lang="en-US" altLang="en-US" sz="2000">
                <a:sym typeface="+mn-ea"/>
              </a:rPr>
              <a:t>dụng</a:t>
            </a:r>
            <a:r>
              <a:rPr lang="en-US" altLang="en-US" sz="2000"/>
              <a:t> 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Demo sản phẩm </a:t>
            </a:r>
            <a:endParaRPr lang="en-US" altLang="en-US" sz="20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true"/>
          <p:nvPr>
            <p:ph type="ctrTitle"/>
          </p:nvPr>
        </p:nvSpPr>
        <p:spPr>
          <a:xfrm>
            <a:off x="1085850" y="1976755"/>
            <a:ext cx="3681730" cy="1612265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</a:t>
            </a:r>
            <a:r>
              <a:rPr lang="en-US" altLang="en-US"/>
              <a:t>hức năng sản phẩm</a:t>
            </a:r>
            <a:endParaRPr lang="en-US" altLang="en-US"/>
          </a:p>
        </p:txBody>
      </p:sp>
      <p:sp>
        <p:nvSpPr>
          <p:cNvPr id="407" name="Google Shape;407;p15"/>
          <p:cNvSpPr txBox="true"/>
          <p:nvPr/>
        </p:nvSpPr>
        <p:spPr>
          <a:xfrm>
            <a:off x="10160" y="2008505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false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false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false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false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false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false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false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false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false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false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false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false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false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false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false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false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false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false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false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false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false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false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false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false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false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false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false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false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false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false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false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false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false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false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false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false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false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false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false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false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false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false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false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false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false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false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false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false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false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false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false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false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false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false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false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false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false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false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false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false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false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false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false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false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false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false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false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false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false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false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false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false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false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false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false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false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false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false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false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false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false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false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false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false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false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false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false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false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false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false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true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false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false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false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false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false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false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false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false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false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false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false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false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false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true"/>
          <p:nvPr>
            <p:ph type="ctrTitle" idx="4294967295"/>
          </p:nvPr>
        </p:nvSpPr>
        <p:spPr>
          <a:xfrm>
            <a:off x="498475" y="188595"/>
            <a:ext cx="5985510" cy="1449705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4400">
                <a:solidFill>
                  <a:schemeClr val="accent1"/>
                </a:solidFill>
              </a:rPr>
              <a:t>Tổng quan</a:t>
            </a:r>
            <a:r>
              <a:rPr lang="en-US" altLang="en-GB" sz="4400">
                <a:solidFill>
                  <a:schemeClr val="accent1"/>
                </a:solidFill>
              </a:rPr>
              <a:t> sản phẩm</a:t>
            </a:r>
            <a:endParaRPr lang="en-US" altLang="en-GB" sz="44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824220" y="1150620"/>
            <a:ext cx="3007360" cy="3335655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false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false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false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false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false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false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false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false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false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false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false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false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false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false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false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false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false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false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false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false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false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false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false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false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false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false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false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false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false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false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false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false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false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false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false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false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false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false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false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false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false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false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false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false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false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false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false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false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false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false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false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false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false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false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false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false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false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false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false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false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false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false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false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false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false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false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false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false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false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false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false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false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false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false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false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false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false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false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false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false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false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false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false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true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false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false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false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false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false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false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false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false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false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false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false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false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false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false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false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false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false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false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false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false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false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false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false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Placeholder 1"/>
          <p:cNvSpPr/>
          <p:nvPr/>
        </p:nvSpPr>
        <p:spPr>
          <a:xfrm>
            <a:off x="526415" y="1799590"/>
            <a:ext cx="5254625" cy="2501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/>
              <a:t>Sản phẩm quản lý công việc bằng kanban 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Single page webapp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REST api </a:t>
            </a:r>
            <a:endParaRPr lang="en-US" altLang="en-US" sz="20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true"/>
          <p:nvPr>
            <p:ph type="title"/>
          </p:nvPr>
        </p:nvSpPr>
        <p:spPr>
          <a:xfrm>
            <a:off x="457200" y="605790"/>
            <a:ext cx="6277610" cy="108267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Chức năng</a:t>
            </a:r>
            <a:endParaRPr lang="en-US" altLang="en-GB"/>
          </a:p>
        </p:txBody>
      </p:sp>
      <p:sp>
        <p:nvSpPr>
          <p:cNvPr id="596" name="Google Shape;596;p17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529" name="Google Shape;2529;p47"/>
          <p:cNvGrpSpPr/>
          <p:nvPr/>
        </p:nvGrpSpPr>
        <p:grpSpPr>
          <a:xfrm>
            <a:off x="5993130" y="1263650"/>
            <a:ext cx="2995295" cy="3109595"/>
            <a:chOff x="2012475" y="393272"/>
            <a:chExt cx="4440240" cy="4609126"/>
          </a:xfrm>
        </p:grpSpPr>
        <p:sp>
          <p:nvSpPr>
            <p:cNvPr id="2530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false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false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false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false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false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false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false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false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false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false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false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false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false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false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false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false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false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false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false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false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false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false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false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false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false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false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false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false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false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false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false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false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false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false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false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false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false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false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false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false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false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false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false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false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false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false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false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false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false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false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false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false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false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false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false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false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false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false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false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false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false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false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false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false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false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false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false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false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false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false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false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false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false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false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false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false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false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false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false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false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false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false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false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false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false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false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false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false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false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false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false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false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false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7" name="Google Shape;857;p19"/>
          <p:cNvSpPr txBox="true"/>
          <p:nvPr>
            <p:ph type="body" idx="1"/>
          </p:nvPr>
        </p:nvSpPr>
        <p:spPr>
          <a:xfrm>
            <a:off x="519430" y="1229360"/>
            <a:ext cx="3473450" cy="385508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Đăng nhập, đăng ký</a:t>
            </a:r>
            <a:endParaRPr lang="en-US" altLang="en-US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Quản lý bảng  </a:t>
            </a:r>
            <a:endParaRPr lang="en-US" altLang="en-GB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Thêm sửa xóa</a:t>
            </a:r>
            <a:endParaRPr lang="en-US" altLang="en-GB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Quản lý cột, thẻ </a:t>
            </a:r>
            <a:endParaRPr lang="en-US" altLang="en-US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Thêm sửa xóa </a:t>
            </a:r>
            <a:endParaRPr lang="en-US" altLang="en-US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Tìm kiếm </a:t>
            </a:r>
            <a:endParaRPr lang="en-US" altLang="en-US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Kéo thả, sắp xếp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true"/>
          <p:nvPr>
            <p:ph type="ctrTitle"/>
          </p:nvPr>
        </p:nvSpPr>
        <p:spPr>
          <a:xfrm>
            <a:off x="1085850" y="1976755"/>
            <a:ext cx="3681730" cy="1612265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Công nghệ sử dụng</a:t>
            </a:r>
            <a:endParaRPr lang="en-US" altLang="en-GB"/>
          </a:p>
        </p:txBody>
      </p:sp>
      <p:sp>
        <p:nvSpPr>
          <p:cNvPr id="407" name="Google Shape;407;p15"/>
          <p:cNvSpPr txBox="true"/>
          <p:nvPr/>
        </p:nvSpPr>
        <p:spPr>
          <a:xfrm>
            <a:off x="10160" y="2008505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lang="en-US"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false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false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false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false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false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false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false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false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false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false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false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false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false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false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false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false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false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false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false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false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false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false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false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false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false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false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false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false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false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false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false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false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false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false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false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false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false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false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false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false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false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false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false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false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false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false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false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false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false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false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false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false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false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false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false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false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false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false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false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false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false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false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false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false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false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false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false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false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false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false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false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false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false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false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false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false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false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false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false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false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false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false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false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false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false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false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false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false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false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false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true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false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false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false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false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false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false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false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false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false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false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false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false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false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true"/>
          <p:nvPr>
            <p:ph type="body" idx="1"/>
          </p:nvPr>
        </p:nvSpPr>
        <p:spPr>
          <a:xfrm>
            <a:off x="363855" y="1162685"/>
            <a:ext cx="3255010" cy="385508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Backend</a:t>
            </a:r>
            <a:endParaRPr b="1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Spring Boot</a:t>
            </a:r>
            <a:endParaRPr lang="en-US" altLang="en-GB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Spring MVC</a:t>
            </a:r>
            <a:endParaRPr lang="en-US" altLang="en-GB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Spring Security</a:t>
            </a:r>
            <a:endParaRPr lang="en-US" altLang="en-GB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Spring Data JPA</a:t>
            </a:r>
            <a:endParaRPr lang="en-US" altLang="en-GB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Validation</a:t>
            </a:r>
            <a:endParaRPr lang="en-US" altLang="en-GB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JJWT</a:t>
            </a:r>
            <a:endParaRPr lang="en-US" altLang="en-GB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MySQL</a:t>
            </a:r>
            <a:endParaRPr lang="en-US" altLang="en-GB"/>
          </a:p>
        </p:txBody>
      </p:sp>
      <p:sp>
        <p:nvSpPr>
          <p:cNvPr id="858" name="Google Shape;858;p19"/>
          <p:cNvSpPr txBox="true"/>
          <p:nvPr>
            <p:ph type="title"/>
          </p:nvPr>
        </p:nvSpPr>
        <p:spPr>
          <a:xfrm>
            <a:off x="457200" y="605790"/>
            <a:ext cx="5640705" cy="520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Công nghệ chính</a:t>
            </a:r>
            <a:endParaRPr lang="en-US" altLang="en-GB" sz="4400"/>
          </a:p>
        </p:txBody>
      </p:sp>
      <p:sp>
        <p:nvSpPr>
          <p:cNvPr id="860" name="Google Shape;860;p19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23" name="Google Shape;2623;p47"/>
          <p:cNvGrpSpPr/>
          <p:nvPr/>
        </p:nvGrpSpPr>
        <p:grpSpPr>
          <a:xfrm>
            <a:off x="6860540" y="2443480"/>
            <a:ext cx="2086610" cy="2230120"/>
            <a:chOff x="1926580" y="602477"/>
            <a:chExt cx="4456273" cy="4762466"/>
          </a:xfrm>
        </p:grpSpPr>
        <p:sp>
          <p:nvSpPr>
            <p:cNvPr id="2624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false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false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false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false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false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false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false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false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false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false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false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false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false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false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false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false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false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false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false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false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false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false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false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false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false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false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false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false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false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false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false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false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false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false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false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false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false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false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false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false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false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false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false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false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false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false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false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false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false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false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false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false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false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false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false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false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false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false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false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false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false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false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false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false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false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false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false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false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false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false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false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false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false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false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false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false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false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false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false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false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false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false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false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false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false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false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false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false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false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false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false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false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false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false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false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false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false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false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false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false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false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false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false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false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false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false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false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false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false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false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false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false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0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771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false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false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3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false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4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false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false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6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false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false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57;p19"/>
          <p:cNvSpPr txBox="true"/>
          <p:nvPr/>
        </p:nvSpPr>
        <p:spPr>
          <a:xfrm>
            <a:off x="3786505" y="1162685"/>
            <a:ext cx="3255010" cy="38550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b="1"/>
              <a:t>Frontend</a:t>
            </a:r>
            <a:endParaRPr b="1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React</a:t>
            </a:r>
            <a:endParaRPr lang="en-US" altLang="en-US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React Router DOM</a:t>
            </a:r>
            <a:endParaRPr lang="en-US" altLang="en-US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React Beautiful DnD</a:t>
            </a:r>
            <a:endParaRPr lang="en-US" altLang="en-US"/>
          </a:p>
          <a:p>
            <a:pPr marL="742950" lvl="1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...</a:t>
            </a:r>
            <a:endParaRPr lang="en-US" altLang="en-GB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Redux</a:t>
            </a:r>
            <a:endParaRPr lang="en-US" altLang="en-US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SASS</a:t>
            </a:r>
            <a:endParaRPr lang="en-US" altLang="en-US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/>
              <a:t>Axios</a:t>
            </a:r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true"/>
          <p:nvPr>
            <p:ph type="body" idx="1"/>
          </p:nvPr>
        </p:nvSpPr>
        <p:spPr>
          <a:xfrm>
            <a:off x="363855" y="1162685"/>
            <a:ext cx="3255010" cy="385508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Backend</a:t>
            </a:r>
            <a:endParaRPr b="1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Eclipse</a:t>
            </a:r>
            <a:endParaRPr lang="en-US" altLang="en-GB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MySQL Workbench</a:t>
            </a:r>
            <a:endParaRPr lang="en-US" altLang="en-GB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Postman</a:t>
            </a:r>
            <a:endParaRPr lang="en-US" altLang="en-GB"/>
          </a:p>
        </p:txBody>
      </p:sp>
      <p:sp>
        <p:nvSpPr>
          <p:cNvPr id="858" name="Google Shape;858;p19"/>
          <p:cNvSpPr txBox="true"/>
          <p:nvPr>
            <p:ph type="title"/>
          </p:nvPr>
        </p:nvSpPr>
        <p:spPr>
          <a:xfrm>
            <a:off x="457200" y="605790"/>
            <a:ext cx="5640705" cy="520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Công cụ</a:t>
            </a:r>
            <a:endParaRPr lang="en-US" altLang="en-GB" sz="4400"/>
          </a:p>
        </p:txBody>
      </p:sp>
      <p:sp>
        <p:nvSpPr>
          <p:cNvPr id="860" name="Google Shape;860;p19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23" name="Google Shape;2623;p47"/>
          <p:cNvGrpSpPr/>
          <p:nvPr/>
        </p:nvGrpSpPr>
        <p:grpSpPr>
          <a:xfrm>
            <a:off x="6860540" y="2443480"/>
            <a:ext cx="2086610" cy="2230120"/>
            <a:chOff x="1926580" y="602477"/>
            <a:chExt cx="4456273" cy="4762466"/>
          </a:xfrm>
        </p:grpSpPr>
        <p:sp>
          <p:nvSpPr>
            <p:cNvPr id="2624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false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false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false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false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false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false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false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false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false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false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false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false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false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false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false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false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false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false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false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false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false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false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false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false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false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false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false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false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false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false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false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false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false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false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false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false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false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false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false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false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false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false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false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false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false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false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false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false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false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false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false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false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false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false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false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false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false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false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false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false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false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false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false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false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false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false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false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false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false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false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false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false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false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false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false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false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false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false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false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false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false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false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false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false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false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false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false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false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false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false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false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false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false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false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false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false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false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false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false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false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false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false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false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false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false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false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false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false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false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false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false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false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false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false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false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false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0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771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false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false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3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false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4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false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false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false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6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false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false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57;p19"/>
          <p:cNvSpPr txBox="true"/>
          <p:nvPr/>
        </p:nvSpPr>
        <p:spPr>
          <a:xfrm>
            <a:off x="3786505" y="1162685"/>
            <a:ext cx="3255010" cy="38550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b="1"/>
              <a:t>Frontend</a:t>
            </a:r>
            <a:endParaRPr b="1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VS Code</a:t>
            </a:r>
            <a:endParaRPr lang="en-US"/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Figma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true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two or three columns</a:t>
            </a:r>
            <a:endParaRPr lang="en-GB"/>
          </a:p>
        </p:txBody>
      </p:sp>
      <p:sp>
        <p:nvSpPr>
          <p:cNvPr id="998" name="Google Shape;998;p20"/>
          <p:cNvSpPr txBox="true"/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gold, butter and ripe lemons. In the spectrum of visible light, yellow is found between green and orange.</a:t>
            </a:r>
            <a:endParaRPr lang="en-GB"/>
          </a:p>
        </p:txBody>
      </p:sp>
      <p:sp>
        <p:nvSpPr>
          <p:cNvPr id="999" name="Google Shape;999;p20"/>
          <p:cNvSpPr txBox="true"/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colour of the clear sky and the deep sea. It is located between violet and green on the optical spectrum.</a:t>
            </a:r>
            <a:endParaRPr lang="en-GB"/>
          </a:p>
        </p:txBody>
      </p:sp>
      <p:sp>
        <p:nvSpPr>
          <p:cNvPr id="1000" name="Google Shape;1000;p20"/>
          <p:cNvSpPr txBox="true"/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blood, and because of this it has historically been associated with sacrifice, danger and courage.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001" name="Google Shape;1001;p20"/>
          <p:cNvSpPr txBox="true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Presentation</Application>
  <PresentationFormat/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Raleway Thin</vt:lpstr>
      <vt:lpstr>Gubbi</vt:lpstr>
      <vt:lpstr>Barlow Light</vt:lpstr>
      <vt:lpstr>Raleway</vt:lpstr>
      <vt:lpstr>Calibri</vt:lpstr>
      <vt:lpstr>Barlow</vt:lpstr>
      <vt:lpstr>微软雅黑</vt:lpstr>
      <vt:lpstr>Arial Unicode MS</vt:lpstr>
      <vt:lpstr>Trebuchet MS</vt:lpstr>
      <vt:lpstr>Gaoler template</vt:lpstr>
      <vt:lpstr>KELLO KANBAN</vt:lpstr>
      <vt:lpstr>Nội dung</vt:lpstr>
      <vt:lpstr>Chức năng sản phẩm</vt:lpstr>
      <vt:lpstr>Định hướng sản phẩm</vt:lpstr>
      <vt:lpstr>Chức năng</vt:lpstr>
      <vt:lpstr>Công nghệ sử dụng</vt:lpstr>
      <vt:lpstr>Công nghệ chính</vt:lpstr>
      <vt:lpstr>Công cụ</vt:lpstr>
      <vt:lpstr>In two or three columns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KELLO KANBAN</dc:title>
  <dc:creator/>
  <cp:lastModifiedBy>anh</cp:lastModifiedBy>
  <cp:revision>4</cp:revision>
  <dcterms:created xsi:type="dcterms:W3CDTF">2021-04-02T06:57:02Z</dcterms:created>
  <dcterms:modified xsi:type="dcterms:W3CDTF">2021-04-02T06:57:02Z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