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3444" autoAdjust="0"/>
  </p:normalViewPr>
  <p:slideViewPr>
    <p:cSldViewPr snapToGrid="0">
      <p:cViewPr varScale="1">
        <p:scale>
          <a:sx n="66" d="100"/>
          <a:sy n="66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19/10/2017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19/10/2017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19/10/2017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19/10/2017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19/10/2017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19/10/2017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19/10/2017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19/10/2017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19/10/2017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ASYNCHRONOUS SOCKETS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Chương</a:t>
            </a:r>
            <a:r>
              <a:rPr lang="en-US" sz="4000" b="1" dirty="0" smtClean="0"/>
              <a:t> </a:t>
            </a:r>
            <a:r>
              <a:rPr lang="en-US" sz="40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BeginSend</a:t>
            </a:r>
            <a:r>
              <a:rPr lang="en-US" dirty="0"/>
              <a:t>(byte[] </a:t>
            </a:r>
            <a:r>
              <a:rPr lang="en-US" i="1" dirty="0"/>
              <a:t>buffer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offset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dirty="0" err="1"/>
              <a:t>SocketFlags</a:t>
            </a:r>
            <a:r>
              <a:rPr lang="en-US" dirty="0"/>
              <a:t> </a:t>
            </a:r>
            <a:r>
              <a:rPr lang="en-US" i="1" dirty="0" err="1"/>
              <a:t>sockflag</a:t>
            </a:r>
            <a:r>
              <a:rPr lang="en-US" dirty="0"/>
              <a:t>, </a:t>
            </a:r>
            <a:r>
              <a:rPr lang="en-US" dirty="0" err="1"/>
              <a:t>AsyncCallback</a:t>
            </a:r>
            <a:r>
              <a:rPr lang="en-US" dirty="0"/>
              <a:t> </a:t>
            </a:r>
            <a:r>
              <a:rPr lang="en-US" i="1" dirty="0"/>
              <a:t>callback</a:t>
            </a:r>
            <a:r>
              <a:rPr lang="en-US" dirty="0"/>
              <a:t>, object </a:t>
            </a:r>
            <a:r>
              <a:rPr lang="en-US" i="1" dirty="0"/>
              <a:t>state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sock.BeginSend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0,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SocketFlags.None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AsyncCallback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SendData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sock);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</a:t>
            </a:r>
            <a:r>
              <a:rPr lang="en-US" dirty="0" err="1" smtClean="0"/>
              <a:t>EndSend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EndSend</a:t>
            </a:r>
            <a:r>
              <a:rPr lang="en-US" dirty="0"/>
              <a:t>(</a:t>
            </a: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private static 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SendData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Socket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server = (Socket)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iar.AsyncState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sent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server.EndSend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/>
              <a:t>BeginReceive</a:t>
            </a:r>
            <a:r>
              <a:rPr lang="en-US" dirty="0" smtClean="0"/>
              <a:t>()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/>
              <a:t>EndReceive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socket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beginrecive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socket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BeginReceive</a:t>
            </a:r>
            <a:r>
              <a:rPr lang="en-US" dirty="0"/>
              <a:t>(byte[] buffer,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SocketFlags</a:t>
            </a:r>
            <a:r>
              <a:rPr lang="en-US" dirty="0"/>
              <a:t> </a:t>
            </a:r>
            <a:r>
              <a:rPr lang="en-US" dirty="0" err="1"/>
              <a:t>sockflag</a:t>
            </a:r>
            <a:r>
              <a:rPr lang="en-US" dirty="0"/>
              <a:t>, </a:t>
            </a:r>
            <a:r>
              <a:rPr lang="en-US" dirty="0" err="1"/>
              <a:t>AsyncCallback</a:t>
            </a:r>
            <a:r>
              <a:rPr lang="en-US" dirty="0"/>
              <a:t> callback, object state)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sock.BeginReceive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(data, 0,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SocketFlags.None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AsyncCallback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ReceivedData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sock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ReceivedData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Socket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remote = (Socket)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iar.AsyncState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recv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remote.EndReceive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receivedData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Encoding.ASCII.GetString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(data, 0,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recv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stringData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non-blocked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windows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port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qua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ta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Poll() </a:t>
            </a:r>
            <a:r>
              <a:rPr lang="en-US" dirty="0" err="1" smtClean="0"/>
              <a:t>và</a:t>
            </a:r>
            <a:r>
              <a:rPr lang="en-US" dirty="0" smtClean="0"/>
              <a:t> Select()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Poll()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Poll()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Poll()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Poll(</a:t>
            </a:r>
            <a:r>
              <a:rPr lang="en-US" dirty="0" err="1"/>
              <a:t>int</a:t>
            </a:r>
            <a:r>
              <a:rPr lang="en-US" dirty="0"/>
              <a:t> microseconds, </a:t>
            </a:r>
            <a:r>
              <a:rPr lang="en-US" dirty="0" err="1"/>
              <a:t>SelectMode</a:t>
            </a:r>
            <a:r>
              <a:rPr lang="en-US" dirty="0"/>
              <a:t> mode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microseconds: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lvl="1"/>
            <a:r>
              <a:rPr lang="en-US" dirty="0" smtClean="0"/>
              <a:t>mode: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false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Poll()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SelectRead</a:t>
            </a:r>
            <a:endParaRPr lang="en-US" b="1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/>
              <a:t>Accept()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b="1" dirty="0" smtClean="0"/>
          </a:p>
          <a:p>
            <a:r>
              <a:rPr lang="en-US" b="1" dirty="0" err="1" smtClean="0"/>
              <a:t>SelectWrite</a:t>
            </a:r>
            <a:endParaRPr lang="en-US" b="1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/>
              <a:t>Connect()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socket</a:t>
            </a:r>
            <a:endParaRPr lang="en-US" b="1" dirty="0" smtClean="0"/>
          </a:p>
          <a:p>
            <a:r>
              <a:rPr lang="en-US" b="1" dirty="0" err="1" smtClean="0"/>
              <a:t>SelectError</a:t>
            </a:r>
            <a:endParaRPr lang="en-US" b="1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Connect</a:t>
            </a:r>
            <a:r>
              <a:rPr lang="en-US" dirty="0"/>
              <a:t>()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while(true) {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("polling for receive #{0}...", </a:t>
            </a:r>
            <a:r>
              <a:rPr lang="en-US" dirty="0" smtClean="0"/>
              <a:t>i); </a:t>
            </a:r>
            <a:br>
              <a:rPr lang="en-US" dirty="0" smtClean="0"/>
            </a:br>
            <a:r>
              <a:rPr lang="en-US" dirty="0" smtClean="0"/>
              <a:t>	i</a:t>
            </a:r>
            <a:r>
              <a:rPr lang="en-US" dirty="0"/>
              <a:t>++;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result </a:t>
            </a:r>
            <a:r>
              <a:rPr lang="en-US" dirty="0"/>
              <a:t>= </a:t>
            </a:r>
            <a:r>
              <a:rPr lang="en-US" dirty="0" err="1"/>
              <a:t>client.Poll</a:t>
            </a:r>
            <a:r>
              <a:rPr lang="en-US" dirty="0"/>
              <a:t>(3000000, </a:t>
            </a:r>
            <a:r>
              <a:rPr lang="en-US" dirty="0" err="1"/>
              <a:t>SelectMode.SelectRead</a:t>
            </a:r>
            <a:r>
              <a:rPr lang="en-US" dirty="0"/>
              <a:t>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if(result</a:t>
            </a:r>
            <a:r>
              <a:rPr lang="en-US" dirty="0"/>
              <a:t>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data </a:t>
            </a:r>
            <a:r>
              <a:rPr lang="en-US" dirty="0"/>
              <a:t>= new byte[1024];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i </a:t>
            </a:r>
            <a:r>
              <a:rPr lang="en-US" dirty="0"/>
              <a:t>= 0;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recv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client.Receive</a:t>
            </a:r>
            <a:r>
              <a:rPr lang="en-US" dirty="0"/>
              <a:t>(data);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/>
              <a:t>(</a:t>
            </a:r>
            <a:r>
              <a:rPr lang="en-US" dirty="0" err="1"/>
              <a:t>recv</a:t>
            </a:r>
            <a:r>
              <a:rPr lang="en-US" dirty="0"/>
              <a:t> == 0) break;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dirty="0" err="1"/>
              <a:t>Encoding.ASCII.GetString</a:t>
            </a:r>
            <a:r>
              <a:rPr lang="en-US" dirty="0"/>
              <a:t>(data, 0, </a:t>
            </a:r>
            <a:r>
              <a:rPr lang="en-US" dirty="0" err="1"/>
              <a:t>recv</a:t>
            </a:r>
            <a:r>
              <a:rPr lang="en-US" dirty="0"/>
              <a:t>));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client.Send</a:t>
            </a:r>
            <a:r>
              <a:rPr lang="en-US" dirty="0" smtClean="0"/>
              <a:t>(data</a:t>
            </a:r>
            <a:r>
              <a:rPr lang="en-US" dirty="0"/>
              <a:t>, </a:t>
            </a:r>
            <a:r>
              <a:rPr lang="en-US" dirty="0" err="1"/>
              <a:t>recv</a:t>
            </a:r>
            <a:r>
              <a:rPr lang="en-US" dirty="0"/>
              <a:t>, 0);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Select()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Socket.Select</a:t>
            </a:r>
            <a:r>
              <a:rPr lang="en-US" dirty="0"/>
              <a:t>(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en-US" dirty="0" err="1"/>
              <a:t>checkRead</a:t>
            </a:r>
            <a:r>
              <a:rPr lang="en-US" dirty="0"/>
              <a:t>,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en-US" dirty="0" err="1"/>
              <a:t>checkWrite</a:t>
            </a:r>
            <a:r>
              <a:rPr lang="en-US" dirty="0"/>
              <a:t>,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en-US" dirty="0" err="1"/>
              <a:t>checkError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microseconds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checkRead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socket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checkWrite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socket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checkError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socket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.NET asynchronous sockets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non-blocking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Socket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socket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socket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socket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/>
              <a:t>Asynchronous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Sockets chia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i="1" dirty="0"/>
              <a:t>Begin</a:t>
            </a:r>
            <a:r>
              <a:rPr lang="en-US" dirty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i="1" dirty="0" err="1" smtClean="0"/>
              <a:t>AsyncCallback</a:t>
            </a:r>
            <a:endParaRPr lang="en-US" i="1" dirty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i="1" dirty="0"/>
              <a:t>End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i="1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6" y="1440425"/>
            <a:ext cx="11193223" cy="524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4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Server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/>
              <a:t>BeginAccept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:</a:t>
            </a:r>
          </a:p>
          <a:p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BeginAccept</a:t>
            </a:r>
            <a:r>
              <a:rPr lang="en-US" dirty="0"/>
              <a:t>(</a:t>
            </a:r>
            <a:r>
              <a:rPr lang="en-US" dirty="0" err="1"/>
              <a:t>AsyncCallback</a:t>
            </a:r>
            <a:r>
              <a:rPr lang="en-US" dirty="0"/>
              <a:t> callback, object state)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Socket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sock = new Socket(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AddressFamily.InterNetwork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SocketType.Stream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ProtocolType.Tcp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IPEndPoint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IPEndPoint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IPAddress.Any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9050);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sock.Bind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sock.Listen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sock.BeginAccept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AsyncCallback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CallAccept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sock);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/>
              <a:t>Server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àm</a:t>
            </a:r>
            <a:r>
              <a:rPr lang="en-US" dirty="0" smtClean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socket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private static 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CallAccept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Socket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server = (Socket)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iar.AsyncState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Socket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client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server.EndAccept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 .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Client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BeginConnect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</a:p>
          <a:p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BeginConnect</a:t>
            </a:r>
            <a:r>
              <a:rPr lang="en-US" dirty="0"/>
              <a:t>(</a:t>
            </a:r>
            <a:r>
              <a:rPr lang="en-US" dirty="0" err="1"/>
              <a:t>EndPoint</a:t>
            </a:r>
            <a:r>
              <a:rPr lang="en-US" dirty="0"/>
              <a:t> </a:t>
            </a:r>
            <a:r>
              <a:rPr lang="en-US" dirty="0" err="1"/>
              <a:t>ep</a:t>
            </a:r>
            <a:r>
              <a:rPr lang="en-US" dirty="0"/>
              <a:t>, </a:t>
            </a:r>
            <a:r>
              <a:rPr lang="en-US" dirty="0" err="1"/>
              <a:t>AsyncCallback</a:t>
            </a:r>
            <a:r>
              <a:rPr lang="en-US" dirty="0"/>
              <a:t> callback, Object state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Socket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newsock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Socket(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AddressFamily.InterNetwork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SocketType.Stream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ProtocolType.Tcp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IPEndPoint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IPEndPoint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IPAddress.Parse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("127.0.0.1"), 9050);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newsock.BeginConnect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AsyncCallback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(Connected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newsock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Client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AsyncCallback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</a:t>
            </a:r>
            <a:r>
              <a:rPr lang="en-US" dirty="0" err="1"/>
              <a:t>EndConnect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err="1"/>
              <a:t>EndConnect</a:t>
            </a:r>
            <a:r>
              <a:rPr lang="en-US" dirty="0"/>
              <a:t>(</a:t>
            </a: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public static void Connected(</a:t>
            </a:r>
            <a:r>
              <a:rPr lang="en-US" dirty="0" err="1"/>
              <a:t>IAsyncResult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) </a:t>
            </a:r>
            <a:r>
              <a:rPr lang="en-US" dirty="0" smtClean="0"/>
              <a:t>{ </a:t>
            </a:r>
          </a:p>
          <a:p>
            <a:pPr marL="457200" lvl="1" indent="0">
              <a:buNone/>
            </a:pPr>
            <a:r>
              <a:rPr lang="en-US" dirty="0" smtClean="0"/>
              <a:t>Socket </a:t>
            </a:r>
            <a:r>
              <a:rPr lang="en-US" dirty="0"/>
              <a:t>sock = (Socket)</a:t>
            </a:r>
            <a:r>
              <a:rPr lang="en-US" dirty="0" err="1"/>
              <a:t>iar.AsyncState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sock.EndConnect</a:t>
            </a:r>
            <a:r>
              <a:rPr lang="en-US" dirty="0" smtClean="0"/>
              <a:t>(</a:t>
            </a:r>
            <a:r>
              <a:rPr lang="en-US" dirty="0" err="1" smtClean="0"/>
              <a:t>iar</a:t>
            </a:r>
            <a:r>
              <a:rPr lang="en-US" dirty="0" smtClean="0"/>
              <a:t>); 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233</TotalTime>
  <Words>708</Words>
  <Application>Microsoft Office PowerPoint</Application>
  <PresentationFormat>Custom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</vt:lpstr>
      <vt:lpstr>ASYNCHRONOUS SOCKETS</vt:lpstr>
      <vt:lpstr> Nội dung</vt:lpstr>
      <vt:lpstr> Vì sao cần dùng Socket bất đồng bộ</vt:lpstr>
      <vt:lpstr> Asynchronous Sockets</vt:lpstr>
      <vt:lpstr>PowerPoint Presentation</vt:lpstr>
      <vt:lpstr> Server chấp nhận kết nối từ client</vt:lpstr>
      <vt:lpstr> Server chấp nhận kết nối từ client</vt:lpstr>
      <vt:lpstr> Client kết nối tới server</vt:lpstr>
      <vt:lpstr>  Client kết nối tới server</vt:lpstr>
      <vt:lpstr> Gửi nhận dữ liệu</vt:lpstr>
      <vt:lpstr> Gửi nhận dữ liệu</vt:lpstr>
      <vt:lpstr> Gửi nhận dữ liệu</vt:lpstr>
      <vt:lpstr>PowerPoint Presentation</vt:lpstr>
      <vt:lpstr> Phương thức non-blocked socket</vt:lpstr>
      <vt:lpstr> Phương thức Poll()</vt:lpstr>
      <vt:lpstr> Phương thức Poll()</vt:lpstr>
      <vt:lpstr> Thuộc tính để xử lý Poll()</vt:lpstr>
      <vt:lpstr> Ví dụ</vt:lpstr>
      <vt:lpstr> Phương thức Select()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SOCKETS</dc:title>
  <dc:creator>Tran Phuong Tuan</dc:creator>
  <cp:lastModifiedBy>Tuan</cp:lastModifiedBy>
  <cp:revision>23</cp:revision>
  <dcterms:created xsi:type="dcterms:W3CDTF">2016-03-09T10:32:10Z</dcterms:created>
  <dcterms:modified xsi:type="dcterms:W3CDTF">2017-10-19T06:32:37Z</dcterms:modified>
</cp:coreProperties>
</file>