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0" r:id="rId4"/>
    <p:sldId id="278" r:id="rId5"/>
    <p:sldId id="281" r:id="rId6"/>
    <p:sldId id="282" r:id="rId7"/>
    <p:sldId id="283" r:id="rId8"/>
    <p:sldId id="284" r:id="rId9"/>
    <p:sldId id="287" r:id="rId10"/>
    <p:sldId id="288" r:id="rId11"/>
    <p:sldId id="290" r:id="rId12"/>
    <p:sldId id="289" r:id="rId13"/>
    <p:sldId id="279" r:id="rId14"/>
    <p:sldId id="28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2/23/2017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CONNECTION-ORIENTED SOCKETS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Chương</a:t>
            </a:r>
            <a:r>
              <a:rPr lang="en-US" sz="4000" b="1" dirty="0" smtClean="0"/>
              <a:t> </a:t>
            </a:r>
            <a:r>
              <a:rPr lang="en-US" sz="4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Receive():</a:t>
            </a:r>
          </a:p>
          <a:p>
            <a:pPr lvl="1"/>
            <a:r>
              <a:rPr lang="en-US" dirty="0"/>
              <a:t>Receive(Byte</a:t>
            </a:r>
            <a:r>
              <a:rPr lang="en-US" dirty="0" smtClean="0"/>
              <a:t>[])</a:t>
            </a:r>
          </a:p>
          <a:p>
            <a:pPr lvl="1"/>
            <a:r>
              <a:rPr lang="en-US" dirty="0"/>
              <a:t>Receive(Byte[], Int32, </a:t>
            </a:r>
            <a:r>
              <a:rPr lang="en-US" dirty="0" err="1"/>
              <a:t>SocketFlags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VD:</a:t>
            </a:r>
          </a:p>
          <a:p>
            <a:r>
              <a:rPr lang="en-US" dirty="0" err="1" smtClean="0"/>
              <a:t>client.Receive</a:t>
            </a:r>
            <a:r>
              <a:rPr lang="en-US" dirty="0" smtClean="0"/>
              <a:t>(data</a:t>
            </a:r>
            <a:r>
              <a:rPr lang="en-US" dirty="0"/>
              <a:t>, </a:t>
            </a:r>
            <a:r>
              <a:rPr lang="en-US" dirty="0" err="1"/>
              <a:t>data.Length</a:t>
            </a:r>
            <a:r>
              <a:rPr lang="en-US" dirty="0"/>
              <a:t>, </a:t>
            </a:r>
            <a:r>
              <a:rPr lang="en-US" dirty="0" err="1"/>
              <a:t>SocketFlags.None</a:t>
            </a:r>
            <a:r>
              <a:rPr lang="en-US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Send() </a:t>
            </a:r>
            <a:r>
              <a:rPr lang="en-US" dirty="0" err="1" smtClean="0"/>
              <a:t>và</a:t>
            </a:r>
            <a:r>
              <a:rPr lang="en-US" dirty="0" smtClean="0"/>
              <a:t> Receive()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byte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liễu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byte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b="1" dirty="0" smtClean="0"/>
              <a:t>Encoding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namespace </a:t>
            </a:r>
            <a:r>
              <a:rPr lang="en-US" b="1" dirty="0" err="1" smtClean="0"/>
              <a:t>System.Text</a:t>
            </a:r>
            <a:r>
              <a:rPr lang="en-US" b="1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/>
              <a:t>Byte[] data = </a:t>
            </a:r>
            <a:r>
              <a:rPr lang="en-US" dirty="0" err="1"/>
              <a:t>Encoding.ASCII.GetBytes</a:t>
            </a:r>
            <a:r>
              <a:rPr lang="en-US" dirty="0"/>
              <a:t>("test string"); 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/>
              <a:t>word = </a:t>
            </a:r>
            <a:r>
              <a:rPr lang="en-US" dirty="0" err="1"/>
              <a:t>Encoding.ASCII.GetString</a:t>
            </a:r>
            <a:r>
              <a:rPr lang="en-US" dirty="0"/>
              <a:t>(data);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Đóng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Close():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 smtClean="0"/>
              <a:t>VD: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lient.Close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vi-VN" dirty="0"/>
              <a:t>Xác định địa chỉ của </a:t>
            </a:r>
            <a:r>
              <a:rPr lang="vi-VN" dirty="0" smtClean="0"/>
              <a:t>Server</a:t>
            </a:r>
            <a:endParaRPr lang="en-US" dirty="0"/>
          </a:p>
          <a:p>
            <a:pPr lvl="1"/>
            <a:r>
              <a:rPr lang="vi-VN" dirty="0" smtClean="0"/>
              <a:t>Tạo Socket</a:t>
            </a:r>
            <a:endParaRPr lang="en-US" dirty="0"/>
          </a:p>
          <a:p>
            <a:pPr lvl="1"/>
            <a:r>
              <a:rPr lang="vi-VN" dirty="0" smtClean="0"/>
              <a:t>Kết </a:t>
            </a:r>
            <a:r>
              <a:rPr lang="vi-VN" dirty="0"/>
              <a:t>nối đến </a:t>
            </a:r>
            <a:r>
              <a:rPr lang="vi-VN" dirty="0" smtClean="0"/>
              <a:t>Server</a:t>
            </a:r>
            <a:endParaRPr lang="en-US" dirty="0"/>
          </a:p>
          <a:p>
            <a:pPr lvl="1"/>
            <a:r>
              <a:rPr lang="vi-VN" dirty="0" smtClean="0"/>
              <a:t>Gửi </a:t>
            </a:r>
            <a:r>
              <a:rPr lang="vi-VN" dirty="0"/>
              <a:t>nhận dữ liệu theo giao thức đã thiết </a:t>
            </a:r>
            <a:r>
              <a:rPr lang="vi-VN" dirty="0" smtClean="0"/>
              <a:t>kế</a:t>
            </a:r>
            <a:endParaRPr lang="en-US" dirty="0"/>
          </a:p>
          <a:p>
            <a:pPr lvl="1"/>
            <a:r>
              <a:rPr lang="vi-VN" dirty="0" smtClean="0"/>
              <a:t>Đóng </a:t>
            </a:r>
            <a:r>
              <a:rPr lang="vi-VN" dirty="0"/>
              <a:t>Socket</a:t>
            </a:r>
            <a:br>
              <a:rPr lang="vi-VN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Socket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Connect():</a:t>
            </a:r>
          </a:p>
          <a:p>
            <a:pPr lvl="1"/>
            <a:r>
              <a:rPr lang="en-US" dirty="0" smtClean="0"/>
              <a:t>Connect(</a:t>
            </a:r>
            <a:r>
              <a:rPr lang="en-US" dirty="0" err="1" smtClean="0"/>
              <a:t>IPEndPoint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VD:</a:t>
            </a:r>
          </a:p>
          <a:p>
            <a:r>
              <a:rPr lang="en-US" dirty="0" err="1" smtClean="0"/>
              <a:t>socket.Connect</a:t>
            </a:r>
            <a:r>
              <a:rPr lang="en-US" dirty="0" smtClean="0"/>
              <a:t>(</a:t>
            </a:r>
            <a:r>
              <a:rPr lang="en-US" dirty="0" err="1" smtClean="0"/>
              <a:t>ipep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Viết chương trình client – server giao diện console:</a:t>
            </a:r>
          </a:p>
          <a:p>
            <a:pPr lvl="1"/>
            <a:r>
              <a:rPr lang="en-US" smtClean="0"/>
              <a:t>Server chứa thư mục tập tin văn bản chia sẻ, cho phép gửi tập tin cho client khi được yêu cầu.</a:t>
            </a:r>
          </a:p>
          <a:p>
            <a:pPr lvl="1"/>
            <a:r>
              <a:rPr lang="en-US" smtClean="0"/>
              <a:t>Client yêu cầu tải tập tin cần thiết từ server và lưu vào đường dẫn được chọn.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Server – Client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Socket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Server Program</a:t>
            </a:r>
          </a:p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– Server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95" y="1627116"/>
            <a:ext cx="6695460" cy="49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Socket</a:t>
            </a:r>
          </a:p>
          <a:p>
            <a:r>
              <a:rPr lang="vi-VN" dirty="0">
                <a:latin typeface="Arial" pitchFamily="34" charset="0"/>
                <a:cs typeface="Arial" pitchFamily="34" charset="0"/>
              </a:rPr>
              <a:t>Liên kết với </a:t>
            </a:r>
            <a:r>
              <a:rPr lang="vi-VN">
                <a:latin typeface="Arial" pitchFamily="34" charset="0"/>
                <a:cs typeface="Arial" pitchFamily="34" charset="0"/>
              </a:rPr>
              <a:t>một </a:t>
            </a:r>
            <a:r>
              <a:rPr lang="vi-VN" smtClean="0">
                <a:latin typeface="Arial" pitchFamily="34" charset="0"/>
                <a:cs typeface="Arial" pitchFamily="34" charset="0"/>
              </a:rPr>
              <a:t>IPEndPoint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vi-VN" dirty="0">
                <a:latin typeface="Arial" pitchFamily="34" charset="0"/>
                <a:cs typeface="Arial" pitchFamily="34" charset="0"/>
              </a:rPr>
              <a:t>Lắng nghe kết nối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vi-VN" dirty="0">
                <a:latin typeface="Arial" pitchFamily="34" charset="0"/>
                <a:cs typeface="Arial" pitchFamily="34" charset="0"/>
              </a:rPr>
              <a:t>Chấp nhận kết nối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vi-VN" dirty="0">
                <a:latin typeface="Arial" pitchFamily="34" charset="0"/>
                <a:cs typeface="Arial" pitchFamily="34" charset="0"/>
              </a:rPr>
              <a:t>Gửi nhận dữ liệu theo giao 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nối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vi-VN" dirty="0">
                <a:latin typeface="Arial" pitchFamily="34" charset="0"/>
                <a:cs typeface="Arial" pitchFamily="34" charset="0"/>
              </a:rPr>
              <a:t>Đóng kết nối sau khi đã hoàn thành và trở lại trạng thái lắng nghe chờ kết nối mới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Tạo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Socket(</a:t>
            </a:r>
            <a:r>
              <a:rPr lang="en-US" dirty="0" err="1" smtClean="0"/>
              <a:t>AddressFamily</a:t>
            </a:r>
            <a:r>
              <a:rPr lang="en-US" dirty="0" smtClean="0"/>
              <a:t>, </a:t>
            </a:r>
            <a:r>
              <a:rPr lang="en-US" dirty="0" err="1" smtClean="0"/>
              <a:t>SocketType</a:t>
            </a:r>
            <a:r>
              <a:rPr lang="en-US" dirty="0" smtClean="0"/>
              <a:t>, </a:t>
            </a:r>
            <a:r>
              <a:rPr lang="en-US" dirty="0" err="1" smtClean="0"/>
              <a:t>ProtocolType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VD:</a:t>
            </a:r>
          </a:p>
          <a:p>
            <a:r>
              <a:rPr lang="en-US" dirty="0"/>
              <a:t>Socket </a:t>
            </a:r>
            <a:r>
              <a:rPr lang="en-US" dirty="0" err="1"/>
              <a:t>newsock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new Socket(AddressFamily.InterNetwork</a:t>
            </a:r>
            <a:r>
              <a:rPr lang="en-US" dirty="0"/>
              <a:t>, </a:t>
            </a:r>
            <a:r>
              <a:rPr lang="en-US" dirty="0" err="1"/>
              <a:t>SocketType.Stream</a:t>
            </a:r>
            <a:r>
              <a:rPr lang="en-US" dirty="0"/>
              <a:t>, </a:t>
            </a:r>
            <a:r>
              <a:rPr lang="en-US" dirty="0" err="1"/>
              <a:t>ProtocolType.Tcp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10" y="3187188"/>
            <a:ext cx="7742212" cy="339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Bind():</a:t>
            </a:r>
          </a:p>
          <a:p>
            <a:pPr lvl="1"/>
            <a:r>
              <a:rPr lang="en-US" dirty="0" smtClean="0"/>
              <a:t>Bind(</a:t>
            </a:r>
            <a:r>
              <a:rPr lang="en-US" dirty="0" err="1" smtClean="0"/>
              <a:t>IPEndPoint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VD:</a:t>
            </a:r>
          </a:p>
          <a:p>
            <a:r>
              <a:rPr lang="en-US" dirty="0" err="1"/>
              <a:t>newsock.Bind</a:t>
            </a:r>
            <a:r>
              <a:rPr lang="en-US" dirty="0"/>
              <a:t>(</a:t>
            </a:r>
            <a:r>
              <a:rPr lang="en-US" dirty="0" err="1"/>
              <a:t>ipep</a:t>
            </a:r>
            <a:r>
              <a:rPr lang="en-US" dirty="0"/>
              <a:t>);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Socket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Listen():</a:t>
            </a:r>
          </a:p>
          <a:p>
            <a:pPr lvl="1"/>
            <a:r>
              <a:rPr lang="en-US" dirty="0" smtClean="0"/>
              <a:t>Listen(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VD:</a:t>
            </a:r>
          </a:p>
          <a:p>
            <a:r>
              <a:rPr lang="en-US" dirty="0" err="1"/>
              <a:t>newsock.Listen</a:t>
            </a:r>
            <a:r>
              <a:rPr lang="en-US" dirty="0"/>
              <a:t>(10);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Accept():</a:t>
            </a:r>
          </a:p>
          <a:p>
            <a:pPr lvl="1"/>
            <a:r>
              <a:rPr lang="en-US" dirty="0"/>
              <a:t>Accept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VD:</a:t>
            </a:r>
          </a:p>
          <a:p>
            <a:r>
              <a:rPr lang="en-US" dirty="0"/>
              <a:t>Socket client = </a:t>
            </a:r>
            <a:r>
              <a:rPr lang="en-US" dirty="0" err="1"/>
              <a:t>newsock.Accept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Send():</a:t>
            </a:r>
          </a:p>
          <a:p>
            <a:pPr lvl="1"/>
            <a:r>
              <a:rPr lang="en-US" dirty="0"/>
              <a:t>Send(Byte</a:t>
            </a:r>
            <a:r>
              <a:rPr lang="en-US" dirty="0" smtClean="0"/>
              <a:t>[])</a:t>
            </a:r>
          </a:p>
          <a:p>
            <a:pPr lvl="1"/>
            <a:r>
              <a:rPr lang="en-US" dirty="0"/>
              <a:t>Send(Byte[], Int32</a:t>
            </a:r>
            <a:r>
              <a:rPr lang="en-US" dirty="0" smtClean="0"/>
              <a:t>,</a:t>
            </a:r>
            <a:r>
              <a:rPr lang="en-US" dirty="0"/>
              <a:t> </a:t>
            </a:r>
            <a:r>
              <a:rPr lang="en-US" dirty="0" err="1"/>
              <a:t>SocketFlags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VD:</a:t>
            </a:r>
          </a:p>
          <a:p>
            <a:r>
              <a:rPr lang="en-US" dirty="0" err="1"/>
              <a:t>client.Send</a:t>
            </a:r>
            <a:r>
              <a:rPr lang="en-US" dirty="0"/>
              <a:t>(data, </a:t>
            </a:r>
            <a:r>
              <a:rPr lang="en-US" dirty="0" err="1"/>
              <a:t>data.Length</a:t>
            </a:r>
            <a:r>
              <a:rPr lang="en-US" dirty="0"/>
              <a:t>, </a:t>
            </a:r>
            <a:r>
              <a:rPr lang="en-US" dirty="0" err="1"/>
              <a:t>SocketFlags.None</a:t>
            </a:r>
            <a:r>
              <a:rPr lang="en-US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427</TotalTime>
  <Words>310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</vt:lpstr>
      <vt:lpstr>CONNECTION-ORIENTED SOCKETS</vt:lpstr>
      <vt:lpstr> Nội dung</vt:lpstr>
      <vt:lpstr> Mô hình Client – Server hướng kết nối</vt:lpstr>
      <vt:lpstr> Server program</vt:lpstr>
      <vt:lpstr> Tạo Socket</vt:lpstr>
      <vt:lpstr> Liên kết Socket</vt:lpstr>
      <vt:lpstr> Lắng nghe trên Socket </vt:lpstr>
      <vt:lpstr> Chấp nhận kết nối từ Client</vt:lpstr>
      <vt:lpstr> Gửi dữ liệu qua socket</vt:lpstr>
      <vt:lpstr> Nhận dữ liệu từ Socket</vt:lpstr>
      <vt:lpstr> Chuyển đổi dữ liệu chuỗi sang byte</vt:lpstr>
      <vt:lpstr> Đóng Socket</vt:lpstr>
      <vt:lpstr> Client program</vt:lpstr>
      <vt:lpstr> Kết nối Socket đến Server</vt:lpstr>
      <vt:lpstr>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CONNECTION-ORIENTED SOCKETS</dc:title>
  <dc:creator>Tran Phuong Tuan</dc:creator>
  <cp:lastModifiedBy>Tran Phuong Tuan</cp:lastModifiedBy>
  <cp:revision>16</cp:revision>
  <dcterms:created xsi:type="dcterms:W3CDTF">2016-02-24T14:14:44Z</dcterms:created>
  <dcterms:modified xsi:type="dcterms:W3CDTF">2017-02-23T05:00:12Z</dcterms:modified>
</cp:coreProperties>
</file>