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66489" y="12006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121615" y="120068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454229" y="1200682"/>
            <a:ext cx="1222113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04489" y="120068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50667" y="339846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 flipV="1">
            <a:off x="1412489" y="1499482"/>
            <a:ext cx="654000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11" idx="3"/>
            <a:endCxn id="56" idx="2"/>
          </p:cNvCxnSpPr>
          <p:nvPr/>
        </p:nvCxnSpPr>
        <p:spPr>
          <a:xfrm flipV="1">
            <a:off x="3725947" y="1798282"/>
            <a:ext cx="2339339" cy="189898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4" idx="1"/>
          </p:cNvCxnSpPr>
          <p:nvPr/>
        </p:nvCxnSpPr>
        <p:spPr>
          <a:xfrm>
            <a:off x="3374489" y="1499482"/>
            <a:ext cx="32646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6676342" y="1499482"/>
            <a:ext cx="445273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7C5EEB82-C2FA-874A-8DDD-FD2BC8EE88E2}"/>
              </a:ext>
            </a:extLst>
          </p:cNvPr>
          <p:cNvSpPr/>
          <p:nvPr/>
        </p:nvSpPr>
        <p:spPr>
          <a:xfrm>
            <a:off x="2053722" y="3398466"/>
            <a:ext cx="167222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Infrastructure as code compliance scanning.</a:t>
            </a:r>
            <a:endParaRPr sz="1000" dirty="0"/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167F1817-A798-C14B-B40F-873668F2D8CF}"/>
              </a:ext>
            </a:extLst>
          </p:cNvPr>
          <p:cNvSpPr/>
          <p:nvPr/>
        </p:nvSpPr>
        <p:spPr>
          <a:xfrm>
            <a:off x="3700956" y="120068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AMI or container image scanning</a:t>
            </a:r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5F0F0BD6-B54F-9240-9DCD-0DC554A0B2EE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 flipV="1">
            <a:off x="5008956" y="1499482"/>
            <a:ext cx="445273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61;p13">
            <a:extLst>
              <a:ext uri="{FF2B5EF4-FFF2-40B4-BE49-F238E27FC236}">
                <a16:creationId xmlns:a16="http://schemas.microsoft.com/office/drawing/2014/main" id="{E5A491FF-F019-2C48-B6EA-2DB0EFDDFA60}"/>
              </a:ext>
            </a:extLst>
          </p:cNvPr>
          <p:cNvCxnSpPr>
            <a:cxnSpLocks/>
            <a:stCxn id="58" idx="3"/>
            <a:endCxn id="11" idx="1"/>
          </p:cNvCxnSpPr>
          <p:nvPr/>
        </p:nvCxnSpPr>
        <p:spPr>
          <a:xfrm>
            <a:off x="1558667" y="3697265"/>
            <a:ext cx="49505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58;p13">
            <a:extLst>
              <a:ext uri="{FF2B5EF4-FFF2-40B4-BE49-F238E27FC236}">
                <a16:creationId xmlns:a16="http://schemas.microsoft.com/office/drawing/2014/main" id="{ACDA94DC-9C47-D348-B289-6A579352AF52}"/>
              </a:ext>
            </a:extLst>
          </p:cNvPr>
          <p:cNvSpPr/>
          <p:nvPr/>
        </p:nvSpPr>
        <p:spPr>
          <a:xfrm>
            <a:off x="7121615" y="2747618"/>
            <a:ext cx="167222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79" name="Google Shape;61;p13">
            <a:extLst>
              <a:ext uri="{FF2B5EF4-FFF2-40B4-BE49-F238E27FC236}">
                <a16:creationId xmlns:a16="http://schemas.microsoft.com/office/drawing/2014/main" id="{AFD0667A-00E6-B746-9046-02B77FBC1999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 rot="16200000" flipH="1">
            <a:off x="7481629" y="2271518"/>
            <a:ext cx="949335" cy="28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 Duc Anh (FHM.S68)</cp:lastModifiedBy>
  <cp:revision>1</cp:revision>
  <dcterms:modified xsi:type="dcterms:W3CDTF">2023-03-15T09:28:55Z</dcterms:modified>
</cp:coreProperties>
</file>