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0" r:id="rId2"/>
    <p:sldId id="256" r:id="rId3"/>
    <p:sldId id="257" r:id="rId4"/>
    <p:sldId id="263" r:id="rId5"/>
    <p:sldId id="264" r:id="rId6"/>
    <p:sldId id="262" r:id="rId7"/>
    <p:sldId id="266" r:id="rId8"/>
    <p:sldId id="290" r:id="rId9"/>
    <p:sldId id="302" r:id="rId10"/>
    <p:sldId id="267" r:id="rId11"/>
    <p:sldId id="269" r:id="rId12"/>
    <p:sldId id="268" r:id="rId13"/>
    <p:sldId id="271" r:id="rId14"/>
    <p:sldId id="272" r:id="rId15"/>
    <p:sldId id="273" r:id="rId16"/>
    <p:sldId id="277" r:id="rId17"/>
    <p:sldId id="278" r:id="rId18"/>
    <p:sldId id="288" r:id="rId19"/>
    <p:sldId id="289" r:id="rId20"/>
    <p:sldId id="301" r:id="rId21"/>
    <p:sldId id="282" r:id="rId22"/>
    <p:sldId id="286" r:id="rId23"/>
    <p:sldId id="285" r:id="rId24"/>
    <p:sldId id="287" r:id="rId25"/>
    <p:sldId id="293" r:id="rId26"/>
    <p:sldId id="294" r:id="rId27"/>
    <p:sldId id="295" r:id="rId28"/>
    <p:sldId id="298" r:id="rId29"/>
    <p:sldId id="299" r:id="rId30"/>
    <p:sldId id="297" r:id="rId31"/>
    <p:sldId id="270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r Flow" id="{6434D8F8-B50E-4F10-8644-2E96F813D76B}">
          <p14:sldIdLst>
            <p14:sldId id="300"/>
          </p14:sldIdLst>
        </p14:section>
        <p14:section name="Home" id="{9E8687AA-C7C6-4DC6-BAD9-62FFA0D751D1}">
          <p14:sldIdLst>
            <p14:sldId id="256"/>
            <p14:sldId id="257"/>
            <p14:sldId id="263"/>
            <p14:sldId id="264"/>
          </p14:sldIdLst>
        </p14:section>
        <p14:section name="Game Select" id="{4BCCE7F1-17B0-4E05-9A8D-AE9295D14B4C}">
          <p14:sldIdLst>
            <p14:sldId id="262"/>
            <p14:sldId id="266"/>
            <p14:sldId id="290"/>
            <p14:sldId id="302"/>
          </p14:sldIdLst>
        </p14:section>
        <p14:section name="Song Select" id="{C24289B4-0357-4FF2-8FE2-88FD4728ACF4}">
          <p14:sldIdLst>
            <p14:sldId id="267"/>
            <p14:sldId id="269"/>
            <p14:sldId id="268"/>
            <p14:sldId id="271"/>
          </p14:sldIdLst>
        </p14:section>
        <p14:section name="Game Beats" id="{0FEBBD30-4084-4FB1-9A27-896E4BDAA0F3}">
          <p14:sldIdLst>
            <p14:sldId id="272"/>
            <p14:sldId id="273"/>
            <p14:sldId id="277"/>
            <p14:sldId id="278"/>
            <p14:sldId id="288"/>
            <p14:sldId id="289"/>
          </p14:sldIdLst>
        </p14:section>
        <p14:section name="Game Technika" id="{B92CB0F6-3849-4145-B961-CD71F683EB71}">
          <p14:sldIdLst>
            <p14:sldId id="301"/>
            <p14:sldId id="282"/>
          </p14:sldIdLst>
        </p14:section>
        <p14:section name="Game Square" id="{722043E3-4DBD-423A-836B-7BBFEBB5B8CC}">
          <p14:sldIdLst>
            <p14:sldId id="286"/>
            <p14:sldId id="285"/>
          </p14:sldIdLst>
        </p14:section>
        <p14:section name="Game Taito" id="{DD4BB693-4BFA-4020-9E50-0CDDAF64738C}">
          <p14:sldIdLst>
            <p14:sldId id="287"/>
          </p14:sldIdLst>
        </p14:section>
        <p14:section name="Game Mai" id="{7946D408-8EB7-470B-AF5D-343637FF805E}">
          <p14:sldIdLst>
            <p14:sldId id="293"/>
            <p14:sldId id="294"/>
            <p14:sldId id="295"/>
          </p14:sldIdLst>
        </p14:section>
        <p14:section name="Results" id="{0E103D6A-9922-4404-B239-8F8FCF8DB790}">
          <p14:sldIdLst>
            <p14:sldId id="298"/>
            <p14:sldId id="299"/>
            <p14:sldId id="297"/>
          </p14:sldIdLst>
        </p14:section>
        <p14:section name="Netplay" id="{734F168B-2151-40EA-BCB4-7297A28CF2F0}">
          <p14:sldIdLst>
            <p14:sldId id="270"/>
          </p14:sldIdLst>
        </p14:section>
        <p14:section name="Settings" id="{31F7D543-389F-4EFF-89D1-649DEA20B39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Peng" initials="PP" lastIdx="33" clrIdx="0">
    <p:extLst>
      <p:ext uri="{19B8F6BF-5375-455C-9EA6-DF929625EA0E}">
        <p15:presenceInfo xmlns:p15="http://schemas.microsoft.com/office/powerpoint/2012/main" userId="99464ffcfb5c54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15" autoAdjust="0"/>
  </p:normalViewPr>
  <p:slideViewPr>
    <p:cSldViewPr snapToGrid="0">
      <p:cViewPr varScale="1">
        <p:scale>
          <a:sx n="84" d="100"/>
          <a:sy n="8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00:33:14.341" idx="2">
    <p:pos x="6119" y="2756"/>
    <p:text>Blinking</p:text>
    <p:extLst>
      <p:ext uri="{C676402C-5697-4E1C-873F-D02D1690AC5C}">
        <p15:threadingInfo xmlns:p15="http://schemas.microsoft.com/office/powerpoint/2012/main" timeZoneBias="480"/>
      </p:ext>
    </p:extLst>
  </p:cm>
  <p:cm authorId="1" dt="2012-11-08T00:46:59.590" idx="6">
    <p:pos x="10" y="10"/>
    <p:text>Touch: Tap anywhere
Keyboard: ENTER key
Mouse: Click anywhere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8:08:36.330" idx="29">
    <p:pos x="6963" y="1675"/>
    <p:text>0.5x
1.0x
1.5x
2.0x
2.5x
3.0x
4.0x
5.0x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7:57:59.971" idx="27">
    <p:pos x="4362" y="2986"/>
    <p:text>Visible
Blink
Fade In
Fade Out
Invisible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00:44:22.582" idx="4">
    <p:pos x="5603" y="2729"/>
    <p:text>start game
netplay
settings
exit</p:text>
    <p:extLst>
      <p:ext uri="{C676402C-5697-4E1C-873F-D02D1690AC5C}">
        <p15:threadingInfo xmlns:p15="http://schemas.microsoft.com/office/powerpoint/2012/main" timeZoneBias="480"/>
      </p:ext>
    </p:extLst>
  </p:cm>
  <p:cm authorId="1" dt="2012-11-08T00:44:45.454" idx="5">
    <p:pos x="5699" y="2825"/>
    <p:text>Touch: Swipe/tap arrows
Keyboard: LELF/RIGHT</p:text>
    <p:extLst>
      <p:ext uri="{C676402C-5697-4E1C-873F-D02D1690AC5C}">
        <p15:threadingInfo xmlns:p15="http://schemas.microsoft.com/office/powerpoint/2012/main" timeZoneBias="480"/>
      </p:ext>
    </p:extLst>
  </p:cm>
  <p:cm authorId="1" dt="2012-11-08T10:24:13.422" idx="7">
    <p:pos x="1058" y="181"/>
    <p:text>Touch/Mouse: Tap
Keyboard: BACK</p:text>
    <p:extLst>
      <p:ext uri="{C676402C-5697-4E1C-873F-D02D1690AC5C}">
        <p15:threadingInfo xmlns:p15="http://schemas.microsoft.com/office/powerpoint/2012/main" timeZoneBias="480"/>
      </p:ext>
    </p:extLst>
  </p:cm>
  <p:cm authorId="1" dt="2012-11-08T10:28:18.904" idx="8">
    <p:pos x="7422" y="181"/>
    <p:text>Opens up embedded browser window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10:36:10.360" idx="9">
    <p:pos x="6374" y="181"/>
    <p:text>Avatar, click to open embedded browser for account settings/log out?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16:51:22.217" idx="10">
    <p:pos x="7680" y="1563"/>
    <p:text>Touch: Swipe, Double-tap
Keyboard: LEFT/RIGHT, ENTER</p:text>
    <p:extLst mod="1">
      <p:ext uri="{C676402C-5697-4E1C-873F-D02D1690AC5C}">
        <p15:threadingInfo xmlns:p15="http://schemas.microsoft.com/office/powerpoint/2012/main" timeZoneBias="480"/>
      </p:ext>
    </p:extLst>
  </p:cm>
  <p:cm authorId="1" dt="2012-11-08T19:21:35.026" idx="12">
    <p:pos x="7186" y="3588"/>
    <p:text>Updated on selection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8T19:22:07.658" idx="13">
    <p:pos x="7680" y="1563"/>
    <p:text>Touch: Swipe, Double-tap
Keyboard: LEFT/RIGHT, ENTER</p:text>
    <p:extLst>
      <p:ext uri="{C676402C-5697-4E1C-873F-D02D1690AC5C}">
        <p15:threadingInfo xmlns:p15="http://schemas.microsoft.com/office/powerpoint/2012/main" timeZoneBias="480"/>
      </p:ext>
    </p:extLst>
  </p:cm>
  <p:cm authorId="1" dt="2012-11-08T19:22:27.475" idx="14">
    <p:pos x="7186" y="3588"/>
    <p:text>Updated on selection</p:text>
    <p:extLst>
      <p:ext uri="{C676402C-5697-4E1C-873F-D02D1690AC5C}">
        <p15:threadingInfo xmlns:p15="http://schemas.microsoft.com/office/powerpoint/2012/main" timeZoneBias="480"/>
      </p:ext>
    </p:extLst>
  </p:cm>
  <p:cm authorId="1" dt="2012-11-11T19:15:23.683" idx="30">
    <p:pos x="7680" y="1471"/>
    <p:text>Beats (Beatmania)
Technika (DJMax Technika
Square (jubeat)
Taiko (Taiko no Tatsujin)
Mai (Maimai)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9:49:17.455" idx="31">
    <p:pos x="6030" y="1829"/>
    <p:text>Beats = 4B/6B/8B
Technika = 3B/4B
Square = 3x3/4x4
Taiko = 2B/4B
Mai = 4B/6B/8B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9:49:17.455" idx="31">
    <p:pos x="6030" y="1829"/>
    <p:text>Beats = 4B/6B/8B
Technika = 3B/4B
Square = 3x3/4x4
Taiko = 2B/4B
Mai = 4B/6B/8B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09T11:02:42.051" idx="16">
    <p:pos x="2042" y="1214"/>
    <p:text>.mp3 metadata</p:text>
    <p:extLst>
      <p:ext uri="{C676402C-5697-4E1C-873F-D02D1690AC5C}">
        <p15:threadingInfo xmlns:p15="http://schemas.microsoft.com/office/powerpoint/2012/main" timeZoneBias="480"/>
      </p:ext>
    </p:extLst>
  </p:cm>
  <p:cm authorId="1" dt="2012-11-09T11:10:24.010" idx="18">
    <p:pos x="7290" y="746"/>
    <p:text>Album
Artist
Genre
Song
BPM
Score</p:text>
    <p:extLst>
      <p:ext uri="{C676402C-5697-4E1C-873F-D02D1690AC5C}">
        <p15:threadingInfo xmlns:p15="http://schemas.microsoft.com/office/powerpoint/2012/main" timeZoneBias="480"/>
      </p:ext>
    </p:extLst>
  </p:cm>
  <p:cm authorId="1" dt="2012-11-09T18:14:38.767" idx="20">
    <p:pos x="2084" y="2741"/>
    <p:text>.beats metadata</p:text>
    <p:extLst>
      <p:ext uri="{C676402C-5697-4E1C-873F-D02D1690AC5C}">
        <p15:threadingInfo xmlns:p15="http://schemas.microsoft.com/office/powerpoint/2012/main" timeZoneBias="480"/>
      </p:ext>
    </p:extLst>
  </p:cm>
  <p:cm authorId="1" dt="2012-11-09T18:16:46.489" idx="21">
    <p:pos x="3261" y="822"/>
    <p:text>Library
Recent
Online Store
Custom</p:text>
    <p:extLst mod="1">
      <p:ext uri="{C676402C-5697-4E1C-873F-D02D1690AC5C}">
        <p15:threadingInfo xmlns:p15="http://schemas.microsoft.com/office/powerpoint/2012/main" timeZoneBias="480"/>
      </p:ext>
    </p:extLst>
  </p:cm>
  <p:cm authorId="1" dt="2012-11-11T02:59:10.349" idx="22">
    <p:pos x="5708" y="1432"/>
    <p:text>Status =Coloured circle indicating beat pattern state
- green = generated
- grey = outdated
- yellow = not yet generated
- red = failed to generate</p:text>
    <p:extLst mod="1">
      <p:ext uri="{C676402C-5697-4E1C-873F-D02D1690AC5C}">
        <p15:threadingInfo xmlns:p15="http://schemas.microsoft.com/office/powerpoint/2012/main" timeZoneBias="480"/>
      </p:ext>
    </p:extLst>
  </p:cm>
  <p:cm authorId="1" dt="2012-11-11T03:01:31.488" idx="23">
    <p:pos x="6783" y="1478"/>
    <p:text>Grade = highest letter grade,
- AAA = 99%+
- AA = 95%+
- A = 90%+
- B = 80%+
- C = 70%+
- D = 60%+
- F = &lt;60%</p:text>
    <p:extLst mod="1">
      <p:ext uri="{C676402C-5697-4E1C-873F-D02D1690AC5C}">
        <p15:threadingInfo xmlns:p15="http://schemas.microsoft.com/office/powerpoint/2012/main" timeZoneBias="480"/>
      </p:ext>
    </p:extLst>
  </p:cm>
  <p:cm authorId="1" dt="2012-11-11T17:29:22.320" idx="24">
    <p:pos x="7064" y="2484"/>
    <p:text>Touch: Swipe down or tap arrows
Keyboard: UP/DOWN</p:text>
    <p:extLst>
      <p:ext uri="{C676402C-5697-4E1C-873F-D02D1690AC5C}">
        <p15:threadingInfo xmlns:p15="http://schemas.microsoft.com/office/powerpoint/2012/main" timeZoneBias="480"/>
      </p:ext>
    </p:extLst>
  </p:cm>
  <p:cm authorId="1" dt="2012-11-11T17:33:50.371" idx="26">
    <p:pos x="7450" y="3779"/>
    <p:text>Touch: Tap
Keyboard: ENTER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11T17:33:06.756" idx="25">
    <p:pos x="7283" y="2223"/>
    <p:text>Touch: Swipe left/ritap arrow keys
Keyboard: UP/DOWN/LEFT/RIGHT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146D-9558-4B15-8CA5-3626CB24CD2A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070-9C33-4D04-A0D2-D9C72DC6F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Select</a:t>
            </a:r>
            <a:r>
              <a:rPr lang="en-US" baseline="0" dirty="0" smtClean="0"/>
              <a:t> – Thumbs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baseline="0" dirty="0" smtClean="0"/>
              <a:t> Settings - Basic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6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r>
              <a:rPr lang="en-US" baseline="0" dirty="0" smtClean="0"/>
              <a:t> Settings - Advanced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5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4K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7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6K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6B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1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2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Beats 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4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Technika</a:t>
            </a:r>
            <a:r>
              <a:rPr lang="en-US" baseline="0" dirty="0" smtClean="0"/>
              <a:t> 3B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6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Technika</a:t>
            </a:r>
            <a:r>
              <a:rPr lang="en-US" baseline="0" dirty="0" smtClean="0"/>
              <a:t>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1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Square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3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Square 4x4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2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Taito 2B/4B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83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4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6B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Mai 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3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Gameplay –</a:t>
            </a:r>
            <a:r>
              <a:rPr lang="en-US" baseline="0" dirty="0" smtClean="0"/>
              <a:t> Pause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6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2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Logged</a:t>
            </a:r>
            <a:r>
              <a:rPr lang="en-US" baseline="0" dirty="0" smtClean="0"/>
              <a:t>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Mode</a:t>
            </a:r>
            <a:r>
              <a:rPr lang="en-US" baseline="0" smtClean="0"/>
              <a:t> 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baseline="0" dirty="0" smtClean="0"/>
              <a:t>Select - Beats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Style </a:t>
            </a:r>
            <a:r>
              <a:rPr lang="en-US" baseline="0" dirty="0" smtClean="0"/>
              <a:t>Select -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Select – List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070-9C33-4D04-A0D2-D9C72DC6F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B3D4-0C52-47DC-A482-0B6DA058E4BB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292E-DBBE-4AC0-9D90-A803208E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5578958" y="168698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78953" y="1339980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5578955" y="236797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Select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5937696" y="986684"/>
            <a:ext cx="706587" cy="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7715046" y="1340417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25" name="Elbow Connector 24"/>
          <p:cNvCxnSpPr>
            <a:stCxn id="6" idx="3"/>
            <a:endCxn id="15" idx="1"/>
          </p:cNvCxnSpPr>
          <p:nvPr/>
        </p:nvCxnSpPr>
        <p:spPr>
          <a:xfrm>
            <a:off x="7003018" y="1572328"/>
            <a:ext cx="712028" cy="4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/>
          <p:cNvSpPr/>
          <p:nvPr/>
        </p:nvSpPr>
        <p:spPr>
          <a:xfrm>
            <a:off x="7715045" y="2367973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9851132" y="2367972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Select</a:t>
            </a:r>
            <a:endParaRPr lang="en-US" dirty="0"/>
          </a:p>
        </p:txBody>
      </p:sp>
      <p:cxnSp>
        <p:nvCxnSpPr>
          <p:cNvPr id="35" name="Elbow Connector 34"/>
          <p:cNvCxnSpPr>
            <a:stCxn id="6" idx="2"/>
            <a:endCxn id="7" idx="0"/>
          </p:cNvCxnSpPr>
          <p:nvPr/>
        </p:nvCxnSpPr>
        <p:spPr>
          <a:xfrm rot="16200000" flipH="1">
            <a:off x="6009338" y="2086323"/>
            <a:ext cx="563299" cy="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3"/>
            <a:endCxn id="27" idx="1"/>
          </p:cNvCxnSpPr>
          <p:nvPr/>
        </p:nvCxnSpPr>
        <p:spPr>
          <a:xfrm flipV="1">
            <a:off x="7003020" y="2600321"/>
            <a:ext cx="71202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3"/>
            <a:endCxn id="28" idx="1"/>
          </p:cNvCxnSpPr>
          <p:nvPr/>
        </p:nvCxnSpPr>
        <p:spPr>
          <a:xfrm flipV="1">
            <a:off x="9139110" y="2600320"/>
            <a:ext cx="71202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5564170" y="5147980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46" name="Flowchart: Alternate Process 45"/>
          <p:cNvSpPr/>
          <p:nvPr/>
        </p:nvSpPr>
        <p:spPr>
          <a:xfrm>
            <a:off x="9836347" y="4840283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 Menu</a:t>
            </a:r>
          </a:p>
        </p:txBody>
      </p:sp>
      <p:cxnSp>
        <p:nvCxnSpPr>
          <p:cNvPr id="47" name="Elbow Connector 46"/>
          <p:cNvCxnSpPr>
            <a:stCxn id="45" idx="3"/>
            <a:endCxn id="46" idx="1"/>
          </p:cNvCxnSpPr>
          <p:nvPr/>
        </p:nvCxnSpPr>
        <p:spPr>
          <a:xfrm flipV="1">
            <a:off x="6988235" y="5072631"/>
            <a:ext cx="2848112" cy="3076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/>
          <p:cNvSpPr/>
          <p:nvPr/>
        </p:nvSpPr>
        <p:spPr>
          <a:xfrm>
            <a:off x="9851128" y="553283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</a:p>
        </p:txBody>
      </p:sp>
      <p:cxnSp>
        <p:nvCxnSpPr>
          <p:cNvPr id="53" name="Elbow Connector 52"/>
          <p:cNvCxnSpPr>
            <a:stCxn id="45" idx="3"/>
            <a:endCxn id="50" idx="1"/>
          </p:cNvCxnSpPr>
          <p:nvPr/>
        </p:nvCxnSpPr>
        <p:spPr>
          <a:xfrm>
            <a:off x="6988235" y="5380328"/>
            <a:ext cx="2862893" cy="3848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0" idx="3"/>
            <a:endCxn id="4" idx="3"/>
          </p:cNvCxnSpPr>
          <p:nvPr/>
        </p:nvCxnSpPr>
        <p:spPr>
          <a:xfrm flipH="1" flipV="1">
            <a:off x="7003023" y="401046"/>
            <a:ext cx="4272170" cy="5364136"/>
          </a:xfrm>
          <a:prstGeom prst="bentConnector3">
            <a:avLst>
              <a:gd name="adj1" fmla="val -5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Alternate Process 66"/>
          <p:cNvSpPr/>
          <p:nvPr/>
        </p:nvSpPr>
        <p:spPr>
          <a:xfrm>
            <a:off x="5578953" y="3758825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 Select</a:t>
            </a:r>
            <a:endParaRPr lang="en-US" dirty="0"/>
          </a:p>
        </p:txBody>
      </p:sp>
      <p:cxnSp>
        <p:nvCxnSpPr>
          <p:cNvPr id="75" name="Elbow Connector 74"/>
          <p:cNvCxnSpPr>
            <a:stCxn id="28" idx="2"/>
            <a:endCxn id="67" idx="0"/>
          </p:cNvCxnSpPr>
          <p:nvPr/>
        </p:nvCxnSpPr>
        <p:spPr>
          <a:xfrm rot="5400000">
            <a:off x="7963997" y="1159657"/>
            <a:ext cx="926158" cy="4272179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67" idx="3"/>
            <a:endCxn id="98" idx="1"/>
          </p:cNvCxnSpPr>
          <p:nvPr/>
        </p:nvCxnSpPr>
        <p:spPr>
          <a:xfrm flipV="1">
            <a:off x="7003018" y="3990734"/>
            <a:ext cx="712025" cy="4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Flowchart: Alternate Process 97"/>
          <p:cNvSpPr/>
          <p:nvPr/>
        </p:nvSpPr>
        <p:spPr>
          <a:xfrm>
            <a:off x="7715043" y="3758386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Settings</a:t>
            </a:r>
            <a:endParaRPr lang="en-US" dirty="0"/>
          </a:p>
        </p:txBody>
      </p:sp>
      <p:sp>
        <p:nvSpPr>
          <p:cNvPr id="100" name="Flowchart: Alternate Process 99"/>
          <p:cNvSpPr/>
          <p:nvPr/>
        </p:nvSpPr>
        <p:spPr>
          <a:xfrm>
            <a:off x="9851128" y="3758386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Adv</a:t>
            </a:r>
            <a:r>
              <a:rPr lang="en-US" dirty="0" smtClean="0"/>
              <a:t> Settings</a:t>
            </a:r>
            <a:endParaRPr lang="en-US" dirty="0"/>
          </a:p>
        </p:txBody>
      </p:sp>
      <p:cxnSp>
        <p:nvCxnSpPr>
          <p:cNvPr id="101" name="Elbow Connector 100"/>
          <p:cNvCxnSpPr>
            <a:stCxn id="98" idx="3"/>
            <a:endCxn id="100" idx="1"/>
          </p:cNvCxnSpPr>
          <p:nvPr/>
        </p:nvCxnSpPr>
        <p:spPr>
          <a:xfrm>
            <a:off x="9139108" y="3990734"/>
            <a:ext cx="71202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8" idx="2"/>
          </p:cNvCxnSpPr>
          <p:nvPr/>
        </p:nvCxnSpPr>
        <p:spPr>
          <a:xfrm rot="5400000">
            <a:off x="6892038" y="3614637"/>
            <a:ext cx="926595" cy="214348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0" idx="2"/>
            <a:endCxn id="45" idx="0"/>
          </p:cNvCxnSpPr>
          <p:nvPr/>
        </p:nvCxnSpPr>
        <p:spPr>
          <a:xfrm rot="5400000">
            <a:off x="7957233" y="2542051"/>
            <a:ext cx="924899" cy="4286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Alternate Process 130"/>
          <p:cNvSpPr/>
          <p:nvPr/>
        </p:nvSpPr>
        <p:spPr>
          <a:xfrm>
            <a:off x="5564169" y="6175974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38" name="Elbow Connector 137"/>
          <p:cNvCxnSpPr>
            <a:stCxn id="45" idx="2"/>
            <a:endCxn id="131" idx="0"/>
          </p:cNvCxnSpPr>
          <p:nvPr/>
        </p:nvCxnSpPr>
        <p:spPr>
          <a:xfrm rot="5400000">
            <a:off x="5994554" y="5894324"/>
            <a:ext cx="563299" cy="1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31" idx="1"/>
            <a:endCxn id="67" idx="1"/>
          </p:cNvCxnSpPr>
          <p:nvPr/>
        </p:nvCxnSpPr>
        <p:spPr>
          <a:xfrm rot="10800000" flipH="1">
            <a:off x="5564169" y="3991174"/>
            <a:ext cx="14784" cy="2417149"/>
          </a:xfrm>
          <a:prstGeom prst="bentConnector3">
            <a:avLst>
              <a:gd name="adj1" fmla="val -4589712"/>
            </a:avLst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Flowchart: Alternate Process 148"/>
          <p:cNvSpPr/>
          <p:nvPr/>
        </p:nvSpPr>
        <p:spPr>
          <a:xfrm>
            <a:off x="3435462" y="1339979"/>
            <a:ext cx="1424065" cy="464695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en-US" dirty="0"/>
          </a:p>
        </p:txBody>
      </p:sp>
      <p:cxnSp>
        <p:nvCxnSpPr>
          <p:cNvPr id="151" name="Elbow Connector 150"/>
          <p:cNvCxnSpPr>
            <a:stCxn id="6" idx="1"/>
            <a:endCxn id="149" idx="3"/>
          </p:cNvCxnSpPr>
          <p:nvPr/>
        </p:nvCxnSpPr>
        <p:spPr>
          <a:xfrm rot="10800000">
            <a:off x="4859527" y="1572328"/>
            <a:ext cx="71942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26706" y="2451850"/>
            <a:ext cx="45402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Beats2 – Design Spec</a:t>
            </a:r>
          </a:p>
          <a:p>
            <a:r>
              <a:rPr lang="en-US" sz="4000" dirty="0" smtClean="0"/>
              <a:t>[v1.1 WIP]</a:t>
            </a:r>
          </a:p>
          <a:p>
            <a:endParaRPr lang="en-US" dirty="0" smtClean="0"/>
          </a:p>
          <a:p>
            <a:r>
              <a:rPr lang="en-US" dirty="0" smtClean="0"/>
              <a:t>Last updated: 2012/11/13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Keripo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46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58880" y="1184221"/>
            <a:ext cx="1413527" cy="5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&lt;Sort type&gt;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48438" y="1926886"/>
            <a:ext cx="6894381" cy="321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&lt;Sort category&gt;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048438" y="1178841"/>
            <a:ext cx="1413527" cy="5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&lt;Source&gt;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48438" y="5723319"/>
            <a:ext cx="6894381" cy="321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&lt;Sort category&gt;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48437" y="6089928"/>
            <a:ext cx="6894381" cy="321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&lt;Sort category&gt;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35266" y="2242204"/>
            <a:ext cx="6520722" cy="625939"/>
            <a:chOff x="4931763" y="2803133"/>
            <a:chExt cx="6520722" cy="625939"/>
          </a:xfrm>
        </p:grpSpPr>
        <p:sp>
          <p:nvSpPr>
            <p:cNvPr id="22" name="Rectangle 21"/>
            <p:cNvSpPr/>
            <p:nvPr/>
          </p:nvSpPr>
          <p:spPr>
            <a:xfrm>
              <a:off x="5614773" y="2803133"/>
              <a:ext cx="5103194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31763" y="2803133"/>
              <a:ext cx="683009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17967" y="2805033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10268257" y="2968053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35266" y="2849333"/>
            <a:ext cx="6520722" cy="625939"/>
            <a:chOff x="4931763" y="2803133"/>
            <a:chExt cx="6520722" cy="625939"/>
          </a:xfrm>
        </p:grpSpPr>
        <p:sp>
          <p:nvSpPr>
            <p:cNvPr id="26" name="Rectangle 25"/>
            <p:cNvSpPr/>
            <p:nvPr/>
          </p:nvSpPr>
          <p:spPr>
            <a:xfrm>
              <a:off x="5614773" y="2803133"/>
              <a:ext cx="5103194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31763" y="2803133"/>
              <a:ext cx="683009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717967" y="2805033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0268257" y="2968053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35266" y="3482041"/>
            <a:ext cx="6520722" cy="625939"/>
            <a:chOff x="4931763" y="2803133"/>
            <a:chExt cx="6520722" cy="625939"/>
          </a:xfrm>
        </p:grpSpPr>
        <p:sp>
          <p:nvSpPr>
            <p:cNvPr id="31" name="Rectangle 30"/>
            <p:cNvSpPr/>
            <p:nvPr/>
          </p:nvSpPr>
          <p:spPr>
            <a:xfrm>
              <a:off x="5614773" y="2803133"/>
              <a:ext cx="5103194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31763" y="2803133"/>
              <a:ext cx="683009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17967" y="2805033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0268257" y="2968053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35266" y="4109645"/>
            <a:ext cx="6520722" cy="625939"/>
            <a:chOff x="4931763" y="2803133"/>
            <a:chExt cx="6520722" cy="625939"/>
          </a:xfrm>
        </p:grpSpPr>
        <p:sp>
          <p:nvSpPr>
            <p:cNvPr id="42" name="Rectangle 41"/>
            <p:cNvSpPr/>
            <p:nvPr/>
          </p:nvSpPr>
          <p:spPr>
            <a:xfrm>
              <a:off x="5614773" y="2803133"/>
              <a:ext cx="5103194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931763" y="2803133"/>
              <a:ext cx="683009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717967" y="2805033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0268257" y="2968053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35540" y="4742353"/>
            <a:ext cx="6520722" cy="625939"/>
            <a:chOff x="4931763" y="2803133"/>
            <a:chExt cx="6520722" cy="625939"/>
          </a:xfrm>
        </p:grpSpPr>
        <p:sp>
          <p:nvSpPr>
            <p:cNvPr id="48" name="Rectangle 47"/>
            <p:cNvSpPr/>
            <p:nvPr/>
          </p:nvSpPr>
          <p:spPr>
            <a:xfrm>
              <a:off x="5614773" y="2803133"/>
              <a:ext cx="5103194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31763" y="2803133"/>
              <a:ext cx="683009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17967" y="2805033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0268257" y="2968053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4050938" y="5366059"/>
            <a:ext cx="6894381" cy="321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&lt;Sort category&gt;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11249567" y="1920586"/>
            <a:ext cx="697593" cy="53017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flipV="1">
            <a:off x="11222087" y="5060029"/>
            <a:ext cx="756244" cy="57475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8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58880" y="1184221"/>
            <a:ext cx="1413527" cy="5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&lt;Sort type&gt;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048438" y="1178841"/>
            <a:ext cx="1413527" cy="53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&lt;Source&gt;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048438" y="1892345"/>
            <a:ext cx="1827372" cy="1860141"/>
            <a:chOff x="4189231" y="2052293"/>
            <a:chExt cx="1827372" cy="1860141"/>
          </a:xfrm>
        </p:grpSpPr>
        <p:sp>
          <p:nvSpPr>
            <p:cNvPr id="17" name="Rectangle 1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42890" y="3944929"/>
            <a:ext cx="1827372" cy="1860141"/>
            <a:chOff x="4189231" y="2052293"/>
            <a:chExt cx="1827372" cy="1860141"/>
          </a:xfrm>
        </p:grpSpPr>
        <p:sp>
          <p:nvSpPr>
            <p:cNvPr id="22" name="Rectangle 21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43882" y="1892345"/>
            <a:ext cx="1827372" cy="1860141"/>
            <a:chOff x="4189231" y="2052293"/>
            <a:chExt cx="1827372" cy="1860141"/>
          </a:xfrm>
        </p:grpSpPr>
        <p:sp>
          <p:nvSpPr>
            <p:cNvPr id="27" name="Rectangle 2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38334" y="3944929"/>
            <a:ext cx="1827372" cy="1860141"/>
            <a:chOff x="4189231" y="2052293"/>
            <a:chExt cx="1827372" cy="1860141"/>
          </a:xfrm>
        </p:grpSpPr>
        <p:sp>
          <p:nvSpPr>
            <p:cNvPr id="32" name="Rectangle 31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39326" y="1892345"/>
            <a:ext cx="1827372" cy="1860141"/>
            <a:chOff x="4189231" y="2052293"/>
            <a:chExt cx="1827372" cy="1860141"/>
          </a:xfrm>
        </p:grpSpPr>
        <p:sp>
          <p:nvSpPr>
            <p:cNvPr id="37" name="Rectangle 36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33778" y="3944929"/>
            <a:ext cx="1827372" cy="1860141"/>
            <a:chOff x="4189231" y="2052293"/>
            <a:chExt cx="1827372" cy="1860141"/>
          </a:xfrm>
        </p:grpSpPr>
        <p:sp>
          <p:nvSpPr>
            <p:cNvPr id="43" name="Rectangle 42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045866" y="1870909"/>
            <a:ext cx="1827372" cy="1860141"/>
            <a:chOff x="4189231" y="2052293"/>
            <a:chExt cx="1827372" cy="1860141"/>
          </a:xfrm>
        </p:grpSpPr>
        <p:sp>
          <p:nvSpPr>
            <p:cNvPr id="49" name="Rectangle 48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040318" y="3923493"/>
            <a:ext cx="1827372" cy="1860141"/>
            <a:chOff x="4189231" y="2052293"/>
            <a:chExt cx="1827372" cy="1860141"/>
          </a:xfrm>
        </p:grpSpPr>
        <p:sp>
          <p:nvSpPr>
            <p:cNvPr id="54" name="Rectangle 53"/>
            <p:cNvSpPr/>
            <p:nvPr/>
          </p:nvSpPr>
          <p:spPr>
            <a:xfrm>
              <a:off x="4189231" y="2052293"/>
              <a:ext cx="1821824" cy="18601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&lt;Thumb&gt;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82085" y="3288395"/>
              <a:ext cx="734518" cy="624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&lt;Grade&gt;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220330" y="3561354"/>
              <a:ext cx="299801" cy="29980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189231" y="2052293"/>
              <a:ext cx="1821824" cy="3398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&lt;Song title&gt;</a:t>
              </a:r>
              <a:endParaRPr lang="en-US" dirty="0"/>
            </a:p>
          </p:txBody>
        </p:sp>
      </p:grpSp>
      <p:sp>
        <p:nvSpPr>
          <p:cNvPr id="6" name="Isosceles Triangle 5"/>
          <p:cNvSpPr/>
          <p:nvPr/>
        </p:nvSpPr>
        <p:spPr>
          <a:xfrm rot="5400000">
            <a:off x="11470145" y="3404992"/>
            <a:ext cx="806185" cy="6949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6200000">
            <a:off x="3558409" y="3313080"/>
            <a:ext cx="806185" cy="69498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927675" y="1577766"/>
            <a:ext cx="7321422" cy="38950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46799" y="1823909"/>
            <a:ext cx="3770143" cy="638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Settings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193116" y="2523618"/>
            <a:ext cx="716476" cy="737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2.0x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294023" y="3529569"/>
            <a:ext cx="1482775" cy="1552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Beginner</a:t>
            </a:r>
            <a:br>
              <a:rPr lang="en-US" sz="1600" dirty="0" smtClean="0"/>
            </a:br>
            <a:r>
              <a:rPr lang="en-US" sz="1600" dirty="0" smtClean="0"/>
              <a:t>***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010053" y="3521732"/>
            <a:ext cx="1482775" cy="1552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Normal</a:t>
            </a:r>
            <a:br>
              <a:rPr lang="en-US" sz="1600" dirty="0" smtClean="0"/>
            </a:br>
            <a:r>
              <a:rPr lang="en-US" sz="1600" dirty="0" smtClean="0"/>
              <a:t>******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718435" y="3521732"/>
            <a:ext cx="1482775" cy="1552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</a:t>
            </a:r>
            <a:br>
              <a:rPr lang="en-US" sz="1600" dirty="0" smtClean="0"/>
            </a:br>
            <a:r>
              <a:rPr lang="en-US" sz="1600" dirty="0" smtClean="0"/>
              <a:t>*********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9426817" y="3520245"/>
            <a:ext cx="1482775" cy="1552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Challenge</a:t>
            </a:r>
            <a:br>
              <a:rPr lang="en-US" sz="1600" dirty="0" smtClean="0"/>
            </a:br>
            <a:r>
              <a:rPr lang="en-US" sz="1600" dirty="0" smtClean="0"/>
              <a:t>************</a:t>
            </a:r>
            <a:endParaRPr lang="en-US" sz="1600" dirty="0"/>
          </a:p>
        </p:txBody>
      </p:sp>
      <p:sp>
        <p:nvSpPr>
          <p:cNvPr id="58" name="Pentagon 57"/>
          <p:cNvSpPr/>
          <p:nvPr/>
        </p:nvSpPr>
        <p:spPr>
          <a:xfrm>
            <a:off x="10193116" y="1854640"/>
            <a:ext cx="959812" cy="45521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56197" y="2758727"/>
            <a:ext cx="3770143" cy="504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difficulty and speed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6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927675" y="1274164"/>
            <a:ext cx="7591225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5594159" y="2695515"/>
            <a:ext cx="5356881" cy="63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594159" y="2098673"/>
            <a:ext cx="5356881" cy="5535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Select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7611" y="1412574"/>
            <a:ext cx="3453187" cy="49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Advanced Settings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103821" y="2171347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38654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0.5x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396881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1.0x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055108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.5x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713335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2.0x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371562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r>
              <a:rPr lang="en-US" sz="1400" dirty="0" smtClean="0"/>
              <a:t>.5x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9029789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3.0x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688016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4.0x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0346243" y="2171347"/>
            <a:ext cx="508338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5.0x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102419" y="2806894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24367" y="2784648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Beginner [X}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055107" y="2778571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 [X]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8379916" y="2778571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Hard [X]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704725" y="2777418"/>
            <a:ext cx="1149856" cy="426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Challenge [X]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102418" y="3416922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Patterns: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38653" y="3402711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Holds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62250" y="3399237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Slides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102417" y="5929165"/>
            <a:ext cx="5757894" cy="494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94203" y="3399237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Jumps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4102418" y="4001669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Notes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700968" y="3385817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Freezes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5738653" y="4000988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Visible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102417" y="4565678"/>
            <a:ext cx="142945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Tapboxes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726760" y="4565678"/>
            <a:ext cx="1135569" cy="39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Visible</a:t>
            </a:r>
            <a:endParaRPr lang="en-US" sz="1600" dirty="0"/>
          </a:p>
        </p:txBody>
      </p:sp>
      <p:sp>
        <p:nvSpPr>
          <p:cNvPr id="55" name="Isosceles Triangle 54"/>
          <p:cNvSpPr/>
          <p:nvPr/>
        </p:nvSpPr>
        <p:spPr>
          <a:xfrm>
            <a:off x="11021894" y="1680666"/>
            <a:ext cx="461052" cy="35040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10800000">
            <a:off x="11021894" y="5503329"/>
            <a:ext cx="461052" cy="350404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30171" y="5326519"/>
            <a:ext cx="4752928" cy="1531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30171" y="845508"/>
            <a:ext cx="4752928" cy="448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0602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58721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05725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5479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15478" y="3085545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60601" y="3856993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05725" y="2015822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371240" y="1317296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15478" y="1539007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- &lt;Mode&gt;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595366" y="5129516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6200000">
            <a:off x="8860605" y="3526993"/>
            <a:ext cx="3064956" cy="3205046"/>
            <a:chOff x="8895600" y="3240111"/>
            <a:chExt cx="3064956" cy="3205046"/>
          </a:xfrm>
        </p:grpSpPr>
        <p:sp>
          <p:nvSpPr>
            <p:cNvPr id="21" name="Oval 20"/>
            <p:cNvSpPr/>
            <p:nvPr/>
          </p:nvSpPr>
          <p:spPr>
            <a:xfrm>
              <a:off x="8895600" y="3240111"/>
              <a:ext cx="1623220" cy="1623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337336" y="4821937"/>
              <a:ext cx="1623220" cy="1623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30171" y="845508"/>
            <a:ext cx="4752928" cy="4539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15478" y="3085545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60601" y="3856993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05725" y="2015822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71240" y="1317296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15478" y="1539007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53630" y="3547690"/>
            <a:ext cx="1623220" cy="16232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44" name="Flowchart: Manual Input 43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0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30171" y="5326519"/>
            <a:ext cx="4752928" cy="1531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30171" y="845508"/>
            <a:ext cx="4752928" cy="448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672606" y="5474625"/>
            <a:ext cx="612612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92065" y="5474625"/>
            <a:ext cx="620889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29734" y="5474625"/>
            <a:ext cx="620889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5480" y="5474625"/>
            <a:ext cx="612612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15480" y="3085545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72606" y="3856993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429734" y="2015822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200343" y="1317296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15481" y="1539007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84597" y="5474625"/>
            <a:ext cx="620889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84598" y="2658474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84597" y="3415191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6739" y="5474625"/>
            <a:ext cx="620889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46739" y="999441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746738" y="4256006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7" name="Flowchart: Manual Input 36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7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- &lt;Mode&gt;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85412" y="5220259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30171" y="845508"/>
            <a:ext cx="4752928" cy="4539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406066" y="4034276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9153" y="5189226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528219" y="5182028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229807" y="4003243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04478" y="5213061"/>
            <a:ext cx="1405392" cy="1405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915480" y="3085545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72606" y="3856993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29734" y="2015822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200343" y="1317296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15481" y="1539007"/>
            <a:ext cx="612612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984598" y="2658474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84597" y="3415191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46739" y="999441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46738" y="4256006"/>
            <a:ext cx="612613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8" name="Flowchart: Manual Input 27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30171" y="5326519"/>
            <a:ext cx="4752928" cy="1531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30171" y="845508"/>
            <a:ext cx="4752928" cy="448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46035" y="5474625"/>
            <a:ext cx="464518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98177" y="5474625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20134" y="5474625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71938" y="5474625"/>
            <a:ext cx="464518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71938" y="3085545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46035" y="3856993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20134" y="2015822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604454" y="1317296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871939" y="1539007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9121" y="5474625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99122" y="2658474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99121" y="3415191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77022" y="5474625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77022" y="999441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77021" y="4256006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54072" y="5451757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54072" y="1953058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3" name="Flowchart: Manual Input 3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928169" y="5459635"/>
            <a:ext cx="470794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28169" y="1399463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928168" y="3586167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- &lt;Mode&gt;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730171" y="845508"/>
            <a:ext cx="4752928" cy="4539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9" name="Flowchart: Manual Input 38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71938" y="3085545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46035" y="3856993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20134" y="2015822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04454" y="1317296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71939" y="1539007"/>
            <a:ext cx="464518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99122" y="2658474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199121" y="3415191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77022" y="999441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77021" y="4256006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354072" y="1953058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928169" y="1399463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928168" y="3586167"/>
            <a:ext cx="464519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4330" y="4100792"/>
            <a:ext cx="3037782" cy="2734390"/>
            <a:chOff x="459214" y="4123610"/>
            <a:chExt cx="3037782" cy="2734390"/>
          </a:xfrm>
        </p:grpSpPr>
        <p:sp>
          <p:nvSpPr>
            <p:cNvPr id="2" name="Oval 1"/>
            <p:cNvSpPr/>
            <p:nvPr/>
          </p:nvSpPr>
          <p:spPr>
            <a:xfrm>
              <a:off x="459214" y="4940804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388520" y="4123610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9812" y="5693342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332338" y="4897067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96663" y="4112201"/>
            <a:ext cx="3037782" cy="2734390"/>
            <a:chOff x="459214" y="4123610"/>
            <a:chExt cx="3037782" cy="2734390"/>
          </a:xfrm>
        </p:grpSpPr>
        <p:sp>
          <p:nvSpPr>
            <p:cNvPr id="37" name="Oval 36"/>
            <p:cNvSpPr/>
            <p:nvPr/>
          </p:nvSpPr>
          <p:spPr>
            <a:xfrm>
              <a:off x="459214" y="4940804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88520" y="4123610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09812" y="5693342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332338" y="4897067"/>
              <a:ext cx="1164658" cy="116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1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6927" y="4375051"/>
            <a:ext cx="7026813" cy="879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 screen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6060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9528" y="3323498"/>
            <a:ext cx="10732957" cy="1930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93692" y="1059356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457932" y="1074031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23849" y="18350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85416" y="1074558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457932" y="1834483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57932" y="26096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92537" y="2594935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00784" y="260961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93692" y="3517353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457932" y="3532028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3849" y="42930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85416" y="3532555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457932" y="4292480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57932" y="50676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92537" y="5052932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300784" y="5067607"/>
            <a:ext cx="699213" cy="6992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6060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9528" y="3323498"/>
            <a:ext cx="10732957" cy="1930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841464" y="105935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833356" y="107080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0002" y="1664604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36531" y="1071219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833356" y="164920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833356" y="220906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756484" y="225757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00785" y="226902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833356" y="278051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920548" y="2754667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960850" y="279418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464" y="349164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833356" y="350309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40002" y="4096888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36531" y="3503503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33356" y="4081486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33356" y="464135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756484" y="468986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00785" y="470131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33356" y="5212795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920548" y="5186951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60850" y="5226472"/>
            <a:ext cx="545599" cy="5455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33938" y="771456"/>
            <a:ext cx="5299142" cy="5266500"/>
            <a:chOff x="3270355" y="771455"/>
            <a:chExt cx="5708239" cy="5673077"/>
          </a:xfrm>
        </p:grpSpPr>
        <p:sp>
          <p:nvSpPr>
            <p:cNvPr id="4" name="Rectangle 3"/>
            <p:cNvSpPr/>
            <p:nvPr/>
          </p:nvSpPr>
          <p:spPr>
            <a:xfrm>
              <a:off x="3270355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70355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70355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77103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77103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77103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83851" y="771455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83851" y="2653370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83851" y="4549789"/>
              <a:ext cx="1894743" cy="18947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27020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27019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48877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0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3939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33939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33939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86894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86894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86894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39849" y="77145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39849" y="210679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139849" y="3452416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70200" y="275742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270199" y="351651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8771" y="330882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33939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86894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39849" y="4786560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84285" y="761163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84285" y="2096497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84285" y="3442123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84285" y="4776267"/>
            <a:ext cx="1344436" cy="1344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23" name="Flowchart: Manual Input 2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93363" y="1243522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8678" y="1990339"/>
            <a:ext cx="10852675" cy="14446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62627" y="1421002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3364" y="3688942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152041" y="1797759"/>
            <a:ext cx="1795589" cy="179558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47271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89951" y="2099070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90152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90883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451262" y="2094899"/>
            <a:ext cx="1201307" cy="120130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95162" y="3475716"/>
            <a:ext cx="3659744" cy="3342647"/>
            <a:chOff x="4653597" y="4023225"/>
            <a:chExt cx="2660794" cy="2660794"/>
          </a:xfrm>
        </p:grpSpPr>
        <p:sp>
          <p:nvSpPr>
            <p:cNvPr id="32" name="Oval 31"/>
            <p:cNvSpPr/>
            <p:nvPr/>
          </p:nvSpPr>
          <p:spPr>
            <a:xfrm>
              <a:off x="4653597" y="4023225"/>
              <a:ext cx="2660794" cy="26607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064198" y="4433827"/>
              <a:ext cx="1839592" cy="183959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32" idx="0"/>
            </p:cNvCxnSpPr>
            <p:nvPr/>
          </p:nvCxnSpPr>
          <p:spPr>
            <a:xfrm>
              <a:off x="5983994" y="4023225"/>
              <a:ext cx="0" cy="266079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75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6"/>
            <a:endCxn id="26" idx="6"/>
          </p:cNvCxnSpPr>
          <p:nvPr/>
        </p:nvCxnSpPr>
        <p:spPr>
          <a:xfrm flipH="1" flipV="1">
            <a:off x="8404204" y="3747241"/>
            <a:ext cx="659849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" idx="2"/>
          </p:cNvCxnSpPr>
          <p:nvPr/>
        </p:nvCxnSpPr>
        <p:spPr>
          <a:xfrm flipH="1">
            <a:off x="3102964" y="3747241"/>
            <a:ext cx="659850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2" name="Block Arc 21"/>
          <p:cNvSpPr/>
          <p:nvPr/>
        </p:nvSpPr>
        <p:spPr>
          <a:xfrm>
            <a:off x="4812064" y="2220087"/>
            <a:ext cx="3020519" cy="3020519"/>
          </a:xfrm>
          <a:prstGeom prst="blockArc">
            <a:avLst>
              <a:gd name="adj1" fmla="val 16141596"/>
              <a:gd name="adj2" fmla="val 48170"/>
              <a:gd name="adj3" fmla="val 1457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/>
          <p:cNvSpPr/>
          <p:nvPr/>
        </p:nvSpPr>
        <p:spPr>
          <a:xfrm rot="10800000">
            <a:off x="4151608" y="1845529"/>
            <a:ext cx="3812941" cy="3812941"/>
          </a:xfrm>
          <a:prstGeom prst="blockArc">
            <a:avLst>
              <a:gd name="adj1" fmla="val 16141596"/>
              <a:gd name="adj2" fmla="val 21538491"/>
              <a:gd name="adj3" fmla="val 118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9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8083139" y="2248525"/>
            <a:ext cx="569626" cy="3597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514253" y="2248525"/>
            <a:ext cx="599607" cy="3597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3514253" y="5004401"/>
            <a:ext cx="5138512" cy="359764"/>
            <a:chOff x="3666653" y="2400925"/>
            <a:chExt cx="5138512" cy="359764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8235539" y="2400925"/>
              <a:ext cx="569626" cy="35976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666653" y="2400925"/>
              <a:ext cx="599607" cy="359764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3" name="Block Arc 32"/>
          <p:cNvSpPr/>
          <p:nvPr/>
        </p:nvSpPr>
        <p:spPr>
          <a:xfrm rot="14467201">
            <a:off x="4151608" y="1845529"/>
            <a:ext cx="3812941" cy="3812941"/>
          </a:xfrm>
          <a:prstGeom prst="blockArc">
            <a:avLst>
              <a:gd name="adj1" fmla="val 16141596"/>
              <a:gd name="adj2" fmla="val 19598687"/>
              <a:gd name="adj3" fmla="val 1140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623651">
            <a:off x="3959414" y="2307757"/>
            <a:ext cx="3812941" cy="3812941"/>
          </a:xfrm>
          <a:prstGeom prst="blockArc">
            <a:avLst>
              <a:gd name="adj1" fmla="val 16141596"/>
              <a:gd name="adj2" fmla="val 18672332"/>
              <a:gd name="adj3" fmla="val 106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02964" y="771455"/>
            <a:ext cx="5961089" cy="5961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62814" y="1426546"/>
            <a:ext cx="4641390" cy="4641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" idx="0"/>
            <a:endCxn id="26" idx="0"/>
          </p:cNvCxnSpPr>
          <p:nvPr/>
        </p:nvCxnSpPr>
        <p:spPr>
          <a:xfrm>
            <a:off x="6083509" y="771455"/>
            <a:ext cx="0" cy="655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" idx="4"/>
          </p:cNvCxnSpPr>
          <p:nvPr/>
        </p:nvCxnSpPr>
        <p:spPr>
          <a:xfrm>
            <a:off x="6083509" y="6067936"/>
            <a:ext cx="0" cy="6646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6"/>
            <a:endCxn id="26" idx="6"/>
          </p:cNvCxnSpPr>
          <p:nvPr/>
        </p:nvCxnSpPr>
        <p:spPr>
          <a:xfrm flipH="1" flipV="1">
            <a:off x="8404204" y="3747241"/>
            <a:ext cx="659849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2"/>
            <a:endCxn id="2" idx="2"/>
          </p:cNvCxnSpPr>
          <p:nvPr/>
        </p:nvCxnSpPr>
        <p:spPr>
          <a:xfrm flipH="1">
            <a:off x="3102964" y="3747241"/>
            <a:ext cx="659850" cy="475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7925" y="3092000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7924" y="3851086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6496" y="3643395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cxnSp>
        <p:nvCxnSpPr>
          <p:cNvPr id="22" name="Straight Connector 21"/>
          <p:cNvCxnSpPr>
            <a:stCxn id="26" idx="1"/>
            <a:endCxn id="2" idx="1"/>
          </p:cNvCxnSpPr>
          <p:nvPr/>
        </p:nvCxnSpPr>
        <p:spPr>
          <a:xfrm flipH="1" flipV="1">
            <a:off x="3975945" y="1644436"/>
            <a:ext cx="466585" cy="4618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6" idx="7"/>
            <a:endCxn id="2" idx="7"/>
          </p:cNvCxnSpPr>
          <p:nvPr/>
        </p:nvCxnSpPr>
        <p:spPr>
          <a:xfrm flipV="1">
            <a:off x="7724488" y="1644436"/>
            <a:ext cx="466584" cy="4618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" idx="5"/>
          </p:cNvCxnSpPr>
          <p:nvPr/>
        </p:nvCxnSpPr>
        <p:spPr>
          <a:xfrm>
            <a:off x="7724488" y="5388220"/>
            <a:ext cx="466584" cy="471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" idx="3"/>
          </p:cNvCxnSpPr>
          <p:nvPr/>
        </p:nvCxnSpPr>
        <p:spPr>
          <a:xfrm flipH="1">
            <a:off x="3975945" y="5388220"/>
            <a:ext cx="466585" cy="4713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Block Arc 32"/>
          <p:cNvSpPr/>
          <p:nvPr/>
        </p:nvSpPr>
        <p:spPr>
          <a:xfrm rot="16582631">
            <a:off x="4151608" y="1845529"/>
            <a:ext cx="3812941" cy="3812941"/>
          </a:xfrm>
          <a:prstGeom prst="blockArc">
            <a:avLst>
              <a:gd name="adj1" fmla="val 16141596"/>
              <a:gd name="adj2" fmla="val 18373094"/>
              <a:gd name="adj3" fmla="val 108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lock Arc 33"/>
          <p:cNvSpPr/>
          <p:nvPr/>
        </p:nvSpPr>
        <p:spPr>
          <a:xfrm rot="2776528">
            <a:off x="4139320" y="1783108"/>
            <a:ext cx="4080743" cy="4032500"/>
          </a:xfrm>
          <a:prstGeom prst="blockArc">
            <a:avLst>
              <a:gd name="adj1" fmla="val 16141596"/>
              <a:gd name="adj2" fmla="val 18669469"/>
              <a:gd name="adj3" fmla="val 99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lock Arc 34"/>
          <p:cNvSpPr/>
          <p:nvPr/>
        </p:nvSpPr>
        <p:spPr>
          <a:xfrm rot="8082801">
            <a:off x="4692197" y="2522912"/>
            <a:ext cx="2492238" cy="2492240"/>
          </a:xfrm>
          <a:prstGeom prst="blockArc">
            <a:avLst>
              <a:gd name="adj1" fmla="val 16141596"/>
              <a:gd name="adj2" fmla="val 18373094"/>
              <a:gd name="adj3" fmla="val 108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0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65692" y="5966085"/>
            <a:ext cx="5626308" cy="886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/>
              <a:t>XXX.X BPM @ &lt;Speed&gt;</a:t>
            </a:r>
            <a:br>
              <a:rPr lang="en-US" dirty="0" smtClean="0"/>
            </a:br>
            <a:r>
              <a:rPr lang="en-US" dirty="0" smtClean="0"/>
              <a:t>&lt;Difficulty&gt; [X]</a:t>
            </a:r>
            <a:br>
              <a:rPr lang="en-US" dirty="0" smtClean="0"/>
            </a:br>
            <a:r>
              <a:rPr lang="en-US" dirty="0" smtClean="0"/>
              <a:t>&lt;Notes Modifiers&gt;, &lt;</a:t>
            </a:r>
            <a:r>
              <a:rPr lang="en-US" dirty="0" err="1" smtClean="0"/>
              <a:t>Hitbox</a:t>
            </a:r>
            <a:r>
              <a:rPr lang="en-US" dirty="0" smtClean="0"/>
              <a:t> modifiers&gt;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30171" y="5326519"/>
            <a:ext cx="4752928" cy="1531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70355" y="287362"/>
            <a:ext cx="5626308" cy="2672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30171" y="845508"/>
            <a:ext cx="4752928" cy="448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30171" y="4679031"/>
            <a:ext cx="4752928" cy="339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0602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358721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05725" y="5474625"/>
            <a:ext cx="939070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5479" y="5474625"/>
            <a:ext cx="926551" cy="1281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15478" y="3085545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60601" y="3856993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05725" y="2015822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371240" y="1317296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15478" y="1539007"/>
            <a:ext cx="926551" cy="32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54144" y="558821"/>
            <a:ext cx="6624702" cy="2126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progress&gt;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>
          <a:xfrm flipH="1">
            <a:off x="274408" y="1186412"/>
            <a:ext cx="269046" cy="4851543"/>
          </a:xfrm>
          <a:prstGeom prst="flowChartManualInpu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42030" y="2682478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&lt;XXX&gt; Combo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42029" y="3441564"/>
            <a:ext cx="2376991" cy="5513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&lt;Accuracy&gt;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0601" y="3233873"/>
            <a:ext cx="1924815" cy="20769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&lt;Burst&gt;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97246" y="1073275"/>
            <a:ext cx="3702570" cy="4298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76931" y="1486325"/>
            <a:ext cx="2694309" cy="5825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64412" y="243669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64412" y="327527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64412" y="4118554"/>
            <a:ext cx="2694309" cy="582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9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03" y="2694095"/>
            <a:ext cx="6144521" cy="3286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&lt;Failed artwork&gt;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1803" y="936753"/>
            <a:ext cx="6144521" cy="1506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68459" y="287362"/>
            <a:ext cx="1813809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" y="6398718"/>
            <a:ext cx="2714171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 / &lt;XK&gt;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0999" y="1008692"/>
            <a:ext cx="2786699" cy="52765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6414" y="1224755"/>
            <a:ext cx="2381585" cy="35301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&lt;Song title&gt;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140976" y="1590396"/>
            <a:ext cx="1954796" cy="18683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&lt;Thumbnail&gt;</a:t>
            </a:r>
            <a:br>
              <a:rPr lang="en-US" dirty="0" smtClean="0"/>
            </a:br>
            <a:r>
              <a:rPr lang="en-US" dirty="0" smtClean="0"/>
              <a:t>(Album art?)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6371" y="4333422"/>
            <a:ext cx="2381606" cy="17298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Length: &lt;12:34&gt;</a:t>
            </a:r>
          </a:p>
          <a:p>
            <a:r>
              <a:rPr lang="en-US" dirty="0" smtClean="0"/>
              <a:t>BPM: &lt;123.4-567.8&gt;</a:t>
            </a:r>
          </a:p>
          <a:p>
            <a:r>
              <a:rPr lang="en-US" dirty="0" smtClean="0"/>
              <a:t>Designer:</a:t>
            </a:r>
            <a:br>
              <a:rPr lang="en-US" dirty="0" smtClean="0"/>
            </a:br>
            <a:r>
              <a:rPr lang="en-US" dirty="0" smtClean="0"/>
              <a:t>&lt;Auto-gen </a:t>
            </a:r>
            <a:r>
              <a:rPr lang="en-US" dirty="0" err="1" smtClean="0"/>
              <a:t>vX.X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Comments: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asdfghjkl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27716" y="3444865"/>
            <a:ext cx="2381585" cy="888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&lt;Artist&gt;</a:t>
            </a:r>
            <a:br>
              <a:rPr lang="en-US" dirty="0" smtClean="0"/>
            </a:br>
            <a:r>
              <a:rPr lang="en-US" dirty="0" smtClean="0"/>
              <a:t>&lt;Album&gt;</a:t>
            </a:r>
            <a:br>
              <a:rPr lang="en-US" dirty="0" smtClean="0"/>
            </a:br>
            <a:r>
              <a:rPr lang="en-US" dirty="0" smtClean="0"/>
              <a:t>&lt;Genre&gt;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27675" y="1224756"/>
            <a:ext cx="7024733" cy="5060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0158880" y="5998612"/>
            <a:ext cx="1668360" cy="627039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90767" y="1444061"/>
            <a:ext cx="2190612" cy="859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&lt;Grade&gt;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81902" y="1431430"/>
            <a:ext cx="3557954" cy="8724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&lt;Passed/Failed&gt;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81901" y="3012575"/>
            <a:ext cx="3557954" cy="14633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&lt;Accuracy Chart&gt;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281901" y="5368101"/>
            <a:ext cx="6299477" cy="62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&lt;HP progression chart&gt;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81901" y="2545881"/>
            <a:ext cx="3557955" cy="466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Score: &lt;# Score&gt;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405755" y="2544193"/>
            <a:ext cx="2190612" cy="2583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&lt;Results artwork&gt;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81901" y="4483765"/>
            <a:ext cx="3557955" cy="677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&lt;Difficulty&gt; [X]</a:t>
            </a:r>
            <a:br>
              <a:rPr lang="en-US" sz="1600" dirty="0" smtClean="0"/>
            </a:br>
            <a:r>
              <a:rPr lang="en-US" sz="1600" dirty="0" smtClean="0"/>
              <a:t>&lt;Notes Modifiers&gt;, &lt;</a:t>
            </a:r>
            <a:r>
              <a:rPr lang="en-US" sz="1600" dirty="0" err="1" smtClean="0"/>
              <a:t>Hitbox</a:t>
            </a:r>
            <a:r>
              <a:rPr lang="en-US" sz="1600" dirty="0" smtClean="0"/>
              <a:t> modifiers&gt;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3211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Online matchups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2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System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68459" y="287362"/>
            <a:ext cx="1813809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35901" y="296131"/>
            <a:ext cx="7135318" cy="60384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web browser with sign in page,</a:t>
            </a:r>
            <a:br>
              <a:rPr lang="en-US" dirty="0" smtClean="0"/>
            </a:br>
            <a:r>
              <a:rPr lang="en-US" dirty="0" smtClean="0"/>
              <a:t>then display the News/Updates 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56608" y="272372"/>
            <a:ext cx="567078" cy="55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8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5482" y="1568548"/>
            <a:ext cx="5549705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5482" y="4332158"/>
            <a:ext cx="5549705" cy="1102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Item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9206508" y="4465870"/>
            <a:ext cx="969264" cy="969264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 flipH="1">
            <a:off x="2091185" y="4332158"/>
            <a:ext cx="1102976" cy="110297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42242" y="2300989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Ranked</a:t>
            </a:r>
            <a:endParaRPr lang="en-US" strike="sngStrike" dirty="0"/>
          </a:p>
        </p:txBody>
      </p:sp>
      <p:sp>
        <p:nvSpPr>
          <p:cNvPr id="12" name="Rectangle 11"/>
          <p:cNvSpPr/>
          <p:nvPr/>
        </p:nvSpPr>
        <p:spPr>
          <a:xfrm>
            <a:off x="4242677" y="2300989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Play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3110" y="2300989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Event Mode</a:t>
            </a:r>
            <a:endParaRPr lang="en-US" strike="sngStrike" dirty="0"/>
          </a:p>
        </p:txBody>
      </p:sp>
      <p:sp>
        <p:nvSpPr>
          <p:cNvPr id="14" name="Rectangle 13"/>
          <p:cNvSpPr/>
          <p:nvPr/>
        </p:nvSpPr>
        <p:spPr>
          <a:xfrm>
            <a:off x="11243544" y="2300989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Non-Stop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742242" y="5308551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Select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8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4496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4931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Technika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5364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65798" y="2335914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496" y="5353992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</a:t>
            </a:r>
            <a:r>
              <a:rPr lang="en-US" dirty="0" err="1" smtClean="0"/>
              <a:t>playstyle</a:t>
            </a:r>
            <a:r>
              <a:rPr lang="en-US" dirty="0" smtClean="0"/>
              <a:t> and difficulty level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5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4496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4931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Technika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5364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65798" y="2335914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496" y="5353992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</a:t>
            </a:r>
            <a:r>
              <a:rPr lang="en-US" dirty="0" err="1" smtClean="0"/>
              <a:t>playstyle</a:t>
            </a:r>
            <a:r>
              <a:rPr lang="en-US" dirty="0" smtClean="0"/>
              <a:t> and difficulty level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8898" y="1474205"/>
            <a:ext cx="8559384" cy="367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535461" y="1798076"/>
            <a:ext cx="4276222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Select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12193" y="2850660"/>
            <a:ext cx="6640548" cy="2036134"/>
            <a:chOff x="2612193" y="2850659"/>
            <a:chExt cx="6640548" cy="2081847"/>
          </a:xfrm>
        </p:grpSpPr>
        <p:sp>
          <p:nvSpPr>
            <p:cNvPr id="20" name="Rectangle 19"/>
            <p:cNvSpPr/>
            <p:nvPr/>
          </p:nvSpPr>
          <p:spPr>
            <a:xfrm>
              <a:off x="2612193" y="2850659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 Key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62313" y="2850659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r>
                <a:rPr lang="en-US" dirty="0" smtClean="0"/>
                <a:t> Key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59150" y="2872496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r>
                <a:rPr lang="en-US" dirty="0" smtClean="0"/>
                <a:t> Key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12193" y="3885721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r>
                <a:rPr lang="en-US" dirty="0" smtClean="0"/>
                <a:t> Button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62313" y="3885721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r>
                <a:rPr lang="en-US" dirty="0" smtClean="0"/>
                <a:t> Button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59150" y="3907558"/>
              <a:ext cx="1993591" cy="1024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r>
                <a:rPr lang="en-US" dirty="0" smtClean="0"/>
                <a:t> Button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18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 flipH="1">
            <a:off x="170253" y="287362"/>
            <a:ext cx="1508645" cy="5520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88771" y="287362"/>
            <a:ext cx="629587" cy="697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30802" y="287362"/>
            <a:ext cx="1696438" cy="6970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br>
              <a:rPr lang="en-US" dirty="0" smtClean="0"/>
            </a:br>
            <a:r>
              <a:rPr lang="en-US" dirty="0" smtClean="0"/>
              <a:t>Level/Rank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4496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64931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Technika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65364" y="2335914"/>
            <a:ext cx="2818151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Knit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265798" y="2335914"/>
            <a:ext cx="926202" cy="2735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4496" y="5353992"/>
            <a:ext cx="10643018" cy="737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&lt;Description&gt;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44138" y="319579"/>
            <a:ext cx="4639226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Select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4497" y="1464091"/>
            <a:ext cx="7618867" cy="565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Choose your </a:t>
            </a:r>
            <a:r>
              <a:rPr lang="en-US" dirty="0" err="1" smtClean="0"/>
              <a:t>playstyle</a:t>
            </a:r>
            <a:r>
              <a:rPr lang="en-US" dirty="0" smtClean="0"/>
              <a:t> and difficulty level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6398718"/>
            <a:ext cx="2303127" cy="453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&lt;Game&gt; / &lt;Mode&gt;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78898" y="1474205"/>
            <a:ext cx="8559384" cy="367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535461" y="1798076"/>
            <a:ext cx="4276222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 Select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12193" y="2850658"/>
            <a:ext cx="1993591" cy="1915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62313" y="2850658"/>
            <a:ext cx="1993591" cy="1915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259150" y="2872495"/>
            <a:ext cx="1993591" cy="1915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5076</TotalTime>
  <Words>1337</Words>
  <Application>Microsoft Office PowerPoint</Application>
  <PresentationFormat>Widescreen</PresentationFormat>
  <Paragraphs>445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 – Online matchups</vt:lpstr>
      <vt:lpstr>TODO – System settings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Peng</dc:creator>
  <cp:lastModifiedBy>Philip Peng</cp:lastModifiedBy>
  <cp:revision>147</cp:revision>
  <dcterms:created xsi:type="dcterms:W3CDTF">2012-11-08T08:25:39Z</dcterms:created>
  <dcterms:modified xsi:type="dcterms:W3CDTF">2012-11-19T14:20:41Z</dcterms:modified>
</cp:coreProperties>
</file>