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EtpZqaI9EKetdTkat8Hz16zC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C83-D572-4A66-AB5C-A5804C2F514C}" type="datetimeFigureOut">
              <a:rPr lang="en-US" smtClean="0"/>
              <a:t>04-Dec-21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72FE-140A-46FC-853A-03DC870F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8003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705100" y="2308225"/>
            <a:ext cx="67183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AWS Intro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84C73-8338-43C0-89BE-77FA25D3905D}" type="datetime1">
              <a:rPr lang="en-US" smtClean="0"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87400" y="13843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;p10"/>
          <p:cNvSpPr/>
          <p:nvPr userDrawn="1"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;p10"/>
          <p:cNvSpPr/>
          <p:nvPr userDrawn="1"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dgcloudhanoi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3sfarm.com/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demy.com/" TargetMode="External"/><Relationship Id="rId7" Type="http://schemas.openxmlformats.org/officeDocument/2006/relationships/hyperlink" Target="https://www.skype.com/en/" TargetMode="External"/><Relationship Id="rId2" Type="http://schemas.openxmlformats.org/officeDocument/2006/relationships/hyperlink" Target="https://cuongquach.com/aws-dang-ky-tai-khoan-aws-free-tier-mien-ph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.skillbuilder.aws/learn" TargetMode="External"/><Relationship Id="rId5" Type="http://schemas.openxmlformats.org/officeDocument/2006/relationships/hyperlink" Target="https://www.aws.training/" TargetMode="External"/><Relationship Id="rId4" Type="http://schemas.openxmlformats.org/officeDocument/2006/relationships/hyperlink" Target="https://www.udemy.com/course/cloudnut-aws-saa-c02-practice-test-01/?couponCode=F93DB7548086315EE9F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9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Introdution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 smtClean="0"/>
              <a:t>About Trainer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 descr="https://lh4.googleusercontent.com/YFChKyGIZlpWrUxocHWJHyq-Qj_sYHdYG9rgn11cUf5TJP5mwgBJZ80nS9lboJF1vt-77Uy4SEDko_xcPcNqmKX7B6053UfJOlXIOeELDJmrvWtIGOFcoQwXj3vahNrm-QBAS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4" y="1570294"/>
            <a:ext cx="1939796" cy="192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4709" y="2069844"/>
            <a:ext cx="772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Ex. Lead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DevOps Engineer @ Samsung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Electronics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080" y="2732029"/>
            <a:ext cx="7729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Lead DevOps Engineer @ Viettel Digital Services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9801" y="3461849"/>
            <a:ext cx="7729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Technical Advisor @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GDG Cloud Hanoi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192" y="1549891"/>
            <a:ext cx="77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Hoa Nguyen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9191" y="4656162"/>
            <a:ext cx="772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Ex. OSAM Solution Architect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115" y="5318347"/>
            <a:ext cx="772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Co-Founder/CTO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3sfarm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3674" y="4136209"/>
            <a:ext cx="77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Anh Tuan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0" t="5623" r="22371" b="489"/>
          <a:stretch/>
        </p:blipFill>
        <p:spPr>
          <a:xfrm>
            <a:off x="995082" y="3849764"/>
            <a:ext cx="1952065" cy="20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Layout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41476"/>
              </p:ext>
            </p:extLst>
          </p:nvPr>
        </p:nvGraphicFramePr>
        <p:xfrm>
          <a:off x="859606" y="1970900"/>
          <a:ext cx="10677969" cy="3219798"/>
        </p:xfrm>
        <a:graphic>
          <a:graphicData uri="http://schemas.openxmlformats.org/drawingml/2006/table">
            <a:tbl>
              <a:tblPr/>
              <a:tblGrid>
                <a:gridCol w="1356331"/>
                <a:gridCol w="1356331"/>
                <a:gridCol w="1497273"/>
                <a:gridCol w="1049816"/>
                <a:gridCol w="1310386"/>
                <a:gridCol w="1319818"/>
                <a:gridCol w="1394007"/>
                <a:gridCol w="1394007"/>
              </a:tblGrid>
              <a:tr h="569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6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7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5872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Contents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AWS Intro</a:t>
                      </a:r>
                    </a:p>
                    <a:p>
                      <a:pPr algn="l" fontAlgn="ctr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IAM</a:t>
                      </a:r>
                    </a:p>
                    <a:p>
                      <a:pPr algn="l" fontAlgn="ctr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Route53</a:t>
                      </a:r>
                      <a:endPara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VPC (Day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VPC (Day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74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Quiz Test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 AWS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Networking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VPC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9247" y="5526741"/>
            <a:ext cx="1020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More detail: https://docs.google.com/spreadsheets/d/1IoSdTVT3plLNOdk7GWviVRGb5JHGmK7cmg0XiX3AfzM/edit#gid=0</a:t>
            </a:r>
          </a:p>
        </p:txBody>
      </p:sp>
    </p:spTree>
    <p:extLst>
      <p:ext uri="{BB962C8B-B14F-4D97-AF65-F5344CB8AC3E}">
        <p14:creationId xmlns:p14="http://schemas.microsoft.com/office/powerpoint/2010/main" val="2931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Layout (cont.)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96129"/>
              </p:ext>
            </p:extLst>
          </p:nvPr>
        </p:nvGraphicFramePr>
        <p:xfrm>
          <a:off x="859607" y="1876770"/>
          <a:ext cx="10718311" cy="3690312"/>
        </p:xfrm>
        <a:graphic>
          <a:graphicData uri="http://schemas.openxmlformats.org/drawingml/2006/table">
            <a:tbl>
              <a:tblPr/>
              <a:tblGrid>
                <a:gridCol w="1361455"/>
                <a:gridCol w="1361455"/>
                <a:gridCol w="1192479"/>
                <a:gridCol w="1364233"/>
                <a:gridCol w="1632293"/>
                <a:gridCol w="1533843"/>
                <a:gridCol w="2272553"/>
              </a:tblGrid>
              <a:tr h="806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</a:t>
                      </a:r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</a:t>
                      </a:r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</a:t>
                      </a:r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</a:t>
                      </a:r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</a:t>
                      </a:r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13,14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15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735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Contents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Design for High Availibility and Scalibility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Services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Serverless, Container on AWS</a:t>
                      </a:r>
                      <a:endPara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IAM Advanced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Practice Tests</a:t>
                      </a:r>
                      <a:r>
                        <a:rPr lang="en-US" sz="1800" b="0" i="0" kern="120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 Tips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5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Quiz Test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 and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Scalibility Architecture</a:t>
                      </a:r>
                      <a:endPara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Services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Serverless,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Container on AWS</a:t>
                      </a:r>
                      <a:endPara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Practices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399" y="1571624"/>
            <a:ext cx="10884647" cy="4398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smtClean="0"/>
              <a:t>Understand </a:t>
            </a:r>
            <a:r>
              <a:rPr lang="en-US" sz="2400"/>
              <a:t>and proficiently use </a:t>
            </a:r>
            <a:r>
              <a:rPr lang="en-US" sz="2400" smtClean="0"/>
              <a:t>AWS services (</a:t>
            </a:r>
            <a:r>
              <a:rPr lang="en-US" sz="2400"/>
              <a:t>IAM, EC2, DB, VPC</a:t>
            </a:r>
            <a:r>
              <a:rPr lang="en-US" sz="2400" smtClean="0"/>
              <a:t>…)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Understand the </a:t>
            </a:r>
            <a:r>
              <a:rPr lang="en-US" sz="2400"/>
              <a:t>aspects of AWS architectures, and </a:t>
            </a:r>
            <a:r>
              <a:rPr lang="en-US" sz="2400" smtClean="0"/>
              <a:t>how they </a:t>
            </a:r>
            <a:r>
              <a:rPr lang="en-US" sz="2400"/>
              <a:t>fit together to build complex systems</a:t>
            </a:r>
            <a:r>
              <a:rPr lang="en-US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/>
              <a:t>D</a:t>
            </a:r>
            <a:r>
              <a:rPr lang="en-US" sz="2400" smtClean="0"/>
              <a:t>esign </a:t>
            </a:r>
            <a:r>
              <a:rPr lang="en-US" sz="2400"/>
              <a:t>optimal IT solutions following AWS </a:t>
            </a:r>
            <a:r>
              <a:rPr lang="en-US" sz="2400" smtClean="0"/>
              <a:t>cloud best </a:t>
            </a:r>
            <a:r>
              <a:rPr lang="en-US" sz="2400"/>
              <a:t>practices and design patterns 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Prepare to get AWS SAA-CO2 certification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93976"/>
              </p:ext>
            </p:extLst>
          </p:nvPr>
        </p:nvGraphicFramePr>
        <p:xfrm>
          <a:off x="846159" y="1555846"/>
          <a:ext cx="10768086" cy="3289177"/>
        </p:xfrm>
        <a:graphic>
          <a:graphicData uri="http://schemas.openxmlformats.org/drawingml/2006/table">
            <a:tbl>
              <a:tblPr/>
              <a:tblGrid>
                <a:gridCol w="5384043"/>
                <a:gridCol w="5384043"/>
              </a:tblGrid>
              <a:tr h="490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References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https://drive.google.com/drive/folders/1A3nAMH0rdGUivJntwwcNsJkDmOc61x3_?usp=sharing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https://github.com/hoabka/saa-c02-labs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Prequisites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/>
              <a:t>Hoa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79288"/>
              </p:ext>
            </p:extLst>
          </p:nvPr>
        </p:nvGraphicFramePr>
        <p:xfrm>
          <a:off x="524434" y="1653988"/>
          <a:ext cx="11282085" cy="4334223"/>
        </p:xfrm>
        <a:graphic>
          <a:graphicData uri="http://schemas.openxmlformats.org/drawingml/2006/table">
            <a:tbl>
              <a:tblPr/>
              <a:tblGrid>
                <a:gridCol w="3182790"/>
                <a:gridCol w="3182790"/>
                <a:gridCol w="3182790"/>
                <a:gridCol w="1733715"/>
              </a:tblGrid>
              <a:tr h="16936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Mục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Hướng dẫn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Mục đích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Yêu cầu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8284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AWS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https://cuongquach.com/aws-dang-ky-tai-khoan-aws-free-tier-mien-phi.html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Thực hành trên tài khoản AWS cá nhân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 (Quan trọng)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14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khóa practice test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i="0">
                          <a:effectLst/>
                          <a:latin typeface="Arial" panose="020B0604020202020204" pitchFamily="34" charset="0"/>
                        </a:rPr>
                        <a:t>To access your FREE EXAM SIMULATOR, apply coupon </a:t>
                      </a:r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udm3S11 </a:t>
                      </a:r>
                      <a:r>
                        <a:rPr lang="en-US" sz="900" i="0">
                          <a:effectLst/>
                          <a:latin typeface="Arial" panose="020B0604020202020204" pitchFamily="34" charset="0"/>
                        </a:rPr>
                        <a:t>at check-out: https://learn.digitalcloud.training/product/exam-simulator-aws-solutions-architect-associate?add-to-cart=23006&amp;amp;quantity=1&amp;amp;is_buy_now=1</a:t>
                      </a:r>
                      <a:endParaRPr lang="en-US" sz="1600"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Luyện thi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234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udemy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https://udemy.com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Luyên thi + Các bài tập theo buổi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262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udemy course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https://www.udemy.com/course/cloudnut-aws-saa-c02-practice-test-01/?couponCode=F93DB7548086315EE9F5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Các bài quiz test cho các buổi học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 (Quan trọng)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67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aws.training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https://www.aws.training/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i="0">
                          <a:effectLst/>
                          <a:latin typeface="Arial" panose="020B0604020202020204" pitchFamily="34" charset="0"/>
                        </a:rPr>
                        <a:t>Nhiều khóa học Free để build up kỹ năng sử dụng AWS</a:t>
                      </a:r>
                      <a:r>
                        <a:rPr lang="en-US" sz="900" i="0">
                          <a:effectLst/>
                          <a:latin typeface="Arial" panose="020B0604020202020204" pitchFamily="34" charset="0"/>
                          <a:hlinkClick r:id="rId6"/>
                        </a:rPr>
                        <a:t/>
                      </a:r>
                      <a:br>
                        <a:rPr lang="en-US" sz="900" i="0">
                          <a:effectLst/>
                          <a:latin typeface="Arial" panose="020B0604020202020204" pitchFamily="34" charset="0"/>
                          <a:hlinkClick r:id="rId6"/>
                        </a:rPr>
                      </a:br>
                      <a:r>
                        <a:rPr lang="en-US" sz="9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https://explore.skillbuilder.aws/lear</a:t>
                      </a:r>
                      <a:r>
                        <a:rPr lang="en-US" sz="9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Optional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67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Skype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https://www.skype.com/en/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Đào tạo sử dụng Skype online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 (Quan trọng)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9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anguyen.potx" id="{756DB43C-7571-4DC5-95E7-62D1B50A79CD}" vid="{C6018143-84A8-4A43-8F61-365F65AF0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Hoanguyen</Template>
  <TotalTime>60</TotalTime>
  <Words>377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1_Custom Design</vt:lpstr>
      <vt:lpstr>Course Introdution</vt:lpstr>
      <vt:lpstr>About Trainer</vt:lpstr>
      <vt:lpstr>Course Layout</vt:lpstr>
      <vt:lpstr>Course Layout (cont.)</vt:lpstr>
      <vt:lpstr>Course Objective</vt:lpstr>
      <vt:lpstr>Documents</vt:lpstr>
      <vt:lpstr>Prequisites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Introdution</dc:title>
  <dc:creator>NguyenHien-pc</dc:creator>
  <cp:lastModifiedBy>NguyenHien-pc</cp:lastModifiedBy>
  <cp:revision>26</cp:revision>
  <dcterms:created xsi:type="dcterms:W3CDTF">2021-11-29T23:11:34Z</dcterms:created>
  <dcterms:modified xsi:type="dcterms:W3CDTF">2021-12-04T10:27:38Z</dcterms:modified>
</cp:coreProperties>
</file>