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3" r:id="rId3"/>
    <p:sldId id="263" r:id="rId4"/>
    <p:sldId id="257" r:id="rId5"/>
    <p:sldId id="258" r:id="rId6"/>
    <p:sldId id="262" r:id="rId7"/>
    <p:sldId id="264" r:id="rId8"/>
    <p:sldId id="265" r:id="rId9"/>
    <p:sldId id="267" r:id="rId10"/>
    <p:sldId id="266" r:id="rId11"/>
    <p:sldId id="268" r:id="rId12"/>
    <p:sldId id="269" r:id="rId13"/>
    <p:sldId id="270" r:id="rId14"/>
    <p:sldId id="271" r:id="rId15"/>
    <p:sldId id="259" r:id="rId16"/>
    <p:sldId id="260" r:id="rId17"/>
    <p:sldId id="261" r:id="rId18"/>
    <p:sldId id="272" r:id="rId19"/>
    <p:sldId id="276" r:id="rId20"/>
    <p:sldId id="274" r:id="rId21"/>
    <p:sldId id="275" r:id="rId22"/>
    <p:sldId id="277" r:id="rId23"/>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611" autoAdjust="0"/>
    <p:restoredTop sz="94660"/>
  </p:normalViewPr>
  <p:slideViewPr>
    <p:cSldViewPr>
      <p:cViewPr>
        <p:scale>
          <a:sx n="75" d="100"/>
          <a:sy n="75" d="100"/>
        </p:scale>
        <p:origin x="-1356" y="13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4B91691-02EB-4A2B-BE47-A6946AE62F9E}" type="datetimeFigureOut">
              <a:rPr lang="vi-VN" smtClean="0"/>
              <a:pPr/>
              <a:t>22/05/2014</a:t>
            </a:fld>
            <a:endParaRPr lang="vi-VN"/>
          </a:p>
        </p:txBody>
      </p:sp>
      <p:sp>
        <p:nvSpPr>
          <p:cNvPr id="8" name="Slide Number Placeholder 7"/>
          <p:cNvSpPr>
            <a:spLocks noGrp="1"/>
          </p:cNvSpPr>
          <p:nvPr>
            <p:ph type="sldNum" sz="quarter" idx="11"/>
          </p:nvPr>
        </p:nvSpPr>
        <p:spPr/>
        <p:txBody>
          <a:bodyPr/>
          <a:lstStyle/>
          <a:p>
            <a:fld id="{6DE44386-4088-4815-A9F6-8998E7048CBF}" type="slidenum">
              <a:rPr lang="vi-VN" smtClean="0"/>
              <a:pPr/>
              <a:t>‹#›</a:t>
            </a:fld>
            <a:endParaRPr lang="vi-VN"/>
          </a:p>
        </p:txBody>
      </p:sp>
      <p:sp>
        <p:nvSpPr>
          <p:cNvPr id="9" name="Footer Placeholder 8"/>
          <p:cNvSpPr>
            <a:spLocks noGrp="1"/>
          </p:cNvSpPr>
          <p:nvPr>
            <p:ph type="ftr" sz="quarter" idx="12"/>
          </p:nvPr>
        </p:nvSpPr>
        <p:spPr/>
        <p:txBody>
          <a:bodyPr/>
          <a:lstStyle/>
          <a:p>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B91691-02EB-4A2B-BE47-A6946AE62F9E}" type="datetimeFigureOut">
              <a:rPr lang="vi-VN" smtClean="0"/>
              <a:pPr/>
              <a:t>22/05/2014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DE44386-4088-4815-A9F6-8998E7048CBF}"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B91691-02EB-4A2B-BE47-A6946AE62F9E}" type="datetimeFigureOut">
              <a:rPr lang="vi-VN" smtClean="0"/>
              <a:pPr/>
              <a:t>22/05/2014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DE44386-4088-4815-A9F6-8998E7048CBF}"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4B91691-02EB-4A2B-BE47-A6946AE62F9E}" type="datetimeFigureOut">
              <a:rPr lang="vi-VN" smtClean="0"/>
              <a:pPr/>
              <a:t>22/05/2014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DE44386-4088-4815-A9F6-8998E7048CBF}" type="slidenum">
              <a:rPr lang="vi-VN" smtClean="0"/>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B91691-02EB-4A2B-BE47-A6946AE62F9E}" type="datetimeFigureOut">
              <a:rPr lang="vi-VN" smtClean="0"/>
              <a:pPr/>
              <a:t>22/05/2014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DE44386-4088-4815-A9F6-8998E7048CBF}" type="slidenum">
              <a:rPr lang="vi-VN" smtClean="0"/>
              <a:pPr/>
              <a:t>‹#›</a:t>
            </a:fld>
            <a:endParaRPr lang="vi-V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4B91691-02EB-4A2B-BE47-A6946AE62F9E}" type="datetimeFigureOut">
              <a:rPr lang="vi-VN" smtClean="0"/>
              <a:pPr/>
              <a:t>22/05/2014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DE44386-4088-4815-A9F6-8998E7048CBF}" type="slidenum">
              <a:rPr lang="vi-VN" smtClean="0"/>
              <a:pPr/>
              <a:t>‹#›</a:t>
            </a:fld>
            <a:endParaRPr lang="vi-V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4B91691-02EB-4A2B-BE47-A6946AE62F9E}" type="datetimeFigureOut">
              <a:rPr lang="vi-VN" smtClean="0"/>
              <a:pPr/>
              <a:t>22/05/2014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6DE44386-4088-4815-A9F6-8998E7048CBF}" type="slidenum">
              <a:rPr lang="vi-VN" smtClean="0"/>
              <a:pPr/>
              <a:t>‹#›</a:t>
            </a:fld>
            <a:endParaRPr lang="vi-V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B91691-02EB-4A2B-BE47-A6946AE62F9E}" type="datetimeFigureOut">
              <a:rPr lang="vi-VN" smtClean="0"/>
              <a:pPr/>
              <a:t>22/05/2014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DE44386-4088-4815-A9F6-8998E7048CBF}"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91691-02EB-4A2B-BE47-A6946AE62F9E}" type="datetimeFigureOut">
              <a:rPr lang="vi-VN" smtClean="0"/>
              <a:pPr/>
              <a:t>22/05/2014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DE44386-4088-4815-A9F6-8998E7048CBF}"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91691-02EB-4A2B-BE47-A6946AE62F9E}" type="datetimeFigureOut">
              <a:rPr lang="vi-VN" smtClean="0"/>
              <a:pPr/>
              <a:t>22/05/2014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DE44386-4088-4815-A9F6-8998E7048CBF}" type="slidenum">
              <a:rPr lang="vi-VN" smtClean="0"/>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91691-02EB-4A2B-BE47-A6946AE62F9E}" type="datetimeFigureOut">
              <a:rPr lang="vi-VN" smtClean="0"/>
              <a:pPr/>
              <a:t>22/05/2014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DE44386-4088-4815-A9F6-8998E7048CBF}" type="slidenum">
              <a:rPr lang="vi-VN" smtClean="0"/>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4B91691-02EB-4A2B-BE47-A6946AE62F9E}" type="datetimeFigureOut">
              <a:rPr lang="vi-VN" smtClean="0"/>
              <a:pPr/>
              <a:t>22/05/2014</a:t>
            </a:fld>
            <a:endParaRPr lang="vi-V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vi-V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6DE44386-4088-4815-A9F6-8998E7048CBF}" type="slidenum">
              <a:rPr lang="vi-VN" smtClean="0"/>
              <a:pPr/>
              <a:t>‹#›</a:t>
            </a:fld>
            <a:endParaRPr lang="vi-V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204864"/>
            <a:ext cx="7772400" cy="1470025"/>
          </a:xfrm>
        </p:spPr>
        <p:txBody>
          <a:bodyPr>
            <a:normAutofit fontScale="90000"/>
          </a:bodyPr>
          <a:lstStyle/>
          <a:p>
            <a:r>
              <a:rPr lang="en-US" dirty="0" smtClean="0"/>
              <a:t>REPORT </a:t>
            </a:r>
            <a:br>
              <a:rPr lang="en-US" dirty="0" smtClean="0"/>
            </a:br>
            <a:r>
              <a:rPr lang="en-US" sz="4000" dirty="0" smtClean="0"/>
              <a:t>SOFTWARE ENGINEERING</a:t>
            </a:r>
            <a:br>
              <a:rPr lang="en-US" sz="4000" dirty="0" smtClean="0"/>
            </a:br>
            <a:r>
              <a:rPr lang="en-US" sz="3100" dirty="0" smtClean="0"/>
              <a:t>GROUP 03</a:t>
            </a:r>
            <a:r>
              <a:rPr lang="en-US" dirty="0" smtClean="0"/>
              <a:t/>
            </a:r>
            <a:br>
              <a:rPr lang="en-US" dirty="0" smtClean="0"/>
            </a:br>
            <a:r>
              <a:rPr lang="en-US" dirty="0" smtClean="0"/>
              <a:t> </a:t>
            </a:r>
            <a:r>
              <a:rPr lang="en-US" sz="2700" dirty="0" smtClean="0">
                <a:effectLst>
                  <a:outerShdw blurRad="38100" dist="38100" dir="2700000" algn="tl">
                    <a:srgbClr val="000000">
                      <a:alpha val="43137"/>
                    </a:srgbClr>
                  </a:outerShdw>
                </a:effectLst>
              </a:rPr>
              <a:t>PROJECT:  SHARING FORUM</a:t>
            </a:r>
            <a:endParaRPr lang="vi-VN" sz="27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156176" y="4149080"/>
            <a:ext cx="2696344" cy="2376264"/>
          </a:xfrm>
        </p:spPr>
        <p:txBody>
          <a:bodyPr>
            <a:normAutofit/>
          </a:bodyPr>
          <a:lstStyle/>
          <a:p>
            <a:pPr algn="ctr"/>
            <a:r>
              <a:rPr lang="en-US" sz="2400" b="1" dirty="0" smtClean="0">
                <a:latin typeface="Calibri" pitchFamily="34" charset="0"/>
              </a:rPr>
              <a:t>MEMBERS</a:t>
            </a:r>
            <a:endParaRPr lang="en-US" sz="2400" b="1" dirty="0">
              <a:latin typeface="Calibri" pitchFamily="34" charset="0"/>
            </a:endParaRPr>
          </a:p>
          <a:p>
            <a:pPr marL="342900" indent="-342900" algn="l">
              <a:lnSpc>
                <a:spcPct val="150000"/>
              </a:lnSpc>
              <a:buAutoNum type="arabicPeriod"/>
            </a:pPr>
            <a:r>
              <a:rPr lang="en-US" sz="1800" dirty="0" err="1" smtClean="0">
                <a:latin typeface="Calibri" pitchFamily="34" charset="0"/>
              </a:rPr>
              <a:t>Lê</a:t>
            </a:r>
            <a:r>
              <a:rPr lang="en-US" sz="1800" dirty="0" smtClean="0">
                <a:latin typeface="Calibri" pitchFamily="34" charset="0"/>
              </a:rPr>
              <a:t> </a:t>
            </a:r>
            <a:r>
              <a:rPr lang="en-US" sz="1800" dirty="0" err="1" smtClean="0">
                <a:latin typeface="Calibri" pitchFamily="34" charset="0"/>
              </a:rPr>
              <a:t>Đỗ</a:t>
            </a:r>
            <a:r>
              <a:rPr lang="en-US" sz="1800" dirty="0" smtClean="0">
                <a:latin typeface="Calibri" pitchFamily="34" charset="0"/>
              </a:rPr>
              <a:t> </a:t>
            </a:r>
            <a:r>
              <a:rPr lang="en-US" sz="1800" dirty="0" err="1" smtClean="0">
                <a:latin typeface="Calibri" pitchFamily="34" charset="0"/>
              </a:rPr>
              <a:t>Tân</a:t>
            </a:r>
            <a:r>
              <a:rPr lang="en-US" sz="1800" dirty="0" smtClean="0">
                <a:latin typeface="Calibri" pitchFamily="34" charset="0"/>
              </a:rPr>
              <a:t>(leader)</a:t>
            </a:r>
          </a:p>
          <a:p>
            <a:pPr marL="342900" indent="-342900" algn="l">
              <a:lnSpc>
                <a:spcPct val="150000"/>
              </a:lnSpc>
              <a:buAutoNum type="arabicPeriod"/>
            </a:pPr>
            <a:r>
              <a:rPr lang="en-US" sz="1800" dirty="0" err="1" smtClean="0">
                <a:latin typeface="Calibri" pitchFamily="34" charset="0"/>
              </a:rPr>
              <a:t>Nguyễn</a:t>
            </a:r>
            <a:r>
              <a:rPr lang="en-US" sz="1800" dirty="0" smtClean="0">
                <a:latin typeface="Calibri" pitchFamily="34" charset="0"/>
              </a:rPr>
              <a:t> </a:t>
            </a:r>
            <a:r>
              <a:rPr lang="en-US" sz="1800" dirty="0" err="1" smtClean="0">
                <a:latin typeface="Calibri" pitchFamily="34" charset="0"/>
              </a:rPr>
              <a:t>Hồng</a:t>
            </a:r>
            <a:r>
              <a:rPr lang="en-US" sz="1800" dirty="0" smtClean="0">
                <a:latin typeface="Calibri" pitchFamily="34" charset="0"/>
              </a:rPr>
              <a:t> </a:t>
            </a:r>
            <a:r>
              <a:rPr lang="en-US" sz="1800" dirty="0" err="1" smtClean="0">
                <a:latin typeface="Calibri" pitchFamily="34" charset="0"/>
              </a:rPr>
              <a:t>Sơn</a:t>
            </a:r>
            <a:endParaRPr lang="en-US" sz="1800" dirty="0" smtClean="0">
              <a:latin typeface="Calibri" pitchFamily="34" charset="0"/>
            </a:endParaRPr>
          </a:p>
          <a:p>
            <a:pPr marL="342900" indent="-342900" algn="l">
              <a:lnSpc>
                <a:spcPct val="150000"/>
              </a:lnSpc>
              <a:buAutoNum type="arabicPeriod"/>
            </a:pPr>
            <a:r>
              <a:rPr lang="en-US" sz="1800" dirty="0" err="1" smtClean="0">
                <a:latin typeface="Calibri" pitchFamily="34" charset="0"/>
              </a:rPr>
              <a:t>Lê</a:t>
            </a:r>
            <a:r>
              <a:rPr lang="en-US" sz="1800" dirty="0" smtClean="0">
                <a:latin typeface="Calibri" pitchFamily="34" charset="0"/>
              </a:rPr>
              <a:t> </a:t>
            </a:r>
            <a:r>
              <a:rPr lang="en-US" sz="1800" dirty="0" err="1" smtClean="0">
                <a:latin typeface="Calibri" pitchFamily="34" charset="0"/>
              </a:rPr>
              <a:t>Tuấn</a:t>
            </a:r>
            <a:r>
              <a:rPr lang="en-US" sz="1800" dirty="0" smtClean="0">
                <a:latin typeface="Calibri" pitchFamily="34" charset="0"/>
              </a:rPr>
              <a:t> </a:t>
            </a:r>
            <a:r>
              <a:rPr lang="en-US" sz="1800" dirty="0" err="1" smtClean="0">
                <a:latin typeface="Calibri" pitchFamily="34" charset="0"/>
              </a:rPr>
              <a:t>Anh</a:t>
            </a:r>
            <a:endParaRPr lang="en-US" sz="1800" dirty="0" smtClean="0">
              <a:latin typeface="Calibri" pitchFamily="34" charset="0"/>
            </a:endParaRPr>
          </a:p>
        </p:txBody>
      </p:sp>
    </p:spTree>
    <p:extLst>
      <p:ext uri="{BB962C8B-B14F-4D97-AF65-F5344CB8AC3E}">
        <p14:creationId xmlns:p14="http://schemas.microsoft.com/office/powerpoint/2010/main" xmlns="" val="642927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do?</a:t>
            </a:r>
            <a:endParaRPr lang="vi-VN" dirty="0"/>
          </a:p>
        </p:txBody>
      </p:sp>
      <p:sp>
        <p:nvSpPr>
          <p:cNvPr id="3" name="Content Placeholder 2"/>
          <p:cNvSpPr>
            <a:spLocks noGrp="1"/>
          </p:cNvSpPr>
          <p:nvPr>
            <p:ph idx="1"/>
          </p:nvPr>
        </p:nvSpPr>
        <p:spPr/>
        <p:txBody>
          <a:bodyPr/>
          <a:lstStyle/>
          <a:p>
            <a:pPr marL="0" indent="0">
              <a:buNone/>
            </a:pPr>
            <a:r>
              <a:rPr lang="en-US" dirty="0"/>
              <a:t>Week 6:   Posting</a:t>
            </a:r>
          </a:p>
          <a:p>
            <a:pPr marL="0" indent="0">
              <a:buNone/>
            </a:pPr>
            <a:endParaRPr lang="vi-VN"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19114" y="2204865"/>
            <a:ext cx="6535126" cy="2880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35425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do?</a:t>
            </a:r>
            <a:endParaRPr lang="vi-VN" dirty="0"/>
          </a:p>
        </p:txBody>
      </p:sp>
      <p:pic>
        <p:nvPicPr>
          <p:cNvPr id="5" name="Content Placeholder 4"/>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899592" y="2636912"/>
            <a:ext cx="7648752" cy="3600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54664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do?</a:t>
            </a:r>
            <a:endParaRPr lang="vi-VN" dirty="0"/>
          </a:p>
        </p:txBody>
      </p:sp>
      <p:sp>
        <p:nvSpPr>
          <p:cNvPr id="3" name="Content Placeholder 2"/>
          <p:cNvSpPr>
            <a:spLocks noGrp="1"/>
          </p:cNvSpPr>
          <p:nvPr>
            <p:ph idx="1"/>
          </p:nvPr>
        </p:nvSpPr>
        <p:spPr/>
        <p:txBody>
          <a:bodyPr/>
          <a:lstStyle/>
          <a:p>
            <a:pPr marL="0" indent="0">
              <a:buNone/>
            </a:pPr>
            <a:r>
              <a:rPr lang="en-US" dirty="0"/>
              <a:t>Week 8:   Building admin page</a:t>
            </a:r>
            <a:endParaRPr lang="vi-VN"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1988840"/>
            <a:ext cx="3880644" cy="1543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3568" y="3531890"/>
            <a:ext cx="7139143" cy="1658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83566" y="5301208"/>
            <a:ext cx="7376651" cy="13735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8514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do?</a:t>
            </a:r>
            <a:endParaRPr lang="vi-VN" dirty="0"/>
          </a:p>
        </p:txBody>
      </p:sp>
      <p:sp>
        <p:nvSpPr>
          <p:cNvPr id="3" name="Content Placeholder 2"/>
          <p:cNvSpPr>
            <a:spLocks noGrp="1"/>
          </p:cNvSpPr>
          <p:nvPr>
            <p:ph idx="1"/>
          </p:nvPr>
        </p:nvSpPr>
        <p:spPr/>
        <p:txBody>
          <a:bodyPr/>
          <a:lstStyle/>
          <a:p>
            <a:pPr marL="0" indent="0">
              <a:buNone/>
            </a:pPr>
            <a:r>
              <a:rPr lang="en-US" dirty="0"/>
              <a:t>Week 9:   </a:t>
            </a:r>
            <a:r>
              <a:rPr lang="en-US" dirty="0" smtClean="0"/>
              <a:t>Search</a:t>
            </a:r>
          </a:p>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55776" y="2215449"/>
            <a:ext cx="3924300" cy="200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57181" y="4581128"/>
            <a:ext cx="7521490" cy="15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2154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do?</a:t>
            </a:r>
            <a:endParaRPr lang="vi-VN" dirty="0"/>
          </a:p>
        </p:txBody>
      </p:sp>
      <p:sp>
        <p:nvSpPr>
          <p:cNvPr id="3" name="Content Placeholder 2"/>
          <p:cNvSpPr>
            <a:spLocks noGrp="1"/>
          </p:cNvSpPr>
          <p:nvPr>
            <p:ph idx="1"/>
          </p:nvPr>
        </p:nvSpPr>
        <p:spPr/>
        <p:txBody>
          <a:bodyPr/>
          <a:lstStyle/>
          <a:p>
            <a:r>
              <a:rPr lang="en-US" dirty="0"/>
              <a:t>Week 10:   Optimize features</a:t>
            </a:r>
          </a:p>
          <a:p>
            <a:r>
              <a:rPr lang="en-US" dirty="0"/>
              <a:t>Week 11:   Optimize interface </a:t>
            </a:r>
            <a:endParaRPr lang="vi-VN" dirty="0"/>
          </a:p>
          <a:p>
            <a:pPr marL="0" indent="0">
              <a:buNone/>
            </a:pPr>
            <a:endParaRPr lang="vi-VN" b="1" dirty="0"/>
          </a:p>
        </p:txBody>
      </p:sp>
    </p:spTree>
    <p:extLst>
      <p:ext uri="{BB962C8B-B14F-4D97-AF65-F5344CB8AC3E}">
        <p14:creationId xmlns:p14="http://schemas.microsoft.com/office/powerpoint/2010/main" xmlns="" val="262528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vi-VN" dirty="0"/>
          </a:p>
        </p:txBody>
      </p:sp>
      <p:sp>
        <p:nvSpPr>
          <p:cNvPr id="3" name="Content Placeholder 2"/>
          <p:cNvSpPr>
            <a:spLocks noGrp="1"/>
          </p:cNvSpPr>
          <p:nvPr>
            <p:ph idx="1"/>
          </p:nvPr>
        </p:nvSpPr>
        <p:spPr/>
        <p:txBody>
          <a:bodyPr/>
          <a:lstStyle/>
          <a:p>
            <a:pPr marL="457200" indent="-457200">
              <a:buAutoNum type="arabicPeriod"/>
            </a:pPr>
            <a:r>
              <a:rPr lang="en-US" dirty="0" smtClean="0"/>
              <a:t>At the beginning, there are 6 members in our group. However,3 people gave up without announcing to us. Therefore we had to waste 3 weeks for waiting them.</a:t>
            </a:r>
          </a:p>
          <a:p>
            <a:pPr marL="457200" indent="-457200">
              <a:buAutoNum type="arabicPeriod"/>
            </a:pPr>
            <a:r>
              <a:rPr lang="en-US" dirty="0" err="1" smtClean="0"/>
              <a:t>Github</a:t>
            </a:r>
            <a:r>
              <a:rPr lang="en-US" dirty="0" smtClean="0"/>
              <a:t> also had some problems. </a:t>
            </a:r>
            <a:r>
              <a:rPr lang="en-US" dirty="0" err="1" smtClean="0"/>
              <a:t>Sometimes,it</a:t>
            </a:r>
            <a:r>
              <a:rPr lang="en-US" dirty="0" smtClean="0"/>
              <a:t> did not update </a:t>
            </a:r>
            <a:r>
              <a:rPr lang="en-US" dirty="0" err="1" smtClean="0"/>
              <a:t>codes.So</a:t>
            </a:r>
            <a:r>
              <a:rPr lang="en-US" dirty="0" smtClean="0"/>
              <a:t> we had to re-build our functions.</a:t>
            </a:r>
            <a:endParaRPr lang="vi-VN" dirty="0"/>
          </a:p>
        </p:txBody>
      </p:sp>
    </p:spTree>
    <p:extLst>
      <p:ext uri="{BB962C8B-B14F-4D97-AF65-F5344CB8AC3E}">
        <p14:creationId xmlns:p14="http://schemas.microsoft.com/office/powerpoint/2010/main" xmlns="" val="2740328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a:t>
            </a:r>
            <a:endParaRPr lang="vi-VN" dirty="0"/>
          </a:p>
        </p:txBody>
      </p:sp>
      <p:sp>
        <p:nvSpPr>
          <p:cNvPr id="3" name="Content Placeholder 2"/>
          <p:cNvSpPr>
            <a:spLocks noGrp="1"/>
          </p:cNvSpPr>
          <p:nvPr>
            <p:ph idx="1"/>
          </p:nvPr>
        </p:nvSpPr>
        <p:spPr/>
        <p:txBody>
          <a:bodyPr/>
          <a:lstStyle/>
          <a:p>
            <a:endParaRPr lang="vi-VN"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4" y="2276872"/>
            <a:ext cx="4536504" cy="2135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12160" y="1691869"/>
            <a:ext cx="2388266" cy="3762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03748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vi-V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7624" y="1700808"/>
            <a:ext cx="6458297" cy="41503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87181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8229600" cy="1600200"/>
          </a:xfrm>
        </p:spPr>
        <p:txBody>
          <a:bodyPr/>
          <a:lstStyle/>
          <a:p>
            <a:r>
              <a:rPr lang="en-US" dirty="0" smtClean="0"/>
              <a:t>UML</a:t>
            </a:r>
            <a:endParaRPr lang="vi-VN" dirty="0"/>
          </a:p>
        </p:txBody>
      </p:sp>
    </p:spTree>
    <p:extLst>
      <p:ext uri="{BB962C8B-B14F-4D97-AF65-F5344CB8AC3E}">
        <p14:creationId xmlns:p14="http://schemas.microsoft.com/office/powerpoint/2010/main" xmlns="" val="943566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685800"/>
            <a:ext cx="7772400" cy="609600"/>
          </a:xfrm>
        </p:spPr>
        <p:txBody>
          <a:bodyPr/>
          <a:lstStyle/>
          <a:p>
            <a:pPr algn="l"/>
            <a:r>
              <a:rPr lang="en-US" sz="2000" dirty="0" smtClean="0"/>
              <a:t>Logical use</a:t>
            </a:r>
            <a:endParaRPr lang="en-US" sz="2000" dirty="0"/>
          </a:p>
        </p:txBody>
      </p:sp>
      <p:pic>
        <p:nvPicPr>
          <p:cNvPr id="3074" name="Picture 2"/>
          <p:cNvPicPr>
            <a:picLocks noChangeAspect="1" noChangeArrowheads="1"/>
          </p:cNvPicPr>
          <p:nvPr/>
        </p:nvPicPr>
        <p:blipFill>
          <a:blip r:embed="rId2"/>
          <a:srcRect/>
          <a:stretch>
            <a:fillRect/>
          </a:stretch>
        </p:blipFill>
        <p:spPr bwMode="auto">
          <a:xfrm>
            <a:off x="1676400" y="1524000"/>
            <a:ext cx="5781675" cy="49434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Wiki </a:t>
            </a:r>
            <a:endParaRPr lang="vi-V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Welcome to the G03_ wiki! Our project is a forum of telling and listening. In the 21th century, human being's life is very fast. There are a lot of things which affect our life such as studying, working .. So we decide to create a forum where people can open their heart, can tell everything happened during there working day</a:t>
            </a:r>
            <a:r>
              <a:rPr lang="en-US" dirty="0" smtClean="0"/>
              <a:t>..</a:t>
            </a:r>
          </a:p>
          <a:p>
            <a:pPr marL="0" indent="0">
              <a:buNone/>
            </a:pPr>
            <a:endParaRPr lang="en-US" dirty="0"/>
          </a:p>
          <a:p>
            <a:pPr marL="0" indent="0">
              <a:buNone/>
            </a:pPr>
            <a:r>
              <a:rPr lang="en-US" dirty="0"/>
              <a:t>The forum's name "</a:t>
            </a:r>
            <a:r>
              <a:rPr lang="en-US" dirty="0" err="1"/>
              <a:t>goc</a:t>
            </a:r>
            <a:r>
              <a:rPr lang="en-US" dirty="0"/>
              <a:t> chia se". The language used in our project is PHP and html. Our forum, for now, has two parts: the forum and the "discussion" part</a:t>
            </a:r>
            <a:r>
              <a:rPr lang="en-US" dirty="0" smtClean="0"/>
              <a:t>.</a:t>
            </a:r>
          </a:p>
          <a:p>
            <a:pPr marL="0" indent="0">
              <a:buNone/>
            </a:pPr>
            <a:endParaRPr lang="en-US" dirty="0"/>
          </a:p>
          <a:p>
            <a:pPr marL="0" indent="0">
              <a:buNone/>
            </a:pPr>
            <a:r>
              <a:rPr lang="en-US" dirty="0"/>
              <a:t>The forum is the main part of our project. The forum has 6 parts, which are 6 main problem in human's life: . In each problem, user could add a topic, which could be seen by guess and other users. Other users could also mark "like", "dislike" for each topic, or post a comment on each one. We will also allow to post a video or picture attract with each topic</a:t>
            </a:r>
            <a:r>
              <a:rPr lang="en-US" dirty="0" smtClean="0"/>
              <a:t>.</a:t>
            </a:r>
          </a:p>
          <a:p>
            <a:pPr marL="0" indent="0">
              <a:buNone/>
            </a:pPr>
            <a:endParaRPr lang="en-US" dirty="0"/>
          </a:p>
          <a:p>
            <a:pPr marL="0" indent="0">
              <a:buNone/>
            </a:pPr>
            <a:r>
              <a:rPr lang="en-US" dirty="0"/>
              <a:t>The "discussion" part will open a new page (page 1), which allow users make a question and some options in it. When users click on the button "post" (on the page 1), they will be given a link to a other page of questions and options (page 2), if they want to invite other users to discussion and vote, they will send them this link. To see the result, anyone who has the link could click on the button "result" (on the page 2), and see the result at the end of the page 2. To end of the discussion, the user who post the question could click on the button "finish" (on the page 2). Anyone who has the link still could see the result, but couldn't vote anymore.</a:t>
            </a:r>
          </a:p>
          <a:p>
            <a:endParaRPr lang="vi-VN" dirty="0"/>
          </a:p>
        </p:txBody>
      </p:sp>
    </p:spTree>
    <p:extLst>
      <p:ext uri="{BB962C8B-B14F-4D97-AF65-F5344CB8AC3E}">
        <p14:creationId xmlns:p14="http://schemas.microsoft.com/office/powerpoint/2010/main" xmlns="" val="2295289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676400" y="1295400"/>
            <a:ext cx="5806905" cy="5105400"/>
          </a:xfrm>
          <a:prstGeom prst="rect">
            <a:avLst/>
          </a:prstGeom>
          <a:noFill/>
          <a:ln w="9525">
            <a:noFill/>
            <a:miter lim="800000"/>
            <a:headEnd/>
            <a:tailEnd/>
          </a:ln>
          <a:effectLst/>
        </p:spPr>
      </p:pic>
      <p:sp>
        <p:nvSpPr>
          <p:cNvPr id="5" name="Title 4"/>
          <p:cNvSpPr>
            <a:spLocks noGrp="1"/>
          </p:cNvSpPr>
          <p:nvPr>
            <p:ph type="title"/>
          </p:nvPr>
        </p:nvSpPr>
        <p:spPr>
          <a:xfrm>
            <a:off x="457200" y="381000"/>
            <a:ext cx="8229600" cy="685800"/>
          </a:xfrm>
        </p:spPr>
        <p:txBody>
          <a:bodyPr/>
          <a:lstStyle/>
          <a:p>
            <a:pPr algn="l"/>
            <a:r>
              <a:rPr lang="en-US" sz="2000" dirty="0" smtClean="0"/>
              <a:t>User case for admin</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685800"/>
          </a:xfrm>
        </p:spPr>
        <p:txBody>
          <a:bodyPr/>
          <a:lstStyle/>
          <a:p>
            <a:pPr algn="l"/>
            <a:r>
              <a:rPr lang="en-US" sz="2000" dirty="0" smtClean="0"/>
              <a:t>User case for </a:t>
            </a:r>
            <a:r>
              <a:rPr lang="en-US" sz="2000" dirty="0" smtClean="0"/>
              <a:t>member</a:t>
            </a:r>
            <a:endParaRPr lang="en-US" sz="2000" dirty="0"/>
          </a:p>
        </p:txBody>
      </p:sp>
      <p:pic>
        <p:nvPicPr>
          <p:cNvPr id="4098" name="Picture 2"/>
          <p:cNvPicPr>
            <a:picLocks noChangeAspect="1" noChangeArrowheads="1"/>
          </p:cNvPicPr>
          <p:nvPr/>
        </p:nvPicPr>
        <p:blipFill>
          <a:blip r:embed="rId2"/>
          <a:srcRect/>
          <a:stretch>
            <a:fillRect/>
          </a:stretch>
        </p:blipFill>
        <p:spPr bwMode="auto">
          <a:xfrm>
            <a:off x="1828800" y="1447800"/>
            <a:ext cx="5448300" cy="48482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0"/>
          </a:xfrm>
        </p:spPr>
        <p:txBody>
          <a:bodyPr/>
          <a:lstStyle/>
          <a:p>
            <a:r>
              <a:rPr lang="en-US" dirty="0" smtClean="0"/>
              <a:t>Test Result</a:t>
            </a:r>
            <a:endParaRPr lang="en-US" dirty="0"/>
          </a:p>
        </p:txBody>
      </p:sp>
      <p:pic>
        <p:nvPicPr>
          <p:cNvPr id="5122" name="Picture 2"/>
          <p:cNvPicPr>
            <a:picLocks noChangeAspect="1" noChangeArrowheads="1"/>
          </p:cNvPicPr>
          <p:nvPr/>
        </p:nvPicPr>
        <p:blipFill>
          <a:blip r:embed="rId2"/>
          <a:srcRect/>
          <a:stretch>
            <a:fillRect/>
          </a:stretch>
        </p:blipFill>
        <p:spPr bwMode="auto">
          <a:xfrm>
            <a:off x="1524000" y="1524000"/>
            <a:ext cx="6096000" cy="5029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image about website</a:t>
            </a:r>
            <a:endParaRPr lang="vi-VN" dirty="0"/>
          </a:p>
        </p:txBody>
      </p:sp>
      <p:sp>
        <p:nvSpPr>
          <p:cNvPr id="3" name="Content Placeholder 2"/>
          <p:cNvSpPr>
            <a:spLocks noGrp="1"/>
          </p:cNvSpPr>
          <p:nvPr>
            <p:ph idx="1"/>
          </p:nvPr>
        </p:nvSpPr>
        <p:spPr/>
        <p:txBody>
          <a:bodyPr/>
          <a:lstStyle/>
          <a:p>
            <a:r>
              <a:rPr lang="en-US" dirty="0" smtClean="0"/>
              <a:t>                                  </a:t>
            </a:r>
            <a:endParaRPr lang="vi-V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4" y="1700808"/>
            <a:ext cx="3977350" cy="1872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60032" y="1700808"/>
            <a:ext cx="3799514" cy="17884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300192" y="3995101"/>
            <a:ext cx="2147689" cy="2564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86156" y="4163206"/>
            <a:ext cx="4333916" cy="204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9255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language</a:t>
            </a:r>
            <a:endParaRPr lang="vi-VN"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HTML</a:t>
            </a:r>
          </a:p>
          <a:p>
            <a:r>
              <a:rPr lang="en-US" dirty="0" smtClean="0"/>
              <a:t>CSS/Bootstrap </a:t>
            </a:r>
            <a:r>
              <a:rPr lang="en-US" dirty="0"/>
              <a:t>(</a:t>
            </a:r>
            <a:r>
              <a:rPr lang="en-US" dirty="0" err="1" smtClean="0"/>
              <a:t>Css</a:t>
            </a:r>
            <a:r>
              <a:rPr lang="en-US" dirty="0" smtClean="0"/>
              <a:t> framework)</a:t>
            </a:r>
          </a:p>
          <a:p>
            <a:r>
              <a:rPr lang="en-US" dirty="0" smtClean="0"/>
              <a:t>JavaScript/</a:t>
            </a:r>
            <a:r>
              <a:rPr lang="en-US" dirty="0" err="1" smtClean="0"/>
              <a:t>Jquery</a:t>
            </a:r>
            <a:r>
              <a:rPr lang="en-US" dirty="0" smtClean="0"/>
              <a:t> (JavaScript framework)</a:t>
            </a:r>
          </a:p>
          <a:p>
            <a:r>
              <a:rPr lang="en-US" dirty="0" smtClean="0"/>
              <a:t>PHP/MySQL</a:t>
            </a:r>
          </a:p>
        </p:txBody>
      </p:sp>
    </p:spTree>
    <p:extLst>
      <p:ext uri="{BB962C8B-B14F-4D97-AF65-F5344CB8AC3E}">
        <p14:creationId xmlns:p14="http://schemas.microsoft.com/office/powerpoint/2010/main" xmlns="" val="325478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tools</a:t>
            </a:r>
            <a:endParaRPr lang="vi-VN"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Skype</a:t>
            </a:r>
          </a:p>
          <a:p>
            <a:pPr marL="457200" indent="-457200">
              <a:buFont typeface="+mj-lt"/>
              <a:buAutoNum type="arabicPeriod"/>
            </a:pPr>
            <a:r>
              <a:rPr lang="en-US" dirty="0" smtClean="0"/>
              <a:t>Facebook</a:t>
            </a:r>
          </a:p>
          <a:p>
            <a:pPr marL="457200" indent="-457200">
              <a:buFont typeface="+mj-lt"/>
              <a:buAutoNum type="arabicPeriod"/>
            </a:pPr>
            <a:r>
              <a:rPr lang="en-US" dirty="0" smtClean="0"/>
              <a:t>Gmail</a:t>
            </a:r>
          </a:p>
          <a:p>
            <a:pPr marL="457200" indent="-457200">
              <a:buFont typeface="+mj-lt"/>
              <a:buAutoNum type="arabicPeriod"/>
            </a:pPr>
            <a:r>
              <a:rPr lang="en-US" dirty="0" err="1" smtClean="0"/>
              <a:t>Pivotaltracker</a:t>
            </a:r>
            <a:endParaRPr lang="en-US" dirty="0" smtClean="0"/>
          </a:p>
          <a:p>
            <a:pPr marL="457200" indent="-457200">
              <a:buFont typeface="+mj-lt"/>
              <a:buAutoNum type="arabicPeriod"/>
            </a:pPr>
            <a:r>
              <a:rPr lang="en-US" dirty="0" err="1" smtClean="0"/>
              <a:t>Github</a:t>
            </a:r>
            <a:endParaRPr lang="en-US" dirty="0"/>
          </a:p>
        </p:txBody>
      </p:sp>
    </p:spTree>
    <p:extLst>
      <p:ext uri="{BB962C8B-B14F-4D97-AF65-F5344CB8AC3E}">
        <p14:creationId xmlns:p14="http://schemas.microsoft.com/office/powerpoint/2010/main" xmlns="" val="147327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do?</a:t>
            </a:r>
            <a:endParaRPr lang="vi-VN" dirty="0"/>
          </a:p>
        </p:txBody>
      </p:sp>
      <p:sp>
        <p:nvSpPr>
          <p:cNvPr id="3" name="Content Placeholder 2"/>
          <p:cNvSpPr>
            <a:spLocks noGrp="1"/>
          </p:cNvSpPr>
          <p:nvPr>
            <p:ph idx="1"/>
          </p:nvPr>
        </p:nvSpPr>
        <p:spPr/>
        <p:txBody>
          <a:bodyPr>
            <a:normAutofit lnSpcReduction="10000"/>
          </a:bodyPr>
          <a:lstStyle/>
          <a:p>
            <a:r>
              <a:rPr lang="en-US" dirty="0" smtClean="0"/>
              <a:t>Week 1+2:   Learning languages</a:t>
            </a:r>
          </a:p>
          <a:p>
            <a:r>
              <a:rPr lang="en-US" dirty="0" smtClean="0"/>
              <a:t>Week 3:   Interface demo and define features</a:t>
            </a:r>
          </a:p>
          <a:p>
            <a:r>
              <a:rPr lang="en-US" dirty="0" smtClean="0"/>
              <a:t>Week 4:   Building homepage</a:t>
            </a:r>
          </a:p>
          <a:p>
            <a:r>
              <a:rPr lang="en-US" dirty="0" smtClean="0"/>
              <a:t>Week 5:   </a:t>
            </a:r>
            <a:r>
              <a:rPr lang="en-US" dirty="0"/>
              <a:t>L</a:t>
            </a:r>
            <a:r>
              <a:rPr lang="en-US" dirty="0" smtClean="0"/>
              <a:t>og in/out – sign up – change account info</a:t>
            </a:r>
          </a:p>
          <a:p>
            <a:r>
              <a:rPr lang="en-US" dirty="0" smtClean="0"/>
              <a:t>Week 6:   Posting</a:t>
            </a:r>
          </a:p>
          <a:p>
            <a:r>
              <a:rPr lang="en-US" dirty="0" smtClean="0"/>
              <a:t>Week 7:   Comment</a:t>
            </a:r>
          </a:p>
          <a:p>
            <a:r>
              <a:rPr lang="en-US" dirty="0" smtClean="0"/>
              <a:t>Week 8:   Building admin page</a:t>
            </a:r>
          </a:p>
          <a:p>
            <a:r>
              <a:rPr lang="en-US" dirty="0" smtClean="0"/>
              <a:t>Week 9:   Search</a:t>
            </a:r>
          </a:p>
          <a:p>
            <a:r>
              <a:rPr lang="en-US" dirty="0" smtClean="0"/>
              <a:t>Week 10:   Optimize features</a:t>
            </a:r>
          </a:p>
          <a:p>
            <a:r>
              <a:rPr lang="en-US" dirty="0" smtClean="0"/>
              <a:t>Week 11:   Optimize interface </a:t>
            </a:r>
            <a:endParaRPr lang="vi-VN" dirty="0"/>
          </a:p>
        </p:txBody>
      </p:sp>
    </p:spTree>
    <p:extLst>
      <p:ext uri="{BB962C8B-B14F-4D97-AF65-F5344CB8AC3E}">
        <p14:creationId xmlns:p14="http://schemas.microsoft.com/office/powerpoint/2010/main" xmlns="" val="3917292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do?</a:t>
            </a:r>
            <a:endParaRPr lang="vi-VN" dirty="0"/>
          </a:p>
        </p:txBody>
      </p:sp>
      <p:sp>
        <p:nvSpPr>
          <p:cNvPr id="3" name="Content Placeholder 2"/>
          <p:cNvSpPr>
            <a:spLocks noGrp="1"/>
          </p:cNvSpPr>
          <p:nvPr>
            <p:ph idx="1"/>
          </p:nvPr>
        </p:nvSpPr>
        <p:spPr/>
        <p:txBody>
          <a:bodyPr/>
          <a:lstStyle/>
          <a:p>
            <a:r>
              <a:rPr lang="en-US" dirty="0" smtClean="0"/>
              <a:t>Week 1+2:   Learning languages</a:t>
            </a:r>
          </a:p>
          <a:p>
            <a:r>
              <a:rPr lang="en-US" dirty="0" smtClean="0"/>
              <a:t>Week 3:   Interface demo and define features</a:t>
            </a:r>
          </a:p>
        </p:txBody>
      </p:sp>
    </p:spTree>
    <p:extLst>
      <p:ext uri="{BB962C8B-B14F-4D97-AF65-F5344CB8AC3E}">
        <p14:creationId xmlns:p14="http://schemas.microsoft.com/office/powerpoint/2010/main" xmlns="" val="420620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do?</a:t>
            </a:r>
            <a:endParaRPr lang="vi-VN" dirty="0"/>
          </a:p>
        </p:txBody>
      </p:sp>
      <p:sp>
        <p:nvSpPr>
          <p:cNvPr id="3" name="Content Placeholder 2"/>
          <p:cNvSpPr>
            <a:spLocks noGrp="1"/>
          </p:cNvSpPr>
          <p:nvPr>
            <p:ph idx="1"/>
          </p:nvPr>
        </p:nvSpPr>
        <p:spPr/>
        <p:txBody>
          <a:bodyPr/>
          <a:lstStyle/>
          <a:p>
            <a:r>
              <a:rPr lang="en-US" dirty="0" smtClean="0"/>
              <a:t>Week 4:   Building homepage</a:t>
            </a:r>
          </a:p>
          <a:p>
            <a:endParaRPr lang="en-US" dirty="0" smtClean="0"/>
          </a:p>
          <a:p>
            <a:endParaRPr lang="en-US" dirty="0" smtClean="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2492896"/>
            <a:ext cx="4104456" cy="20463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32040" y="3429000"/>
            <a:ext cx="4087546" cy="2220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08389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do?</a:t>
            </a:r>
            <a:endParaRPr lang="vi-VN" dirty="0"/>
          </a:p>
        </p:txBody>
      </p:sp>
      <p:sp>
        <p:nvSpPr>
          <p:cNvPr id="3" name="Content Placeholder 2"/>
          <p:cNvSpPr>
            <a:spLocks noGrp="1"/>
          </p:cNvSpPr>
          <p:nvPr>
            <p:ph idx="1"/>
          </p:nvPr>
        </p:nvSpPr>
        <p:spPr/>
        <p:txBody>
          <a:bodyPr/>
          <a:lstStyle/>
          <a:p>
            <a:pPr marL="0" indent="0">
              <a:buNone/>
            </a:pPr>
            <a:r>
              <a:rPr lang="en-US" dirty="0"/>
              <a:t>Week 5:   Log </a:t>
            </a:r>
            <a:r>
              <a:rPr lang="en-US" dirty="0" smtClean="0"/>
              <a:t>in/out </a:t>
            </a:r>
            <a:r>
              <a:rPr lang="en-US" dirty="0"/>
              <a:t>– sign up – change account info</a:t>
            </a:r>
          </a:p>
          <a:p>
            <a:pPr marL="0" indent="0">
              <a:buNone/>
            </a:pPr>
            <a:endParaRPr lang="vi-V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62470" y="2276872"/>
            <a:ext cx="2147689" cy="2564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29533" y="5183765"/>
            <a:ext cx="4686300" cy="1285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11560" y="5187709"/>
            <a:ext cx="2664296" cy="12476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932040" y="2099166"/>
            <a:ext cx="2681287" cy="2538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31365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143</TotalTime>
  <Words>609</Words>
  <Application>Microsoft Office PowerPoint</Application>
  <PresentationFormat>On-screen Show (4:3)</PresentationFormat>
  <Paragraphs>66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Executive</vt:lpstr>
      <vt:lpstr>REPORT  SOFTWARE ENGINEERING GROUP 03  PROJECT:  SHARING FORUM</vt:lpstr>
      <vt:lpstr>Wiki </vt:lpstr>
      <vt:lpstr>Some  image about website</vt:lpstr>
      <vt:lpstr>Programming language</vt:lpstr>
      <vt:lpstr>Support tools</vt:lpstr>
      <vt:lpstr>What did we do?</vt:lpstr>
      <vt:lpstr>What did we do?</vt:lpstr>
      <vt:lpstr>What did we do?</vt:lpstr>
      <vt:lpstr>What did we do?</vt:lpstr>
      <vt:lpstr>What did we do?</vt:lpstr>
      <vt:lpstr>What did we do?</vt:lpstr>
      <vt:lpstr>What did we do?</vt:lpstr>
      <vt:lpstr>What did we do?</vt:lpstr>
      <vt:lpstr>What did we do?</vt:lpstr>
      <vt:lpstr>Problems</vt:lpstr>
      <vt:lpstr>User story</vt:lpstr>
      <vt:lpstr>Github</vt:lpstr>
      <vt:lpstr>UML</vt:lpstr>
      <vt:lpstr>Logical use</vt:lpstr>
      <vt:lpstr>User case for admin</vt:lpstr>
      <vt:lpstr>User case for member</vt:lpstr>
      <vt:lpstr>Test Result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SOFTWARE ENGINEERING GROUP 03  PROJECT:  SHARING FORUM</dc:title>
  <dc:creator>nhs3108@hotmail.com</dc:creator>
  <cp:lastModifiedBy>TANLD</cp:lastModifiedBy>
  <cp:revision>17</cp:revision>
  <dcterms:created xsi:type="dcterms:W3CDTF">2014-05-22T04:10:21Z</dcterms:created>
  <dcterms:modified xsi:type="dcterms:W3CDTF">2014-05-22T06:40:12Z</dcterms:modified>
</cp:coreProperties>
</file>