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Montserrat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af1e7ad4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af1e7ad4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af1e7ad41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af1e7ad41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b117757c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b117757c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b117757cd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b117757cd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b089dee4f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b089dee4f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b117757cd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b117757cd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b117757cd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b117757cd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b117757cd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b117757cd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790825" y="324125"/>
            <a:ext cx="5017500" cy="16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CRIMINAL</a:t>
            </a:r>
            <a:r>
              <a:rPr lang="en" b="1" i="1"/>
              <a:t> </a:t>
            </a:r>
            <a:r>
              <a:rPr lang="en" b="1" i="1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MINDS</a:t>
            </a:r>
            <a:endParaRPr b="1" i="1">
              <a:solidFill>
                <a:srgbClr val="00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20125" y="246950"/>
            <a:ext cx="3470700" cy="10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Anh-Minh Nguyen</a:t>
            </a:r>
            <a:endParaRPr sz="180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Hank Flury</a:t>
            </a:r>
            <a:endParaRPr sz="180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Monica Wisdom</a:t>
            </a:r>
            <a:endParaRPr sz="180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Stephen White</a:t>
            </a:r>
            <a:endParaRPr sz="180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A86E8"/>
                </a:solidFill>
              </a:rPr>
              <a:t>Questions:</a:t>
            </a:r>
            <a:r>
              <a:rPr lang="en" b="1">
                <a:solidFill>
                  <a:srgbClr val="0000FF"/>
                </a:solidFill>
              </a:rPr>
              <a:t> 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the proportions of different crimes in U-District differ from the whole of Seattle?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Does the average number of days between the date the crime occurred and the date the crime was reported in U-District differ from the whole of Seattle, particularly in the cases of rape, other sexual offenses, and nonviolent family offenses?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Where we study, live, and congregate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 put life into perspective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Proactivity vs. Reactivity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9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4A86E8"/>
                </a:solidFill>
              </a:rPr>
              <a:t>Does the proportions of different crimes in U-District differ from the whole of Seattle?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2100" y="1152475"/>
            <a:ext cx="6057899" cy="395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4A86E8"/>
                </a:solidFill>
              </a:rPr>
              <a:t>Does the proportions of different crimes in U-District differ from the whole of Seattle?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4A86E8"/>
              </a:solidFill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675" y="1152425"/>
            <a:ext cx="6104600" cy="398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4A86E8"/>
                </a:solidFill>
              </a:rPr>
              <a:t>Does the proportions of different crimes in U-District differ from the whole of Seattle?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4A86E8"/>
              </a:solidFill>
            </a:endParaRPr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3950" y="1152425"/>
            <a:ext cx="5864900" cy="383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385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4A86E8"/>
                </a:solidFill>
              </a:rPr>
              <a:t>Does the average number of days between the date the crime occurred and the date the crime was reported in U-District differ from the whole of Seattle?</a:t>
            </a:r>
            <a:endParaRPr sz="180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74"/>
            <a:ext cx="9144000" cy="399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4A86E8"/>
                </a:solidFill>
              </a:rPr>
              <a:t>Does the average number of days between the date the crime occurred and the date the crime was reported in U-District differ from the whole of Seattle?</a:t>
            </a:r>
            <a:endParaRPr sz="180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6262" y="1215228"/>
            <a:ext cx="5851475" cy="377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2107350" y="2073925"/>
            <a:ext cx="4929300" cy="1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 b="1">
                <a:solidFill>
                  <a:srgbClr val="4A86E8"/>
                </a:solidFill>
              </a:rPr>
              <a:t>Conclusion</a:t>
            </a:r>
            <a:endParaRPr sz="6000" b="1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190</Words>
  <Application>Microsoft Office PowerPoint</Application>
  <PresentationFormat>On-screen Show (16:9)</PresentationFormat>
  <Paragraphs>17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Montserrat</vt:lpstr>
      <vt:lpstr>Simple Light</vt:lpstr>
      <vt:lpstr>CRIMINAL MINDS</vt:lpstr>
      <vt:lpstr>PowerPoint Presentation</vt:lpstr>
      <vt:lpstr>Questions: </vt:lpstr>
      <vt:lpstr>Does the proportions of different crimes in U-District differ from the whole of Seattle?</vt:lpstr>
      <vt:lpstr>Does the proportions of different crimes in U-District differ from the whole of Seattle? </vt:lpstr>
      <vt:lpstr>Does the proportions of different crimes in U-District differ from the whole of Seattle? </vt:lpstr>
      <vt:lpstr>Does the average number of days between the date the crime occurred and the date the crime was reported in U-District differ from the whole of Seattle? </vt:lpstr>
      <vt:lpstr>Does the average number of days between the date the crime occurred and the date the crime was reported in U-District differ from the whole of Seattle?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CRIMINAL MINDS</dc:title>
  <dc:creator>Anh-Minh Nguyen</dc:creator>
  <cp:lastModifiedBy>Anh-Minh Nguyen</cp:lastModifiedBy>
  <cp:revision>2</cp:revision>
  <dcterms:modified xsi:type="dcterms:W3CDTF">2021-01-16T06:01:14Z</dcterms:modified>
</cp:coreProperties>
</file>