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99" r:id="rId3"/>
    <p:sldId id="300" r:id="rId4"/>
    <p:sldId id="302" r:id="rId5"/>
    <p:sldId id="301" r:id="rId6"/>
    <p:sldId id="304" r:id="rId7"/>
    <p:sldId id="306" r:id="rId8"/>
    <p:sldId id="308" r:id="rId9"/>
    <p:sldId id="309" r:id="rId10"/>
    <p:sldId id="260" r:id="rId11"/>
  </p:sldIdLst>
  <p:sldSz cx="12192000" cy="6858000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6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96362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06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73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BẢO VỆ ĐỒ ÁN [TÊN KHÓA]</a:t>
            </a:r>
            <a:endParaRPr lang="en-US" sz="32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4" name="Shape 85"/>
          <p:cNvSpPr/>
          <p:nvPr/>
        </p:nvSpPr>
        <p:spPr>
          <a:xfrm>
            <a:off x="462115" y="2616201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chemeClr val="lt1"/>
                </a:solidFill>
              </a:rPr>
              <a:t>TÊN ĐỒ ÁN</a:t>
            </a:r>
            <a:endParaRPr lang="en-US" sz="28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5" name="Shape 85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smtClean="0">
                <a:solidFill>
                  <a:schemeClr val="lt1"/>
                </a:solidFill>
              </a:rPr>
              <a:t>Lớp:   C####    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err="1" smtClean="0">
                <a:solidFill>
                  <a:schemeClr val="lt1"/>
                </a:solidFill>
              </a:rPr>
              <a:t>Nhóm</a:t>
            </a:r>
            <a:r>
              <a:rPr lang="en-US" sz="2000" b="1" dirty="0" smtClean="0">
                <a:solidFill>
                  <a:schemeClr val="lt1"/>
                </a:solidFill>
              </a:rPr>
              <a:t>: #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</a:t>
            </a:r>
            <a:r>
              <a:rPr lang="en-US" sz="2000" b="1" dirty="0" smtClean="0">
                <a:solidFill>
                  <a:schemeClr val="lt1"/>
                </a:solidFill>
              </a:rPr>
              <a:t>1. </a:t>
            </a:r>
            <a:r>
              <a:rPr lang="en-US" sz="2000" b="1" dirty="0" err="1" smtClean="0">
                <a:solidFill>
                  <a:schemeClr val="lt1"/>
                </a:solidFill>
              </a:rPr>
              <a:t>Nguyễn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Văn</a:t>
            </a:r>
            <a:r>
              <a:rPr lang="en-US" sz="2000" b="1" dirty="0" smtClean="0">
                <a:solidFill>
                  <a:schemeClr val="lt1"/>
                </a:solidFill>
              </a:rPr>
              <a:t> A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</a:t>
            </a:r>
            <a:r>
              <a:rPr lang="en-US" sz="2000" b="1" dirty="0" smtClean="0">
                <a:solidFill>
                  <a:schemeClr val="lt1"/>
                </a:solidFill>
              </a:rPr>
              <a:t>2. </a:t>
            </a:r>
            <a:r>
              <a:rPr lang="en-US" sz="2000" b="1" dirty="0" err="1" smtClean="0">
                <a:solidFill>
                  <a:schemeClr val="lt1"/>
                </a:solidFill>
              </a:rPr>
              <a:t>Lê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Văn</a:t>
            </a:r>
            <a:r>
              <a:rPr lang="en-US" sz="2000" b="1" dirty="0" smtClean="0">
                <a:solidFill>
                  <a:schemeClr val="lt1"/>
                </a:solidFill>
              </a:rPr>
              <a:t> B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</a:t>
            </a:r>
            <a:r>
              <a:rPr lang="en-US" sz="2000" b="1" dirty="0" smtClean="0">
                <a:solidFill>
                  <a:schemeClr val="lt1"/>
                </a:solidFill>
              </a:rPr>
              <a:t>3. </a:t>
            </a:r>
            <a:r>
              <a:rPr lang="en-US" sz="2000" b="1" dirty="0" err="1" smtClean="0">
                <a:solidFill>
                  <a:schemeClr val="lt1"/>
                </a:solidFill>
              </a:rPr>
              <a:t>Hoàng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Văn</a:t>
            </a:r>
            <a:r>
              <a:rPr lang="en-US" sz="2000" b="1" dirty="0" smtClean="0">
                <a:solidFill>
                  <a:schemeClr val="lt1"/>
                </a:solidFill>
              </a:rPr>
              <a:t> C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err="1" smtClean="0">
                <a:solidFill>
                  <a:schemeClr val="lt1"/>
                </a:solidFill>
              </a:rPr>
              <a:t>Giảng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viên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hướng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dẫn</a:t>
            </a:r>
            <a:r>
              <a:rPr lang="en-US" sz="2000" b="1" dirty="0" smtClean="0">
                <a:solidFill>
                  <a:schemeClr val="lt1"/>
                </a:solidFill>
              </a:rPr>
              <a:t>: ………………………..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387741" y="1855800"/>
            <a:ext cx="550118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</a:t>
            </a:r>
            <a:r>
              <a:rPr lang="en-US" sz="4000" b="1" dirty="0" smtClean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WATCH!</a:t>
            </a:r>
            <a:endParaRPr lang="en-US" sz="4000" b="1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NỘI DUNG TRÌNH BÀY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Tổng quan đề tài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endParaRPr lang="en-US" dirty="0" smtClean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vi-VN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 smtClean="0"/>
              <a:t>Thiết </a:t>
            </a:r>
            <a:r>
              <a:rPr lang="vi-VN" dirty="0"/>
              <a:t>kế cơ sở dữ liệu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Phân công công việc trong </a:t>
            </a:r>
            <a:r>
              <a:rPr lang="vi-VN" dirty="0" smtClean="0"/>
              <a:t>nhóm</a:t>
            </a:r>
            <a:endParaRPr lang="en-US" dirty="0" smtClean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Demo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TỔNG QUAN ĐỀ TÀI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lvl="0" indent="0">
              <a:buNone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module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–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hiều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956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BIỂU ĐỒ LUỒNG DỮ LIỆU MỨC NGỮ CẢNH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 smtClean="0"/>
              <a:t>Vẽ</a:t>
            </a:r>
            <a:r>
              <a:rPr lang="en-US" sz="2000" dirty="0" smtClean="0"/>
              <a:t> </a:t>
            </a:r>
            <a:r>
              <a:rPr lang="en-US" sz="2000" dirty="0" err="1" smtClean="0"/>
              <a:t>sơ</a:t>
            </a:r>
            <a:r>
              <a:rPr lang="en-US" sz="2000" dirty="0" smtClean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cảnh</a:t>
            </a:r>
            <a:r>
              <a:rPr lang="en-US" sz="2000" dirty="0"/>
              <a:t>,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gia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,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tách</a:t>
            </a:r>
            <a:r>
              <a:rPr lang="en-US" sz="2000" dirty="0"/>
              <a:t> </a:t>
            </a:r>
            <a:r>
              <a:rPr lang="en-US" sz="2000" dirty="0" err="1"/>
              <a:t>rời</a:t>
            </a:r>
            <a:r>
              <a:rPr lang="en-US" sz="2000" dirty="0"/>
              <a:t> </a:t>
            </a:r>
            <a:r>
              <a:rPr lang="en-US" sz="2000" dirty="0" err="1"/>
              <a:t>FontEnd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 smtClean="0"/>
              <a:t>BackEnd</a:t>
            </a:r>
            <a:r>
              <a:rPr lang="en-US" sz="2000" dirty="0" smtClean="0"/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SƠ ĐỒ CHỨC NĂNG ỨNG DỤNG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fontAlgn="base">
              <a:buNone/>
            </a:pP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/>
              <a:t>FontEnd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, </a:t>
            </a:r>
            <a:r>
              <a:rPr lang="en-US" dirty="0" err="1"/>
              <a:t>BackEnd</a:t>
            </a:r>
            <a:r>
              <a:rPr lang="en-US" dirty="0"/>
              <a:t> </a:t>
            </a:r>
            <a:r>
              <a:rPr lang="en-US" dirty="0" err="1"/>
              <a:t>riêng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THIẾT KẾ CƠ SỞ DŨ LIỆU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cở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PHÂN CÔNG </a:t>
            </a:r>
            <a:r>
              <a:rPr lang="en-US" sz="3000" b="1" dirty="0" err="1" smtClean="0">
                <a:solidFill>
                  <a:srgbClr val="832C8B"/>
                </a:solidFill>
              </a:rPr>
              <a:t>CÔNG</a:t>
            </a:r>
            <a:r>
              <a:rPr lang="en-US" sz="3000" b="1" dirty="0" smtClean="0">
                <a:solidFill>
                  <a:srgbClr val="832C8B"/>
                </a:solidFill>
              </a:rPr>
              <a:t> VIỆC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71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GIAO DIỆN CHÍNH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FontEnd</a:t>
            </a:r>
            <a:r>
              <a:rPr lang="en-US" dirty="0" smtClean="0"/>
              <a:t>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</a:t>
            </a:r>
          </a:p>
          <a:p>
            <a:pPr marL="177800" indent="0">
              <a:lnSpc>
                <a:spcPct val="150000"/>
              </a:lnSpc>
              <a:buNone/>
            </a:pPr>
            <a:r>
              <a:rPr lang="en-US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BackEnd</a:t>
            </a:r>
            <a:r>
              <a:rPr lang="en-US" dirty="0" smtClean="0"/>
              <a:t>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16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algn="ctr">
              <a:lnSpc>
                <a:spcPct val="150000"/>
              </a:lnSpc>
              <a:buNone/>
            </a:pPr>
            <a:endParaRPr lang="en-US" sz="7200" dirty="0" smtClean="0"/>
          </a:p>
          <a:p>
            <a:pPr marL="177800" indent="0" algn="ctr">
              <a:lnSpc>
                <a:spcPct val="150000"/>
              </a:lnSpc>
              <a:buNone/>
            </a:pPr>
            <a:r>
              <a:rPr lang="en-US" sz="7200" dirty="0" smtClean="0"/>
              <a:t>DEMO ỨNG DỤNG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8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241</Words>
  <Application>Microsoft Office PowerPoint</Application>
  <PresentationFormat>Custom</PresentationFormat>
  <Paragraphs>32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Times New Roman</vt:lpstr>
      <vt:lpstr>Office Theme</vt:lpstr>
      <vt:lpstr>PowerPoint Presentation</vt:lpstr>
      <vt:lpstr>NỘI DUNG TRÌNH BÀY</vt:lpstr>
      <vt:lpstr>TỔNG QUAN ĐỀ TÀI</vt:lpstr>
      <vt:lpstr>BIỂU ĐỒ LUỒNG DỮ LIỆU MỨC NGỮ CẢNH</vt:lpstr>
      <vt:lpstr>SƠ ĐỒ CHỨC NĂNG ỨNG DỤNG</vt:lpstr>
      <vt:lpstr>THIẾT KẾ CƠ SỞ DŨ LIỆU</vt:lpstr>
      <vt:lpstr>PHÂN CÔNG CÔNG VIỆC</vt:lpstr>
      <vt:lpstr>GIAO DIỆN CHÍNH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151</cp:revision>
  <dcterms:modified xsi:type="dcterms:W3CDTF">2019-09-20T08:29:18Z</dcterms:modified>
</cp:coreProperties>
</file>