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D3D-A59B-42FE-9493-BDB98A960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6D40-A0B1-42A2-8CD4-5FF28643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A2E4-EB9F-4833-A875-83D7A1B7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ED66-C047-48A2-8543-8C012CBB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5000-E1BE-43C3-988B-D958D562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3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0FD5-A124-4492-B710-23828E1B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0A7B-9F90-4DE4-846B-A958354C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31CE-A5AE-4373-A85D-01BFBFD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590E-6629-4AE9-93FB-60776794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D1D5-3E61-47BD-8FD9-F06077A0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855E2-F8DA-4F8B-9D33-75C2B96C8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B933-5186-4795-8821-D1159456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C422-E12A-47B2-8046-3631D77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DDD7-4A8E-476C-8EE7-D5F9FC4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076B-D3F1-4C8C-AEF5-8EF5B94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D69F-F8D5-49B4-AB02-4DAAB64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39B6-A3AC-4783-AE0A-FDA69A2C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3D48-FCA0-419E-B315-946D2537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A6B0-3973-4E7A-A450-32C23687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9D4B-D6E4-48E5-8AA0-AB1C1311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B0D0-6765-4F4C-8151-D8CFD43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6F89B-5A59-4FE1-9063-FFDE5725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3F55-7993-4D08-A6B6-CEA8E3CF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7EB5-BDBB-4883-8B02-C982C4CF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307D-64D0-4C41-9F16-38A96028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CC1B-D97B-4AC0-8408-11E33964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16B-A974-412F-9ADD-B17F355A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A9D7-D399-4DDF-9A4D-EE46A86A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FAAE0-D67D-4598-836F-7A2947D3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8154-AC66-4163-A559-93D38BA1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B31BF-9D89-4765-BB6D-7C6F57EA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CC-5234-4CCA-8F8B-728F257F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6E7E-E20A-4694-B2D1-A3038647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9DBF9-8FB5-4E52-A85F-539B103D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F85F3-3B5B-474E-BC89-0D97A9719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67F67-8E68-40A6-A4D5-11F0EAE52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C01EC-5B6D-4E9A-822E-B65696F8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778E6-1081-45D4-B573-AFD2EA1E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58658-5AD4-482B-A365-03A709E2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52D7-F064-4A64-9399-A9D76DA4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4EB2E-A017-4490-B59E-F298C6B2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D3EF1-217B-4086-A3E6-012BE314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6905-9DDC-48BB-A3D1-E933C58B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1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924FA-9E58-4140-96BC-98DA5EB8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90755-D5E3-49D1-A9CC-43587C08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D9A81-E4FF-4BCA-B20A-165363C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F775-67A5-44B4-8A59-D51A54BB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8A7B-5B32-433B-B5F3-09D61278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1CB4B-881E-420B-ABEE-5B623811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9AD7F-72B9-4A3F-9F07-98E6A15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F9C6-98EF-4B6F-838D-C8BE4A47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BABD-C80B-4620-AC0A-43D553D4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6B6-A5DD-49A9-B9FB-B3FEEEE4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8AECE-92B3-4B66-8172-651336BB2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A1BD-A562-4D49-A9BC-FF86D3F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6E7C7-9487-44FD-AC54-F096BACB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BB73A-CDCD-4EB8-AFF5-0CBA7248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9736-C742-424E-B1F1-19D5B572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3F450-4AF9-4681-B54B-BBEBC8DE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4086-48A1-47E1-87E3-523D8E0E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6AD9-BA05-4217-9616-4381EC717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ABF5-2291-4FAD-B681-5693C1491D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AD4-6269-4C97-A24E-93D5218B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905F-61BB-4FB6-A173-D65CD0C8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2CE9-157E-4928-9C91-093671D5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EDE9-B4AE-4894-9777-59574702B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3D715-A053-4897-A845-BAC0F74D3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Nguyễn Trọng Vũ</dc:creator>
  <cp:lastModifiedBy>Nguyễn Trọng Vũ</cp:lastModifiedBy>
  <cp:revision>1</cp:revision>
  <dcterms:created xsi:type="dcterms:W3CDTF">2021-05-03T14:26:40Z</dcterms:created>
  <dcterms:modified xsi:type="dcterms:W3CDTF">2021-05-03T14:27:32Z</dcterms:modified>
</cp:coreProperties>
</file>