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31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D37C-0704-42ED-9B05-D48520E83AD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ears of war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9194" y="276409"/>
            <a:ext cx="2253535" cy="4852576"/>
          </a:xfrm>
          <a:prstGeom prst="rect">
            <a:avLst/>
          </a:prstGeom>
          <a:scene3d>
            <a:camera prst="perspectiveFront" fov="2400000">
              <a:rot lat="0" lon="1200000" rev="0"/>
            </a:camera>
            <a:lightRig rig="threePt" dir="t"/>
          </a:scene3d>
          <a:sp3d extrusionH="381000"/>
        </p:spPr>
      </p:pic>
      <p:grpSp>
        <p:nvGrpSpPr>
          <p:cNvPr id="22" name="Group 21"/>
          <p:cNvGrpSpPr/>
          <p:nvPr/>
        </p:nvGrpSpPr>
        <p:grpSpPr>
          <a:xfrm>
            <a:off x="8133021" y="657409"/>
            <a:ext cx="2253536" cy="4852576"/>
            <a:chOff x="4103492" y="1675224"/>
            <a:chExt cx="2253536" cy="485257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03493" y="1675224"/>
              <a:ext cx="2253535" cy="4852576"/>
            </a:xfrm>
            <a:prstGeom prst="rect">
              <a:avLst/>
            </a:prstGeom>
            <a:scene3d>
              <a:camera prst="perspectiveFront" fov="2400000">
                <a:rot lat="0" lon="1200000" rev="0"/>
              </a:camera>
              <a:lightRig rig="threePt" dir="t"/>
            </a:scene3d>
            <a:sp3d extrusionH="190500"/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03492" y="1675224"/>
              <a:ext cx="2253536" cy="4852576"/>
            </a:xfrm>
            <a:prstGeom prst="rect">
              <a:avLst/>
            </a:prstGeom>
            <a:scene3d>
              <a:camera prst="perspectiveFront" fov="2400000">
                <a:rot lat="0" lon="1200000" rev="0"/>
              </a:camera>
              <a:lightRig rig="threePt" dir="t"/>
            </a:scene3d>
            <a:sp3d extrusionH="190500"/>
          </p:spPr>
        </p:pic>
      </p:grpSp>
      <p:grpSp>
        <p:nvGrpSpPr>
          <p:cNvPr id="41" name="Group 40"/>
          <p:cNvGrpSpPr/>
          <p:nvPr/>
        </p:nvGrpSpPr>
        <p:grpSpPr>
          <a:xfrm>
            <a:off x="6612572" y="1013009"/>
            <a:ext cx="2253535" cy="4852576"/>
            <a:chOff x="6612572" y="1013009"/>
            <a:chExt cx="2253535" cy="485257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12572" y="1013009"/>
              <a:ext cx="2253535" cy="4852576"/>
            </a:xfrm>
            <a:prstGeom prst="rect">
              <a:avLst/>
            </a:prstGeom>
            <a:scene3d>
              <a:camera prst="perspectiveFront" fov="2400000">
                <a:rot lat="0" lon="1200000" rev="0"/>
              </a:camera>
              <a:lightRig rig="threePt" dir="t"/>
            </a:scene3d>
            <a:sp3d extrusionH="190500"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12572" y="1013009"/>
              <a:ext cx="2253535" cy="4852576"/>
            </a:xfrm>
            <a:prstGeom prst="rect">
              <a:avLst/>
            </a:prstGeom>
            <a:scene3d>
              <a:camera prst="perspectiveFront" fov="2400000">
                <a:rot lat="0" lon="1200000" rev="0"/>
              </a:camera>
              <a:lightRig rig="threePt" dir="t"/>
            </a:scene3d>
            <a:sp3d/>
          </p:spPr>
        </p:pic>
      </p:grpSp>
      <p:sp>
        <p:nvSpPr>
          <p:cNvPr id="35" name="TextBox 34"/>
          <p:cNvSpPr txBox="1"/>
          <p:nvPr/>
        </p:nvSpPr>
        <p:spPr>
          <a:xfrm>
            <a:off x="9164878" y="6329844"/>
            <a:ext cx="290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Anh Hùng Sang Trọng</a:t>
            </a:r>
            <a:endParaRPr lang="en-US" sz="2400" b="1">
              <a:solidFill>
                <a:srgbClr val="FFFF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65838" y="4929461"/>
            <a:ext cx="3303873" cy="1631216"/>
            <a:chOff x="643865" y="3357144"/>
            <a:chExt cx="3303873" cy="1631216"/>
          </a:xfrm>
        </p:grpSpPr>
        <p:sp>
          <p:nvSpPr>
            <p:cNvPr id="39" name="TextBox 38"/>
            <p:cNvSpPr txBox="1"/>
            <p:nvPr/>
          </p:nvSpPr>
          <p:spPr>
            <a:xfrm>
              <a:off x="643865" y="3357144"/>
              <a:ext cx="251062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b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LineX</a:t>
              </a:r>
              <a:endParaRPr lang="en-US" sz="10000" b="1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9"/>
            <a:srcRect l="280" t="1763" r="9251" b="17620"/>
            <a:stretch/>
          </p:blipFill>
          <p:spPr>
            <a:xfrm>
              <a:off x="2969610" y="3698081"/>
              <a:ext cx="978128" cy="965822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7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ears of war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29219" r="32316"/>
          <a:stretch/>
        </p:blipFill>
        <p:spPr>
          <a:xfrm>
            <a:off x="3476170" y="1368198"/>
            <a:ext cx="5007429" cy="2861129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29219" r="32136"/>
          <a:stretch/>
        </p:blipFill>
        <p:spPr>
          <a:xfrm>
            <a:off x="3476170" y="1368198"/>
            <a:ext cx="5007429" cy="286112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28860" r="32316"/>
          <a:stretch/>
        </p:blipFill>
        <p:spPr>
          <a:xfrm>
            <a:off x="3476169" y="1368197"/>
            <a:ext cx="5007430" cy="286112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28860" r="32316"/>
          <a:stretch/>
        </p:blipFill>
        <p:spPr>
          <a:xfrm>
            <a:off x="3476168" y="1368196"/>
            <a:ext cx="5007431" cy="286113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t="28860" r="32316"/>
          <a:stretch/>
        </p:blipFill>
        <p:spPr>
          <a:xfrm>
            <a:off x="3476170" y="1368196"/>
            <a:ext cx="5007429" cy="286113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248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157" y="2330542"/>
            <a:ext cx="107988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smtClean="0"/>
              <a:t>          Không phải tạo ra một ứng dụng; tạo ra một </a:t>
            </a:r>
            <a:r>
              <a:rPr lang="en-US" sz="4800" b="1" smtClean="0"/>
              <a:t>nhóm</a:t>
            </a:r>
            <a:r>
              <a:rPr lang="en-US" sz="4800" smtClean="0"/>
              <a:t> </a:t>
            </a:r>
            <a:r>
              <a:rPr lang="en-US" sz="3600" smtClean="0"/>
              <a:t>có thể </a:t>
            </a:r>
            <a:r>
              <a:rPr lang="en-US" sz="4800" b="1" smtClean="0"/>
              <a:t>tạo</a:t>
            </a:r>
            <a:r>
              <a:rPr lang="en-US" sz="4800" smtClean="0"/>
              <a:t> </a:t>
            </a:r>
            <a:r>
              <a:rPr lang="en-US" sz="3600" smtClean="0"/>
              <a:t>ra ứng dụng và </a:t>
            </a:r>
            <a:r>
              <a:rPr lang="en-US" sz="4800" b="1" smtClean="0"/>
              <a:t>ứng dụng tốt </a:t>
            </a:r>
            <a:r>
              <a:rPr lang="en-US" sz="3600" smtClean="0"/>
              <a:t>theo hướng phát triển </a:t>
            </a:r>
            <a:r>
              <a:rPr lang="en-US" sz="4800" b="1" smtClean="0"/>
              <a:t>ứng dụng chuyên nghiệp</a:t>
            </a:r>
            <a:r>
              <a:rPr lang="en-US" sz="3600" smtClean="0"/>
              <a:t>.</a:t>
            </a:r>
            <a:endParaRPr lang="en-US" sz="360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0588" y="1499175"/>
            <a:ext cx="220617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900" smtClean="0">
                <a:latin typeface="Baskerville Old Face" panose="02020602080505020303" pitchFamily="18" charset="0"/>
              </a:rPr>
              <a:t>”</a:t>
            </a:r>
            <a:endParaRPr lang="en-US" sz="1990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714" y="159657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</a:rPr>
              <a:t>Mục tiêu</a:t>
            </a:r>
            <a:endParaRPr lang="en-US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Agency FB</vt:lpstr>
      <vt:lpstr>Arial</vt:lpstr>
      <vt:lpstr>Arial Black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Hung-pc</dc:creator>
  <cp:lastModifiedBy>Hung-pc</cp:lastModifiedBy>
  <cp:revision>18</cp:revision>
  <dcterms:created xsi:type="dcterms:W3CDTF">2019-05-07T12:57:33Z</dcterms:created>
  <dcterms:modified xsi:type="dcterms:W3CDTF">2019-05-07T15:43:58Z</dcterms:modified>
</cp:coreProperties>
</file>