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9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67C42"/>
    <a:srgbClr val="00B050"/>
    <a:srgbClr val="5BBD2B"/>
    <a:srgbClr val="B67A7A"/>
    <a:srgbClr val="4B648C"/>
    <a:srgbClr val="80978A"/>
    <a:srgbClr val="B6BCBD"/>
    <a:srgbClr val="CF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53A99-2EF4-43AC-A567-637D53F7AABB}" v="57" dt="2019-05-11T17:50:2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660"/>
  </p:normalViewPr>
  <p:slideViewPr>
    <p:cSldViewPr snapToGrid="0">
      <p:cViewPr>
        <p:scale>
          <a:sx n="75" d="100"/>
          <a:sy n="75" d="100"/>
        </p:scale>
        <p:origin x="-5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37C-0704-42ED-9B05-D48520E83AD7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19047" y="2459504"/>
            <a:ext cx="2553904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76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323678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Các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loại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lưu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trữ</a:t>
            </a:r>
            <a:endParaRPr lang="en-US" sz="3200" b="1" dirty="0" err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4BC0426-BCC9-4A35-A01E-00BA8E7B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8" y="1590675"/>
            <a:ext cx="3495675" cy="4114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F22713F-4CD1-4644-AE2D-8E78791E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1533525"/>
            <a:ext cx="3648075" cy="4171950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0C7377-1FCB-4713-8FE5-444145B0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1590675"/>
            <a:ext cx="3495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345D137-4E75-4FD9-AF3C-BBD45C25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993936"/>
            <a:ext cx="7126514" cy="3447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pic>
        <p:nvPicPr>
          <p:cNvPr id="2" name="Picture 2" descr="A group of people playing football on a field&#10;&#10;Description generated with very high confidence">
            <a:extLst>
              <a:ext uri="{FF2B5EF4-FFF2-40B4-BE49-F238E27FC236}">
                <a16:creationId xmlns:a16="http://schemas.microsoft.com/office/drawing/2014/main" id="{93C7779F-5930-45DB-A837-218C8687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43" y="1141421"/>
            <a:ext cx="6502399" cy="31672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5EC3C6-2743-4996-86C3-5B3B7192B691}"/>
              </a:ext>
            </a:extLst>
          </p:cNvPr>
          <p:cNvSpPr/>
          <p:nvPr/>
        </p:nvSpPr>
        <p:spPr>
          <a:xfrm>
            <a:off x="2333171" y="4987011"/>
            <a:ext cx="8131629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>
                <a:latin typeface="Arial"/>
                <a:cs typeface="Arial"/>
              </a:rPr>
              <a:t>Cache</a:t>
            </a:r>
            <a:r>
              <a:rPr lang="vi-VN" sz="2800" dirty="0">
                <a:latin typeface="Arial"/>
                <a:cs typeface="Arial"/>
              </a:rPr>
              <a:t> lưu thông tin </a:t>
            </a:r>
            <a:r>
              <a:rPr lang="vi-VN" sz="2800" dirty="0" err="1">
                <a:latin typeface="Arial"/>
                <a:cs typeface="Arial"/>
              </a:rPr>
              <a:t>để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biết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lần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đầu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sử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dụng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app</a:t>
            </a:r>
            <a:r>
              <a:rPr lang="vi-VN" sz="2800" dirty="0">
                <a:latin typeface="Arial"/>
                <a:cs typeface="Arial"/>
              </a:rPr>
              <a:t> </a:t>
            </a:r>
            <a:endParaRPr lang="en-US"/>
          </a:p>
          <a:p>
            <a:r>
              <a:rPr lang="vi-VN" sz="2800" dirty="0" err="1">
                <a:latin typeface="Arial"/>
                <a:cs typeface="Arial"/>
              </a:rPr>
              <a:t>và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hiển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thị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hướng</a:t>
            </a:r>
            <a:r>
              <a:rPr lang="vi-VN" sz="2800" b="1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dẫn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1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EC3C6-2743-4996-86C3-5B3B7192B69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>
                <a:latin typeface="Arial"/>
                <a:cs typeface="Arial"/>
              </a:rPr>
              <a:t>Cache</a:t>
            </a:r>
            <a:r>
              <a:rPr lang="vi-VN" sz="2800" dirty="0">
                <a:latin typeface="Arial"/>
                <a:cs typeface="Arial"/>
              </a:rPr>
              <a:t> lưu thông tin </a:t>
            </a:r>
            <a:r>
              <a:rPr lang="vi-VN" sz="2800" dirty="0" err="1">
                <a:latin typeface="Arial"/>
                <a:cs typeface="Arial"/>
              </a:rPr>
              <a:t>User</a:t>
            </a:r>
          </a:p>
          <a:p>
            <a:r>
              <a:rPr lang="vi-VN" sz="2800" dirty="0" err="1">
                <a:latin typeface="Arial"/>
                <a:cs typeface="Arial"/>
              </a:rPr>
              <a:t>để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hiển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thị</a:t>
            </a:r>
            <a:r>
              <a:rPr lang="vi-VN" sz="2800" dirty="0">
                <a:latin typeface="Arial"/>
                <a:cs typeface="Arial"/>
              </a:rPr>
              <a:t> khi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8F0F91-EFCE-4453-B238-14BD543E7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07" y="745671"/>
            <a:ext cx="26797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25386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00A66B-EB79-4AE9-8B2A-0E354BB25867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máy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người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dùng</a:t>
            </a:r>
            <a:endParaRPr lang="vi-VN" err="1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189E90B-281A-462C-94B3-A654A18D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71" y="508000"/>
            <a:ext cx="2900659" cy="5842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826821EE-7EBD-4FF2-A207-54E0B02A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9" y="1277010"/>
            <a:ext cx="580573" cy="5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8020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C715B8-C2C3-4783-9655-2DCD2FD69CE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online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Firebase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F45089F-278C-4A47-BA62-6C23D99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128486"/>
            <a:ext cx="448491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241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PC</cp:lastModifiedBy>
  <cp:revision>299</cp:revision>
  <dcterms:created xsi:type="dcterms:W3CDTF">2019-05-07T12:57:33Z</dcterms:created>
  <dcterms:modified xsi:type="dcterms:W3CDTF">2019-05-11T17:52:48Z</dcterms:modified>
</cp:coreProperties>
</file>