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9" r:id="rId5"/>
    <p:sldId id="291" r:id="rId6"/>
    <p:sldId id="283" r:id="rId7"/>
    <p:sldId id="284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67C42"/>
    <a:srgbClr val="00B050"/>
    <a:srgbClr val="5BBD2B"/>
    <a:srgbClr val="B67A7A"/>
    <a:srgbClr val="4B648C"/>
    <a:srgbClr val="80978A"/>
    <a:srgbClr val="B6BCBD"/>
    <a:srgbClr val="CF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FB565-D74C-CB2D-9BB6-88D8F838C601}" v="1" dt="2019-05-15T06:18:58.866"/>
    <p1510:client id="{C60A35D4-C8AF-4680-82FA-AB871DDE3984}" v="2" dt="2019-05-15T04:01:56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60"/>
  </p:normalViewPr>
  <p:slideViewPr>
    <p:cSldViewPr snapToGrid="0">
      <p:cViewPr>
        <p:scale>
          <a:sx n="75" d="100"/>
          <a:sy n="75" d="100"/>
        </p:scale>
        <p:origin x="-5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37C-0704-42ED-9B05-D48520E83AD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19047" y="2459504"/>
            <a:ext cx="2553904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76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323678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Các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loại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lưu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trữ</a:t>
            </a:r>
            <a:endParaRPr lang="en-US" sz="3200" b="1" dirty="0" err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4BC0426-BCC9-4A35-A01E-00BA8E7B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8" y="1590675"/>
            <a:ext cx="3495675" cy="4114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F22713F-4CD1-4644-AE2D-8E78791E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1533525"/>
            <a:ext cx="3648075" cy="4171950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0C7377-1FCB-4713-8FE5-444145B0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1590675"/>
            <a:ext cx="3495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345D137-4E75-4FD9-AF3C-BBD45C25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993936"/>
            <a:ext cx="7126514" cy="3447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pic>
        <p:nvPicPr>
          <p:cNvPr id="2" name="Picture 2" descr="A group of people playing football on a field&#10;&#10;Description generated with very high confidence">
            <a:extLst>
              <a:ext uri="{FF2B5EF4-FFF2-40B4-BE49-F238E27FC236}">
                <a16:creationId xmlns:a16="http://schemas.microsoft.com/office/drawing/2014/main" id="{93C7779F-5930-45DB-A837-218C8687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43" y="1141421"/>
            <a:ext cx="6502399" cy="31672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5EC3C6-2743-4996-86C3-5B3B7192B691}"/>
              </a:ext>
            </a:extLst>
          </p:cNvPr>
          <p:cNvSpPr/>
          <p:nvPr/>
        </p:nvSpPr>
        <p:spPr>
          <a:xfrm>
            <a:off x="2333171" y="4987011"/>
            <a:ext cx="8131629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>
                <a:latin typeface="Arial"/>
                <a:cs typeface="Arial"/>
              </a:rPr>
              <a:t>Cache</a:t>
            </a:r>
            <a:r>
              <a:rPr lang="vi-VN" sz="2800" dirty="0">
                <a:latin typeface="Arial"/>
                <a:cs typeface="Arial"/>
              </a:rPr>
              <a:t> lưu thông tin </a:t>
            </a:r>
            <a:r>
              <a:rPr lang="vi-VN" sz="2800" dirty="0" err="1">
                <a:latin typeface="Arial"/>
                <a:cs typeface="Arial"/>
              </a:rPr>
              <a:t>để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biết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lần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đầu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sử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dụng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app</a:t>
            </a:r>
            <a:r>
              <a:rPr lang="vi-VN" sz="2800" dirty="0">
                <a:latin typeface="Arial"/>
                <a:cs typeface="Arial"/>
              </a:rPr>
              <a:t> </a:t>
            </a:r>
            <a:endParaRPr lang="en-US"/>
          </a:p>
          <a:p>
            <a:r>
              <a:rPr lang="vi-VN" sz="2800" dirty="0" err="1">
                <a:latin typeface="Arial"/>
                <a:cs typeface="Arial"/>
              </a:rPr>
              <a:t>và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hiển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thị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hướng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dẫn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1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EC3C6-2743-4996-86C3-5B3B7192B69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>
                <a:latin typeface="Arial"/>
                <a:cs typeface="Arial"/>
              </a:rPr>
              <a:t>Cache</a:t>
            </a:r>
            <a:r>
              <a:rPr lang="vi-VN" sz="2800" dirty="0">
                <a:latin typeface="Arial"/>
                <a:cs typeface="Arial"/>
              </a:rPr>
              <a:t> lưu thông tin </a:t>
            </a:r>
            <a:r>
              <a:rPr lang="vi-VN" sz="2800" dirty="0" err="1">
                <a:latin typeface="Arial"/>
                <a:cs typeface="Arial"/>
              </a:rPr>
              <a:t>User</a:t>
            </a:r>
          </a:p>
          <a:p>
            <a:r>
              <a:rPr lang="vi-VN" sz="2800" dirty="0" err="1">
                <a:latin typeface="Arial"/>
                <a:cs typeface="Arial"/>
              </a:rPr>
              <a:t>để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hiển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thị</a:t>
            </a:r>
            <a:r>
              <a:rPr lang="vi-VN" sz="2800" dirty="0">
                <a:latin typeface="Arial"/>
                <a:cs typeface="Arial"/>
              </a:rPr>
              <a:t> khi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</a:p>
        </p:txBody>
      </p:sp>
      <p:pic>
        <p:nvPicPr>
          <p:cNvPr id="5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A0DC66F-B0C5-4AE0-B44F-CD76A86C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6239165" y="2213136"/>
            <a:ext cx="5200733" cy="2741147"/>
          </a:xfrm>
          <a:prstGeom prst="rect">
            <a:avLst/>
          </a:prstGeom>
        </p:spPr>
      </p:pic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8D8C24-04EE-40EE-9B8B-AAC47C0C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20" y="1094508"/>
            <a:ext cx="2577812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EC3C6-2743-4996-86C3-5B3B7192B691}"/>
              </a:ext>
            </a:extLst>
          </p:cNvPr>
          <p:cNvSpPr/>
          <p:nvPr/>
        </p:nvSpPr>
        <p:spPr>
          <a:xfrm>
            <a:off x="1466271" y="3834443"/>
            <a:ext cx="9358086" cy="2369880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b="1">
                <a:latin typeface="Arial"/>
                <a:cs typeface="Arial"/>
              </a:rPr>
              <a:t>SharedPreferences</a:t>
            </a:r>
          </a:p>
          <a:p>
            <a:endParaRPr lang="vi-VN" sz="28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2800">
                <a:latin typeface="Arial"/>
                <a:cs typeface="Arial"/>
              </a:rPr>
              <a:t>Lưu trữ dữ liệu dạng &lt;key, value&gt;</a:t>
            </a:r>
          </a:p>
          <a:p>
            <a:pPr marL="457200" indent="-457200">
              <a:buFont typeface="Arial"/>
              <a:buChar char="•"/>
            </a:pPr>
            <a:r>
              <a:rPr lang="vi-VN" sz="2800">
                <a:latin typeface="Arial"/>
                <a:cs typeface="Arial"/>
              </a:rPr>
              <a:t>Thao tác qua các phương thức </a:t>
            </a:r>
            <a:r>
              <a:rPr lang="vi-VN" sz="2800" b="1" i="1">
                <a:latin typeface="Arial"/>
                <a:cs typeface="Arial"/>
              </a:rPr>
              <a:t>get</a:t>
            </a:r>
            <a:r>
              <a:rPr lang="vi-VN" sz="2800">
                <a:latin typeface="Arial"/>
                <a:cs typeface="Arial"/>
              </a:rPr>
              <a:t> từ Container </a:t>
            </a:r>
            <a:br>
              <a:rPr lang="vi-VN" sz="2800" dirty="0">
                <a:latin typeface="Arial"/>
                <a:cs typeface="Arial"/>
              </a:rPr>
            </a:br>
            <a:r>
              <a:rPr lang="vi-VN" sz="2800">
                <a:latin typeface="Arial"/>
                <a:cs typeface="Arial"/>
              </a:rPr>
              <a:t>và</a:t>
            </a:r>
            <a:r>
              <a:rPr lang="vi-VN" sz="2800" b="1" i="1">
                <a:latin typeface="Arial"/>
                <a:cs typeface="Arial"/>
              </a:rPr>
              <a:t> put</a:t>
            </a:r>
            <a:r>
              <a:rPr lang="vi-VN" sz="2800">
                <a:latin typeface="Arial"/>
                <a:cs typeface="Arial"/>
              </a:rPr>
              <a:t> thông qua Editor (putString, getLong, ...)</a:t>
            </a:r>
            <a:endParaRPr lang="vi-VN" sz="2800">
              <a:latin typeface="Arial"/>
              <a:cs typeface="Arial" panose="020B0604020202020204" pitchFamily="34" charset="0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DDAA4F-FD35-47C8-888A-2480A113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2" y="743655"/>
            <a:ext cx="8714507" cy="30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6D03592-CD81-4067-9962-27902C31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993936"/>
            <a:ext cx="7126514" cy="3447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159657"/>
            <a:ext cx="125386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00A66B-EB79-4AE9-8B2A-0E354BB25867}"/>
              </a:ext>
            </a:extLst>
          </p:cNvPr>
          <p:cNvSpPr/>
          <p:nvPr/>
        </p:nvSpPr>
        <p:spPr>
          <a:xfrm>
            <a:off x="4306453" y="4845826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máy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người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dùng</a:t>
            </a:r>
            <a:endParaRPr lang="vi-VN" err="1"/>
          </a:p>
        </p:txBody>
      </p:sp>
      <p:pic>
        <p:nvPicPr>
          <p:cNvPr id="3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1CC9A83-3205-4A2B-A680-55B4D6C4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82" y="1105765"/>
            <a:ext cx="6664035" cy="32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8020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C715B8-C2C3-4783-9655-2DCD2FD69CE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online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Firebase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F45089F-278C-4A47-BA62-6C23D99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128486"/>
            <a:ext cx="448491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8020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E43A4D9-A145-49B8-BDBE-014689E7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4" y="742676"/>
            <a:ext cx="7938654" cy="2781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21AC12-AC0C-488E-8643-0DF573AD6C5E}"/>
              </a:ext>
            </a:extLst>
          </p:cNvPr>
          <p:cNvSpPr/>
          <p:nvPr/>
        </p:nvSpPr>
        <p:spPr>
          <a:xfrm>
            <a:off x="1660235" y="3820588"/>
            <a:ext cx="9358086" cy="2369880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b="1">
                <a:latin typeface="Arial"/>
                <a:cs typeface="Arial"/>
              </a:rPr>
              <a:t>Firebase</a:t>
            </a:r>
            <a:endParaRPr lang="vi-VN" sz="3600" b="1" dirty="0">
              <a:latin typeface="Arial"/>
              <a:cs typeface="Arial"/>
            </a:endParaRPr>
          </a:p>
          <a:p>
            <a:endParaRPr lang="vi-VN" sz="28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2800">
                <a:latin typeface="Arial"/>
                <a:cs typeface="Arial"/>
              </a:rPr>
              <a:t>Đi đến một node với </a:t>
            </a:r>
            <a:r>
              <a:rPr lang="vi-VN" sz="2800" b="1" i="1">
                <a:latin typeface="Arial"/>
                <a:cs typeface="Arial"/>
              </a:rPr>
              <a:t>getReference()</a:t>
            </a:r>
            <a:r>
              <a:rPr lang="vi-VN" sz="2800">
                <a:latin typeface="Arial"/>
                <a:cs typeface="Arial"/>
              </a:rPr>
              <a:t> và </a:t>
            </a:r>
            <a:r>
              <a:rPr lang="vi-VN" sz="2800" b="1" i="1">
                <a:latin typeface="Arial"/>
                <a:cs typeface="Arial"/>
              </a:rPr>
              <a:t>child()</a:t>
            </a:r>
            <a:endParaRPr lang="vi-VN" sz="2800" b="1" i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2800">
                <a:latin typeface="Arial"/>
                <a:cs typeface="Arial"/>
              </a:rPr>
              <a:t>Lưu dữ liệu với </a:t>
            </a:r>
            <a:r>
              <a:rPr lang="vi-VN" sz="2800" b="1" i="1">
                <a:latin typeface="Arial"/>
                <a:cs typeface="Arial"/>
              </a:rPr>
              <a:t>setValue()</a:t>
            </a:r>
            <a:endParaRPr lang="vi-VN" sz="2800" b="1" i="1" dirty="0">
              <a:latin typeface="Arial"/>
              <a:cs typeface="Arial" panose="020B0604020202020204" pitchFamily="34" charset="0"/>
            </a:endParaRPr>
          </a:p>
          <a:p>
            <a:pPr marL="457200" indent="-457200">
              <a:buFont typeface="Arial"/>
              <a:buChar char="•"/>
            </a:pPr>
            <a:endParaRPr lang="vi-VN" sz="2800" dirty="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1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8020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E43A4D9-A145-49B8-BDBE-014689E7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4" y="742676"/>
            <a:ext cx="7938654" cy="2781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21AC12-AC0C-488E-8643-0DF573AD6C5E}"/>
              </a:ext>
            </a:extLst>
          </p:cNvPr>
          <p:cNvSpPr/>
          <p:nvPr/>
        </p:nvSpPr>
        <p:spPr>
          <a:xfrm>
            <a:off x="1660235" y="3820588"/>
            <a:ext cx="9358086" cy="3231654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b="1">
                <a:latin typeface="Arial"/>
                <a:cs typeface="Arial"/>
              </a:rPr>
              <a:t>Firebase</a:t>
            </a:r>
            <a:endParaRPr lang="vi-VN" sz="3600" b="1" dirty="0">
              <a:latin typeface="Arial"/>
              <a:cs typeface="Arial"/>
            </a:endParaRPr>
          </a:p>
          <a:p>
            <a:endParaRPr lang="vi-VN" sz="28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vi-VN" sz="2800">
                <a:latin typeface="Arial"/>
                <a:cs typeface="Arial"/>
              </a:rPr>
              <a:t>Lấy dữ liệu lên bằng 1 trong 3 loại lắng nghe:</a:t>
            </a:r>
            <a:endParaRPr lang="vi-VN" sz="2800" b="1" i="1" dirty="0">
              <a:latin typeface="Arial"/>
              <a:cs typeface="Arial"/>
            </a:endParaRPr>
          </a:p>
          <a:p>
            <a:pPr marL="914400" lvl="1" indent="-457200">
              <a:buFont typeface="Courier New"/>
              <a:buChar char="o"/>
            </a:pPr>
            <a:r>
              <a:rPr lang="vi-VN" sz="2800" b="1" i="1">
                <a:latin typeface="Arial"/>
                <a:ea typeface="+mn-lt"/>
                <a:cs typeface="Arial"/>
              </a:rPr>
              <a:t>addValueEventListener()</a:t>
            </a:r>
          </a:p>
          <a:p>
            <a:pPr marL="914400" lvl="1" indent="-457200">
              <a:buFont typeface="Courier New"/>
              <a:buChar char="o"/>
            </a:pPr>
            <a:r>
              <a:rPr lang="vi-VN" sz="2800" b="1" i="1">
                <a:latin typeface="Arial"/>
                <a:ea typeface="+mn-lt"/>
                <a:cs typeface="Arial"/>
              </a:rPr>
              <a:t>addListenerForSingleValueEvent()</a:t>
            </a:r>
          </a:p>
          <a:p>
            <a:pPr marL="914400" lvl="1" indent="-457200">
              <a:buFont typeface="Courier New"/>
              <a:buChar char="o"/>
            </a:pPr>
            <a:r>
              <a:rPr lang="vi-VN" sz="2800" b="1" i="1">
                <a:latin typeface="Arial"/>
                <a:ea typeface="+mn-lt"/>
                <a:cs typeface="Arial"/>
              </a:rPr>
              <a:t>addChildEventListener()</a:t>
            </a:r>
          </a:p>
          <a:p>
            <a:pPr marL="914400" lvl="1" indent="-457200">
              <a:buFont typeface="Arial"/>
              <a:buChar char="•"/>
            </a:pPr>
            <a:endParaRPr lang="vi-VN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974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241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PC</cp:lastModifiedBy>
  <cp:revision>507</cp:revision>
  <dcterms:created xsi:type="dcterms:W3CDTF">2019-05-07T12:57:33Z</dcterms:created>
  <dcterms:modified xsi:type="dcterms:W3CDTF">2019-05-15T06:19:42Z</dcterms:modified>
</cp:coreProperties>
</file>