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81" r:id="rId3"/>
    <p:sldId id="282" r:id="rId4"/>
    <p:sldId id="289" r:id="rId5"/>
    <p:sldId id="283" r:id="rId6"/>
    <p:sldId id="28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C00000"/>
    <a:srgbClr val="D67C42"/>
    <a:srgbClr val="00B050"/>
    <a:srgbClr val="5BBD2B"/>
    <a:srgbClr val="B67A7A"/>
    <a:srgbClr val="4B648C"/>
    <a:srgbClr val="80978A"/>
    <a:srgbClr val="B6BCBD"/>
    <a:srgbClr val="CFD3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553A99-2EF4-43AC-A567-637D53F7AABB}" v="57" dt="2019-05-11T17:50:29.2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64" autoAdjust="0"/>
    <p:restoredTop sz="94660"/>
  </p:normalViewPr>
  <p:slideViewPr>
    <p:cSldViewPr snapToGrid="0">
      <p:cViewPr varScale="1">
        <p:scale>
          <a:sx n="92" d="100"/>
          <a:sy n="92" d="100"/>
        </p:scale>
        <p:origin x="21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D37C-0704-42ED-9B05-D48520E83AD7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989A1-BCF2-4AB3-8C91-39FFB9511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D37C-0704-42ED-9B05-D48520E83AD7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989A1-BCF2-4AB3-8C91-39FFB9511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04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D37C-0704-42ED-9B05-D48520E83AD7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989A1-BCF2-4AB3-8C91-39FFB9511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6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D37C-0704-42ED-9B05-D48520E83AD7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989A1-BCF2-4AB3-8C91-39FFB9511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D37C-0704-42ED-9B05-D48520E83AD7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989A1-BCF2-4AB3-8C91-39FFB9511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6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D37C-0704-42ED-9B05-D48520E83AD7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989A1-BCF2-4AB3-8C91-39FFB9511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49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D37C-0704-42ED-9B05-D48520E83AD7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989A1-BCF2-4AB3-8C91-39FFB9511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8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D37C-0704-42ED-9B05-D48520E83AD7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989A1-BCF2-4AB3-8C91-39FFB9511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8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D37C-0704-42ED-9B05-D48520E83AD7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989A1-BCF2-4AB3-8C91-39FFB9511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9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D37C-0704-42ED-9B05-D48520E83AD7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989A1-BCF2-4AB3-8C91-39FFB9511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2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D37C-0704-42ED-9B05-D48520E83AD7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989A1-BCF2-4AB3-8C91-39FFB9511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75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AD37C-0704-42ED-9B05-D48520E83AD7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989A1-BCF2-4AB3-8C91-39FFB9511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867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" descr="Image result for gears of war 2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77"/>
          <a:stretch/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819047" y="2459504"/>
            <a:ext cx="2553904" cy="193899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2000" b="1">
                <a:solidFill>
                  <a:schemeClr val="bg1"/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</a:effectLst>
                <a:latin typeface="Agency FB" panose="020B0503020202020204" pitchFamily="34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04760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7714" y="159657"/>
            <a:ext cx="3236784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3200" b="1" dirty="0" err="1">
                <a:solidFill>
                  <a:srgbClr val="0070C0"/>
                </a:solidFill>
                <a:latin typeface="Arial"/>
                <a:cs typeface="Arial"/>
              </a:rPr>
              <a:t>Các</a:t>
            </a:r>
            <a:r>
              <a:rPr lang="en-US" sz="3200" b="1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latin typeface="Arial"/>
                <a:cs typeface="Arial"/>
              </a:rPr>
              <a:t>loại</a:t>
            </a:r>
            <a:r>
              <a:rPr lang="en-US" sz="3200" b="1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latin typeface="Arial"/>
                <a:cs typeface="Arial"/>
              </a:rPr>
              <a:t>lưu</a:t>
            </a:r>
            <a:r>
              <a:rPr lang="en-US" sz="3200" b="1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latin typeface="Arial"/>
                <a:cs typeface="Arial"/>
              </a:rPr>
              <a:t>trữ</a:t>
            </a:r>
            <a:endParaRPr lang="en-US" sz="3200" b="1" dirty="0" err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xmlns="" id="{84BC0426-BCC9-4A35-A01E-00BA8E7B9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933" y="1590675"/>
            <a:ext cx="3495675" cy="411480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xmlns="" id="{5F22713F-4CD1-4644-AE2D-8E78791EE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1013" y="1533525"/>
            <a:ext cx="3648075" cy="4171950"/>
          </a:xfrm>
          <a:prstGeom prst="rect">
            <a:avLst/>
          </a:prstGeom>
        </p:spPr>
      </p:pic>
      <p:pic>
        <p:nvPicPr>
          <p:cNvPr id="11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240C7377-1FCB-4713-8FE5-444145B051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6473" y="1590675"/>
            <a:ext cx="34956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2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532742" y="1581257"/>
            <a:ext cx="7126514" cy="3447729"/>
            <a:chOff x="2532743" y="1227966"/>
            <a:chExt cx="7126514" cy="3447729"/>
          </a:xfrm>
        </p:grpSpPr>
        <p:pic>
          <p:nvPicPr>
            <p:cNvPr id="2" name="Picture 2" descr="A group of people playing football on a field&#10;&#10;Description generated with very high confidence">
              <a:extLst>
                <a:ext uri="{FF2B5EF4-FFF2-40B4-BE49-F238E27FC236}">
                  <a16:creationId xmlns:a16="http://schemas.microsoft.com/office/drawing/2014/main" xmlns="" id="{93C7779F-5930-45DB-A837-218C868782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65605" y="1340428"/>
              <a:ext cx="6530350" cy="3231572"/>
            </a:xfrm>
            <a:prstGeom prst="rect">
              <a:avLst/>
            </a:prstGeom>
          </p:spPr>
        </p:pic>
        <p:pic>
          <p:nvPicPr>
            <p:cNvPr id="6" name="Picture 7" descr="A close up of a device&#10;&#10;Description generated with high confidence">
              <a:extLst>
                <a:ext uri="{FF2B5EF4-FFF2-40B4-BE49-F238E27FC236}">
                  <a16:creationId xmlns:a16="http://schemas.microsoft.com/office/drawing/2014/main" xmlns="" id="{F345D137-4E75-4FD9-AF3C-BBD45C253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532743" y="1227966"/>
              <a:ext cx="7126514" cy="3447729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217714" y="159657"/>
            <a:ext cx="1414170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Cache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C5EC3C6-2743-4996-86C3-5B3B7192B691}"/>
              </a:ext>
            </a:extLst>
          </p:cNvPr>
          <p:cNvSpPr/>
          <p:nvPr/>
        </p:nvSpPr>
        <p:spPr>
          <a:xfrm>
            <a:off x="1415472" y="5371475"/>
            <a:ext cx="9361055" cy="461665"/>
          </a:xfrm>
          <a:prstGeom prst="rect">
            <a:avLst/>
          </a:prstGeom>
        </p:spPr>
        <p:txBody>
          <a:bodyPr wrap="square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2400" err="1">
                <a:latin typeface="Arial"/>
                <a:cs typeface="Arial"/>
              </a:rPr>
              <a:t>Cache</a:t>
            </a:r>
            <a:r>
              <a:rPr lang="vi-VN" sz="2400">
                <a:latin typeface="Arial"/>
                <a:cs typeface="Arial"/>
              </a:rPr>
              <a:t> </a:t>
            </a:r>
            <a:r>
              <a:rPr lang="en-US" sz="2400" smtClean="0">
                <a:latin typeface="Arial"/>
                <a:cs typeface="Arial"/>
              </a:rPr>
              <a:t>giúp nhận biết </a:t>
            </a:r>
            <a:r>
              <a:rPr lang="vi-VN" sz="2400" b="1" smtClean="0">
                <a:latin typeface="Arial"/>
                <a:cs typeface="Arial"/>
              </a:rPr>
              <a:t>lần </a:t>
            </a:r>
            <a:r>
              <a:rPr lang="vi-VN" sz="2400" b="1" dirty="0" err="1">
                <a:latin typeface="Arial"/>
                <a:cs typeface="Arial"/>
              </a:rPr>
              <a:t>đầu</a:t>
            </a:r>
            <a:r>
              <a:rPr lang="vi-VN" sz="2400" b="1" dirty="0">
                <a:latin typeface="Arial"/>
                <a:cs typeface="Arial"/>
              </a:rPr>
              <a:t> </a:t>
            </a:r>
            <a:r>
              <a:rPr lang="vi-VN" sz="2400" b="1" dirty="0" err="1">
                <a:latin typeface="Arial"/>
                <a:cs typeface="Arial"/>
              </a:rPr>
              <a:t>sử</a:t>
            </a:r>
            <a:r>
              <a:rPr lang="vi-VN" sz="2400" b="1" dirty="0">
                <a:latin typeface="Arial"/>
                <a:cs typeface="Arial"/>
              </a:rPr>
              <a:t> </a:t>
            </a:r>
            <a:r>
              <a:rPr lang="vi-VN" sz="2400" b="1" err="1">
                <a:latin typeface="Arial"/>
                <a:cs typeface="Arial"/>
              </a:rPr>
              <a:t>dụng</a:t>
            </a:r>
            <a:r>
              <a:rPr lang="vi-VN" sz="2400" b="1">
                <a:latin typeface="Arial"/>
                <a:cs typeface="Arial"/>
              </a:rPr>
              <a:t> </a:t>
            </a:r>
            <a:r>
              <a:rPr lang="vi-VN" sz="2400" b="1" smtClean="0">
                <a:latin typeface="Arial"/>
                <a:cs typeface="Arial"/>
              </a:rPr>
              <a:t>app</a:t>
            </a:r>
            <a:r>
              <a:rPr lang="en-US" sz="2400">
                <a:latin typeface="Arial"/>
                <a:cs typeface="Arial"/>
              </a:rPr>
              <a:t> </a:t>
            </a:r>
            <a:r>
              <a:rPr lang="en-US" sz="2400" smtClean="0">
                <a:latin typeface="Arial"/>
                <a:cs typeface="Arial"/>
              </a:rPr>
              <a:t>để hiển thị </a:t>
            </a:r>
            <a:r>
              <a:rPr lang="vi-VN" sz="2400" b="1" smtClean="0">
                <a:latin typeface="Arial"/>
                <a:cs typeface="Arial"/>
              </a:rPr>
              <a:t>hướng </a:t>
            </a:r>
            <a:r>
              <a:rPr lang="vi-VN" sz="2400" b="1" dirty="0" err="1">
                <a:latin typeface="Arial"/>
                <a:cs typeface="Arial"/>
              </a:rPr>
              <a:t>dẫn</a:t>
            </a:r>
            <a:endParaRPr lang="vi-VN" sz="2400"/>
          </a:p>
        </p:txBody>
      </p:sp>
    </p:spTree>
    <p:extLst>
      <p:ext uri="{BB962C8B-B14F-4D97-AF65-F5344CB8AC3E}">
        <p14:creationId xmlns:p14="http://schemas.microsoft.com/office/powerpoint/2010/main" val="553190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7714" y="159657"/>
            <a:ext cx="1414170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Cache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C5EC3C6-2743-4996-86C3-5B3B7192B691}"/>
              </a:ext>
            </a:extLst>
          </p:cNvPr>
          <p:cNvSpPr/>
          <p:nvPr/>
        </p:nvSpPr>
        <p:spPr>
          <a:xfrm>
            <a:off x="1854199" y="2947753"/>
            <a:ext cx="4328887" cy="954107"/>
          </a:xfrm>
          <a:prstGeom prst="rect">
            <a:avLst/>
          </a:prstGeom>
        </p:spPr>
        <p:txBody>
          <a:bodyPr wrap="square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2800" dirty="0" err="1">
                <a:latin typeface="Arial"/>
                <a:cs typeface="Arial"/>
              </a:rPr>
              <a:t>Cache</a:t>
            </a:r>
            <a:r>
              <a:rPr lang="vi-VN" sz="2800" dirty="0">
                <a:latin typeface="Arial"/>
                <a:cs typeface="Arial"/>
              </a:rPr>
              <a:t> lưu thông tin </a:t>
            </a:r>
            <a:r>
              <a:rPr lang="vi-VN" sz="2800" dirty="0" err="1">
                <a:latin typeface="Arial"/>
                <a:cs typeface="Arial"/>
              </a:rPr>
              <a:t>User</a:t>
            </a:r>
          </a:p>
          <a:p>
            <a:r>
              <a:rPr lang="vi-VN" sz="2800" dirty="0" err="1">
                <a:latin typeface="Arial"/>
                <a:cs typeface="Arial"/>
              </a:rPr>
              <a:t>để</a:t>
            </a:r>
            <a:r>
              <a:rPr lang="vi-VN" sz="2800" dirty="0">
                <a:latin typeface="Arial"/>
                <a:cs typeface="Arial"/>
              </a:rPr>
              <a:t> </a:t>
            </a:r>
            <a:r>
              <a:rPr lang="vi-VN" sz="2800" dirty="0" err="1">
                <a:latin typeface="Arial"/>
                <a:cs typeface="Arial"/>
              </a:rPr>
              <a:t>hiển</a:t>
            </a:r>
            <a:r>
              <a:rPr lang="vi-VN" sz="2800" dirty="0">
                <a:latin typeface="Arial"/>
                <a:cs typeface="Arial"/>
              </a:rPr>
              <a:t> </a:t>
            </a:r>
            <a:r>
              <a:rPr lang="vi-VN" sz="2800" dirty="0" err="1">
                <a:latin typeface="Arial"/>
                <a:cs typeface="Arial"/>
              </a:rPr>
              <a:t>thị</a:t>
            </a:r>
            <a:r>
              <a:rPr lang="vi-VN" sz="2800" dirty="0">
                <a:latin typeface="Arial"/>
                <a:cs typeface="Arial"/>
              </a:rPr>
              <a:t> khi </a:t>
            </a:r>
            <a:r>
              <a:rPr lang="vi-VN" sz="2800" b="1" dirty="0" err="1">
                <a:latin typeface="Arial"/>
                <a:cs typeface="Arial"/>
              </a:rPr>
              <a:t>offline</a:t>
            </a:r>
          </a:p>
        </p:txBody>
      </p:sp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748F0F91-EFCE-4453-B238-14BD543E7E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007" y="745671"/>
            <a:ext cx="2679700" cy="535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594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7714" y="159657"/>
            <a:ext cx="1253869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0700A66B-EB79-4AE9-8B2A-0E354BB25867}"/>
              </a:ext>
            </a:extLst>
          </p:cNvPr>
          <p:cNvSpPr/>
          <p:nvPr/>
        </p:nvSpPr>
        <p:spPr>
          <a:xfrm>
            <a:off x="1854199" y="2947753"/>
            <a:ext cx="4328887" cy="954107"/>
          </a:xfrm>
          <a:prstGeom prst="rect">
            <a:avLst/>
          </a:prstGeom>
        </p:spPr>
        <p:txBody>
          <a:bodyPr wrap="square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2800" dirty="0">
                <a:latin typeface="Arial"/>
                <a:cs typeface="Arial"/>
              </a:rPr>
              <a:t>Lưu </a:t>
            </a:r>
            <a:r>
              <a:rPr lang="vi-VN" sz="2800" dirty="0" err="1">
                <a:latin typeface="Arial"/>
                <a:cs typeface="Arial"/>
              </a:rPr>
              <a:t>dữ</a:t>
            </a:r>
            <a:r>
              <a:rPr lang="vi-VN" sz="2800" dirty="0">
                <a:latin typeface="Arial"/>
                <a:cs typeface="Arial"/>
              </a:rPr>
              <a:t> </a:t>
            </a:r>
            <a:r>
              <a:rPr lang="vi-VN" sz="2800" dirty="0" err="1">
                <a:latin typeface="Arial"/>
                <a:cs typeface="Arial"/>
              </a:rPr>
              <a:t>liệu</a:t>
            </a:r>
            <a:r>
              <a:rPr lang="vi-VN" sz="2800" dirty="0">
                <a:latin typeface="Arial"/>
                <a:cs typeface="Arial"/>
              </a:rPr>
              <a:t> </a:t>
            </a:r>
            <a:r>
              <a:rPr lang="vi-VN" sz="2800" b="1" dirty="0" err="1">
                <a:latin typeface="Arial"/>
                <a:cs typeface="Arial"/>
              </a:rPr>
              <a:t>offline</a:t>
            </a:r>
            <a:r>
              <a:rPr lang="vi-VN" sz="2800" b="1" dirty="0">
                <a:latin typeface="Arial"/>
                <a:cs typeface="Arial"/>
              </a:rPr>
              <a:t> </a:t>
            </a:r>
            <a:endParaRPr lang="en-US" dirty="0"/>
          </a:p>
          <a:p>
            <a:r>
              <a:rPr lang="vi-VN" sz="2800" dirty="0">
                <a:latin typeface="Arial"/>
                <a:cs typeface="Arial"/>
              </a:rPr>
              <a:t>trên </a:t>
            </a:r>
            <a:r>
              <a:rPr lang="vi-VN" sz="2800" dirty="0" err="1">
                <a:latin typeface="Arial"/>
                <a:cs typeface="Arial"/>
              </a:rPr>
              <a:t>máy</a:t>
            </a:r>
            <a:r>
              <a:rPr lang="vi-VN" sz="2800" dirty="0">
                <a:latin typeface="Arial"/>
                <a:cs typeface="Arial"/>
              </a:rPr>
              <a:t> </a:t>
            </a:r>
            <a:r>
              <a:rPr lang="vi-VN" sz="2800" dirty="0" err="1">
                <a:latin typeface="Arial"/>
                <a:cs typeface="Arial"/>
              </a:rPr>
              <a:t>người</a:t>
            </a:r>
            <a:r>
              <a:rPr lang="vi-VN" sz="2800" dirty="0">
                <a:latin typeface="Arial"/>
                <a:cs typeface="Arial"/>
              </a:rPr>
              <a:t> </a:t>
            </a:r>
            <a:r>
              <a:rPr lang="vi-VN" sz="2800" dirty="0" err="1">
                <a:latin typeface="Arial"/>
                <a:cs typeface="Arial"/>
              </a:rPr>
              <a:t>dùng</a:t>
            </a:r>
            <a:endParaRPr lang="vi-VN" err="1"/>
          </a:p>
        </p:txBody>
      </p:sp>
      <p:pic>
        <p:nvPicPr>
          <p:cNvPr id="4" name="Picture 4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xmlns="" id="{A189E90B-281A-462C-94B3-A654A18D3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8071" y="508000"/>
            <a:ext cx="2900659" cy="5842000"/>
          </a:xfrm>
          <a:prstGeom prst="rect">
            <a:avLst/>
          </a:prstGeom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xmlns="" id="{826821EE-7EBD-4FF2-A207-54E0B02A0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8229" y="1277010"/>
            <a:ext cx="580573" cy="58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3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7714" y="159657"/>
            <a:ext cx="1802096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"/>
                <a:cs typeface="Arial"/>
              </a:rPr>
              <a:t>Network</a:t>
            </a:r>
            <a:endParaRPr lang="en-US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8AC715B8-C2C3-4783-9655-2DCD2FD69CE1}"/>
              </a:ext>
            </a:extLst>
          </p:cNvPr>
          <p:cNvSpPr/>
          <p:nvPr/>
        </p:nvSpPr>
        <p:spPr>
          <a:xfrm>
            <a:off x="1854199" y="2947753"/>
            <a:ext cx="4328887" cy="954107"/>
          </a:xfrm>
          <a:prstGeom prst="rect">
            <a:avLst/>
          </a:prstGeom>
        </p:spPr>
        <p:txBody>
          <a:bodyPr wrap="square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2800" dirty="0">
                <a:latin typeface="Arial"/>
                <a:cs typeface="Arial"/>
              </a:rPr>
              <a:t>Lưu </a:t>
            </a:r>
            <a:r>
              <a:rPr lang="vi-VN" sz="2800" dirty="0" err="1">
                <a:latin typeface="Arial"/>
                <a:cs typeface="Arial"/>
              </a:rPr>
              <a:t>dữ</a:t>
            </a:r>
            <a:r>
              <a:rPr lang="vi-VN" sz="2800" dirty="0">
                <a:latin typeface="Arial"/>
                <a:cs typeface="Arial"/>
              </a:rPr>
              <a:t> </a:t>
            </a:r>
            <a:r>
              <a:rPr lang="vi-VN" sz="2800" dirty="0" err="1">
                <a:latin typeface="Arial"/>
                <a:cs typeface="Arial"/>
              </a:rPr>
              <a:t>liệu</a:t>
            </a:r>
            <a:r>
              <a:rPr lang="vi-VN" sz="2800" dirty="0">
                <a:latin typeface="Arial"/>
                <a:cs typeface="Arial"/>
              </a:rPr>
              <a:t> </a:t>
            </a:r>
            <a:r>
              <a:rPr lang="vi-VN" sz="2800" b="1" dirty="0" err="1">
                <a:latin typeface="Arial"/>
                <a:cs typeface="Arial"/>
              </a:rPr>
              <a:t>online</a:t>
            </a:r>
            <a:r>
              <a:rPr lang="vi-VN" sz="2800" b="1" dirty="0">
                <a:latin typeface="Arial"/>
                <a:cs typeface="Arial"/>
              </a:rPr>
              <a:t> </a:t>
            </a:r>
            <a:endParaRPr lang="en-US" dirty="0"/>
          </a:p>
          <a:p>
            <a:r>
              <a:rPr lang="vi-VN" sz="2800" dirty="0">
                <a:latin typeface="Arial"/>
                <a:cs typeface="Arial"/>
              </a:rPr>
              <a:t>trên </a:t>
            </a:r>
            <a:r>
              <a:rPr lang="vi-VN" sz="2800" dirty="0" err="1">
                <a:latin typeface="Arial"/>
                <a:cs typeface="Arial"/>
              </a:rPr>
              <a:t>Firebase</a:t>
            </a:r>
          </a:p>
        </p:txBody>
      </p:sp>
      <p:pic>
        <p:nvPicPr>
          <p:cNvPr id="4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xmlns="" id="{EF45089F-278C-4A47-BA62-6C23D99B6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086" y="1128486"/>
            <a:ext cx="4484914" cy="448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97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1772</TotalTime>
  <Words>41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Agency FB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Hung-pc</dc:creator>
  <cp:lastModifiedBy>Hung-pc</cp:lastModifiedBy>
  <cp:revision>300</cp:revision>
  <dcterms:created xsi:type="dcterms:W3CDTF">2019-05-07T12:57:33Z</dcterms:created>
  <dcterms:modified xsi:type="dcterms:W3CDTF">2019-05-15T03:43:04Z</dcterms:modified>
</cp:coreProperties>
</file>