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2" r:id="rId5"/>
    <p:sldId id="257" r:id="rId6"/>
    <p:sldId id="270" r:id="rId7"/>
    <p:sldId id="263" r:id="rId8"/>
    <p:sldId id="265" r:id="rId9"/>
    <p:sldId id="267" r:id="rId10"/>
    <p:sldId id="272" r:id="rId11"/>
    <p:sldId id="259" r:id="rId12"/>
    <p:sldId id="273" r:id="rId13"/>
    <p:sldId id="274" r:id="rId14"/>
    <p:sldId id="275" r:id="rId15"/>
    <p:sldId id="276" r:id="rId16"/>
    <p:sldId id="260" r:id="rId17"/>
    <p:sldId id="277" r:id="rId18"/>
    <p:sldId id="278" r:id="rId19"/>
    <p:sldId id="279" r:id="rId20"/>
    <p:sldId id="280" r:id="rId21"/>
    <p:sldId id="261" r:id="rId22"/>
    <p:sldId id="281" r:id="rId23"/>
    <p:sldId id="282" r:id="rId24"/>
    <p:sldId id="283" r:id="rId25"/>
    <p:sldId id="284" r:id="rId26"/>
    <p:sldId id="268" r:id="rId27"/>
    <p:sldId id="271" r:id="rId28"/>
    <p:sldId id="26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C00000"/>
    <a:srgbClr val="D67C42"/>
    <a:srgbClr val="00B050"/>
    <a:srgbClr val="5BBD2B"/>
    <a:srgbClr val="B67A7A"/>
    <a:srgbClr val="4B648C"/>
    <a:srgbClr val="80978A"/>
    <a:srgbClr val="B6BCBD"/>
    <a:srgbClr val="CFD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0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6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4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8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9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2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7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D37C-0704-42ED-9B05-D48520E83AD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6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10" Type="http://schemas.microsoft.com/office/2007/relationships/hdphoto" Target="../media/hdphoto6.wdp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ears of war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7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9194" y="276409"/>
            <a:ext cx="2253535" cy="4852576"/>
          </a:xfrm>
          <a:prstGeom prst="rect">
            <a:avLst/>
          </a:prstGeom>
          <a:scene3d>
            <a:camera prst="perspectiveFront" fov="2400000">
              <a:rot lat="0" lon="1200000" rev="0"/>
            </a:camera>
            <a:lightRig rig="threePt" dir="t"/>
          </a:scene3d>
          <a:sp3d extrusionH="381000"/>
        </p:spPr>
      </p:pic>
      <p:grpSp>
        <p:nvGrpSpPr>
          <p:cNvPr id="22" name="Group 21"/>
          <p:cNvGrpSpPr/>
          <p:nvPr/>
        </p:nvGrpSpPr>
        <p:grpSpPr>
          <a:xfrm>
            <a:off x="8162049" y="686437"/>
            <a:ext cx="2253536" cy="4852576"/>
            <a:chOff x="4103492" y="1675224"/>
            <a:chExt cx="2253536" cy="4852576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03493" y="1675224"/>
              <a:ext cx="2253535" cy="4852576"/>
            </a:xfrm>
            <a:prstGeom prst="rect">
              <a:avLst/>
            </a:prstGeom>
            <a:scene3d>
              <a:camera prst="perspectiveFront" fov="2400000">
                <a:rot lat="0" lon="1200000" rev="0"/>
              </a:camera>
              <a:lightRig rig="threePt" dir="t"/>
            </a:scene3d>
            <a:sp3d extrusionH="190500"/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03492" y="1675224"/>
              <a:ext cx="2253536" cy="4852576"/>
            </a:xfrm>
            <a:prstGeom prst="rect">
              <a:avLst/>
            </a:prstGeom>
            <a:scene3d>
              <a:camera prst="perspectiveFront" fov="2400000">
                <a:rot lat="0" lon="1200000" rev="0"/>
              </a:camera>
              <a:lightRig rig="threePt" dir="t"/>
            </a:scene3d>
            <a:sp3d extrusionH="190500"/>
          </p:spPr>
        </p:pic>
      </p:grpSp>
      <p:grpSp>
        <p:nvGrpSpPr>
          <p:cNvPr id="41" name="Group 40"/>
          <p:cNvGrpSpPr/>
          <p:nvPr/>
        </p:nvGrpSpPr>
        <p:grpSpPr>
          <a:xfrm>
            <a:off x="6670628" y="1071065"/>
            <a:ext cx="2253535" cy="4852576"/>
            <a:chOff x="6612572" y="1013009"/>
            <a:chExt cx="2253535" cy="485257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12572" y="1013009"/>
              <a:ext cx="2253535" cy="4852576"/>
            </a:xfrm>
            <a:prstGeom prst="rect">
              <a:avLst/>
            </a:prstGeom>
            <a:scene3d>
              <a:camera prst="perspectiveFront" fov="2400000">
                <a:rot lat="0" lon="1200000" rev="0"/>
              </a:camera>
              <a:lightRig rig="threePt" dir="t"/>
            </a:scene3d>
            <a:sp3d extrusionH="190500"/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12572" y="1013009"/>
              <a:ext cx="2253535" cy="4852576"/>
            </a:xfrm>
            <a:prstGeom prst="rect">
              <a:avLst/>
            </a:prstGeom>
            <a:scene3d>
              <a:camera prst="perspectiveFront" fov="2400000">
                <a:rot lat="0" lon="1200000" rev="0"/>
              </a:camera>
              <a:lightRig rig="threePt" dir="t"/>
            </a:scene3d>
            <a:sp3d/>
          </p:spPr>
        </p:pic>
      </p:grpSp>
      <p:sp>
        <p:nvSpPr>
          <p:cNvPr id="35" name="TextBox 34"/>
          <p:cNvSpPr txBox="1"/>
          <p:nvPr/>
        </p:nvSpPr>
        <p:spPr>
          <a:xfrm>
            <a:off x="9660880" y="6317903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D3C5B3"/>
                </a:solidFill>
                <a:effectLst>
                  <a:reflection blurRad="6350" stA="55000" endA="300" endPos="45500" dir="5400000" sy="-100000" algn="bl" rotWithShape="0"/>
                </a:effectLst>
                <a:latin typeface="SVN-Agency FB" panose="02040603050506020204" pitchFamily="18" charset="0"/>
              </a:rPr>
              <a:t>Anh Hùng Sang Trọng</a:t>
            </a:r>
            <a:endParaRPr lang="en-US" sz="2400" b="1">
              <a:solidFill>
                <a:srgbClr val="D3C5B3"/>
              </a:solidFill>
              <a:effectLst>
                <a:reflection blurRad="6350" stA="55000" endA="300" endPos="45500" dir="5400000" sy="-100000" algn="bl" rotWithShape="0"/>
              </a:effectLst>
              <a:latin typeface="SVN-Agency FB" panose="020406030505060202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12554" y="228178"/>
            <a:ext cx="3303873" cy="1631216"/>
            <a:chOff x="643865" y="3357144"/>
            <a:chExt cx="3303873" cy="1631216"/>
          </a:xfrm>
        </p:grpSpPr>
        <p:sp>
          <p:nvSpPr>
            <p:cNvPr id="39" name="TextBox 38"/>
            <p:cNvSpPr txBox="1"/>
            <p:nvPr/>
          </p:nvSpPr>
          <p:spPr>
            <a:xfrm>
              <a:off x="643865" y="3357144"/>
              <a:ext cx="251062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b="1" smtClean="0">
                  <a:solidFill>
                    <a:schemeClr val="bg1"/>
                  </a:solidFill>
                  <a:effectLst>
                    <a:reflection blurRad="6350" stA="55000" endA="300" endPos="25000" dir="5400000" sy="-100000" algn="bl" rotWithShape="0"/>
                  </a:effectLst>
                  <a:latin typeface="Agency FB" panose="020B0503020202020204" pitchFamily="34" charset="0"/>
                </a:rPr>
                <a:t>LineX</a:t>
              </a:r>
              <a:endParaRPr lang="en-US" sz="10000" b="1">
                <a:solidFill>
                  <a:schemeClr val="bg1"/>
                </a:solidFill>
                <a:effectLst>
                  <a:reflection blurRad="6350" stA="55000" endA="300" endPos="25000" dir="5400000" sy="-100000" algn="bl" rotWithShape="0"/>
                </a:effectLst>
                <a:latin typeface="Agency FB" panose="020B0503020202020204" pitchFamily="34" charset="0"/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9"/>
            <a:srcRect l="280" t="1763" r="9251" b="17620"/>
            <a:stretch/>
          </p:blipFill>
          <p:spPr>
            <a:xfrm>
              <a:off x="2969610" y="3698081"/>
              <a:ext cx="978128" cy="965822"/>
            </a:xfrm>
            <a:prstGeom prst="ellipse">
              <a:avLst/>
            </a:prstGeom>
            <a:effectLst>
              <a:reflection blurRad="6350" stA="52000" endA="300" endPos="2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17977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 trúc ứng dụng</a:t>
            </a:r>
            <a:endParaRPr lang="en-US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567543" y="1654294"/>
            <a:ext cx="2679891" cy="4335211"/>
            <a:chOff x="1567543" y="1654294"/>
            <a:chExt cx="2679891" cy="4335211"/>
          </a:xfrm>
        </p:grpSpPr>
        <p:pic>
          <p:nvPicPr>
            <p:cNvPr id="2" name="Picture 4" descr="Image result for robert cecil martin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66" r="8763"/>
            <a:stretch/>
          </p:blipFill>
          <p:spPr bwMode="auto">
            <a:xfrm>
              <a:off x="1567543" y="1654294"/>
              <a:ext cx="2679891" cy="36595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2054530" y="5527840"/>
              <a:ext cx="17059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>
                  <a:latin typeface="Arial" panose="020B0604020202020204" pitchFamily="34" charset="0"/>
                  <a:cs typeface="Arial" panose="020B0604020202020204" pitchFamily="34" charset="0"/>
                </a:rPr>
                <a:t>Uncle Bob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332622" y="1210329"/>
            <a:ext cx="6306235" cy="4779176"/>
            <a:chOff x="5332622" y="1210329"/>
            <a:chExt cx="6306235" cy="4779176"/>
          </a:xfrm>
        </p:grpSpPr>
        <p:sp>
          <p:nvSpPr>
            <p:cNvPr id="38" name="Oval 37"/>
            <p:cNvSpPr/>
            <p:nvPr/>
          </p:nvSpPr>
          <p:spPr>
            <a:xfrm>
              <a:off x="6709784" y="1656842"/>
              <a:ext cx="3657600" cy="36576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166984" y="2114042"/>
              <a:ext cx="2743200" cy="2743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624184" y="2571242"/>
              <a:ext cx="1828800" cy="1828800"/>
            </a:xfrm>
            <a:prstGeom prst="ellipse">
              <a:avLst/>
            </a:prstGeom>
            <a:solidFill>
              <a:srgbClr val="D67C42"/>
            </a:solidFill>
            <a:ln>
              <a:solidFill>
                <a:srgbClr val="D67C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8081384" y="3028442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217892" y="333175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Entity</a:t>
              </a: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84957" y="2645954"/>
              <a:ext cx="910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Usecase</a:t>
              </a: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54385" y="2188754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Presenter</a:t>
              </a: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52543" y="173155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UI</a:t>
              </a: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14309" y="4474228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Repository</a:t>
              </a: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959807" y="4931428"/>
              <a:ext cx="1149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source</a:t>
              </a: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9255191" y="3482804"/>
              <a:ext cx="323850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8833859" y="3485641"/>
              <a:ext cx="323850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9719535" y="3482804"/>
              <a:ext cx="323850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959807" y="1533640"/>
              <a:ext cx="0" cy="392430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7805159" y="1525416"/>
              <a:ext cx="0" cy="392430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397947" y="1210329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latin typeface="Arial" panose="020B0604020202020204" pitchFamily="34" charset="0"/>
                  <a:cs typeface="Arial" panose="020B0604020202020204" pitchFamily="34" charset="0"/>
                </a:rPr>
                <a:t>Data flow</a:t>
              </a:r>
              <a:endParaRPr 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391400" y="3229418"/>
              <a:ext cx="1247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>
                  <a:latin typeface="Arial" panose="020B0604020202020204" pitchFamily="34" charset="0"/>
                  <a:cs typeface="Arial" panose="020B0604020202020204" pitchFamily="34" charset="0"/>
                </a:rPr>
                <a:t>Dependency</a:t>
              </a:r>
            </a:p>
            <a:p>
              <a:pPr algn="ctr"/>
              <a:r>
                <a:rPr lang="en-US" sz="1400" b="1" smtClean="0"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endParaRPr 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98994" y="5527840"/>
              <a:ext cx="2871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>
                  <a:latin typeface="Arial" panose="020B0604020202020204" pitchFamily="34" charset="0"/>
                  <a:cs typeface="Arial" panose="020B0604020202020204" pitchFamily="34" charset="0"/>
                </a:rPr>
                <a:t>Clean architecture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439655" y="2548298"/>
              <a:ext cx="4668025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440130" y="4388973"/>
              <a:ext cx="4668025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432046" y="5303424"/>
              <a:ext cx="3128435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332622" y="2206284"/>
              <a:ext cx="14269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>
                  <a:latin typeface="Arial" panose="020B0604020202020204" pitchFamily="34" charset="0"/>
                  <a:cs typeface="Arial" panose="020B0604020202020204" pitchFamily="34" charset="0"/>
                </a:rPr>
                <a:t>Presentation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32622" y="4045472"/>
              <a:ext cx="9364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>
                  <a:latin typeface="Arial" panose="020B0604020202020204" pitchFamily="34" charset="0"/>
                  <a:cs typeface="Arial" panose="020B0604020202020204" pitchFamily="34" charset="0"/>
                </a:rPr>
                <a:t>Domain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32622" y="4963627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7951" y="1654294"/>
              <a:ext cx="3659433" cy="3667459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076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Image result for gears of war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977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632551" y="2459504"/>
            <a:ext cx="6926896" cy="193899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2000" b="1" smtClean="0">
                <a:solidFill>
                  <a:schemeClr val="bg1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Agency FB" panose="020B0503020202020204" pitchFamily="34" charset="0"/>
              </a:rPr>
              <a:t>Presentation</a:t>
            </a:r>
            <a:endParaRPr lang="en-US" sz="12000" b="1">
              <a:solidFill>
                <a:schemeClr val="bg1"/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9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1018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US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98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1018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US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5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1018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US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4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1018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US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0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Image result for gears of war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7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078459" y="2459504"/>
            <a:ext cx="4035079" cy="193899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2000" b="1" smtClean="0">
                <a:solidFill>
                  <a:schemeClr val="bg1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Agency FB" panose="020B0503020202020204" pitchFamily="34" charset="0"/>
              </a:rPr>
              <a:t>Domain</a:t>
            </a:r>
            <a:endParaRPr lang="en-US" sz="12000" b="1">
              <a:solidFill>
                <a:schemeClr val="bg1"/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9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1018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US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2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1018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US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9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1018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US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6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Image result for gears of war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977"/>
          <a:stretch/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587139" y="1941225"/>
            <a:ext cx="5017720" cy="251190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0" b="1"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VN-Agency FB" panose="0204060305050602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Luật chơi</a:t>
            </a:r>
            <a:endParaRPr lang="en-US" sz="12000" b="1">
              <a:solidFill>
                <a:schemeClr val="bg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0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1018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US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4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Image result for gears of war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7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819047" y="2459504"/>
            <a:ext cx="2553904" cy="193899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2000" b="1" smtClean="0">
                <a:solidFill>
                  <a:schemeClr val="bg1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Agency FB" panose="020B0503020202020204" pitchFamily="34" charset="0"/>
              </a:rPr>
              <a:t>Data</a:t>
            </a:r>
            <a:endParaRPr lang="en-US" sz="12000" b="1">
              <a:solidFill>
                <a:schemeClr val="bg1"/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60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1018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US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1018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US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9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1018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US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1018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US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7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Image result for gears of war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7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563094" y="2356118"/>
            <a:ext cx="5065810" cy="193899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2000" b="1" smtClean="0">
                <a:solidFill>
                  <a:schemeClr val="bg1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SVN-Agency FB" panose="02040603050506020204" pitchFamily="18" charset="0"/>
              </a:rPr>
              <a:t>Tương lai</a:t>
            </a:r>
            <a:endParaRPr lang="en-US" sz="12000" b="1">
              <a:solidFill>
                <a:schemeClr val="bg1"/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</a:effectLst>
              <a:latin typeface="SVN-Agency FB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4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2092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 lai</a:t>
            </a:r>
            <a:endParaRPr lang="en-US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xmlns="" id="{5BBB8249-22FC-4CD3-9669-1130AEB866E9}"/>
              </a:ext>
            </a:extLst>
          </p:cNvPr>
          <p:cNvSpPr>
            <a:spLocks noEditPoints="1"/>
          </p:cNvSpPr>
          <p:nvPr/>
        </p:nvSpPr>
        <p:spPr bwMode="auto">
          <a:xfrm>
            <a:off x="0" y="5860972"/>
            <a:ext cx="9144000" cy="997028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FA51B9A2-5BFD-4099-BF94-4B52CA9E7E29}"/>
              </a:ext>
            </a:extLst>
          </p:cNvPr>
          <p:cNvSpPr>
            <a:spLocks noEditPoints="1"/>
          </p:cNvSpPr>
          <p:nvPr/>
        </p:nvSpPr>
        <p:spPr bwMode="auto">
          <a:xfrm>
            <a:off x="3048000" y="5860972"/>
            <a:ext cx="9144000" cy="997028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112769" y="6611779"/>
            <a:ext cx="1451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Anh Hùng Sang Trọng</a:t>
            </a:r>
            <a:endParaRPr lang="en-US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 18">
            <a:extLst>
              <a:ext uri="{FF2B5EF4-FFF2-40B4-BE49-F238E27FC236}">
                <a16:creationId xmlns:a16="http://schemas.microsoft.com/office/drawing/2014/main" xmlns="" id="{FD61D001-3478-4122-8E10-8B8693E48D9B}"/>
              </a:ext>
            </a:extLst>
          </p:cNvPr>
          <p:cNvSpPr>
            <a:spLocks/>
          </p:cNvSpPr>
          <p:nvPr/>
        </p:nvSpPr>
        <p:spPr bwMode="auto">
          <a:xfrm>
            <a:off x="3786309" y="1961377"/>
            <a:ext cx="3931754" cy="4406293"/>
          </a:xfrm>
          <a:custGeom>
            <a:avLst/>
            <a:gdLst>
              <a:gd name="T0" fmla="*/ 1131 w 2400"/>
              <a:gd name="T1" fmla="*/ 40 h 3356"/>
              <a:gd name="T2" fmla="*/ 1129 w 2400"/>
              <a:gd name="T3" fmla="*/ 60 h 3356"/>
              <a:gd name="T4" fmla="*/ 1071 w 2400"/>
              <a:gd name="T5" fmla="*/ 253 h 3356"/>
              <a:gd name="T6" fmla="*/ 1006 w 2400"/>
              <a:gd name="T7" fmla="*/ 665 h 3356"/>
              <a:gd name="T8" fmla="*/ 1020 w 2400"/>
              <a:gd name="T9" fmla="*/ 853 h 3356"/>
              <a:gd name="T10" fmla="*/ 1289 w 2400"/>
              <a:gd name="T11" fmla="*/ 678 h 3356"/>
              <a:gd name="T12" fmla="*/ 1480 w 2400"/>
              <a:gd name="T13" fmla="*/ 327 h 3356"/>
              <a:gd name="T14" fmla="*/ 1409 w 2400"/>
              <a:gd name="T15" fmla="*/ 565 h 3356"/>
              <a:gd name="T16" fmla="*/ 1226 w 2400"/>
              <a:gd name="T17" fmla="*/ 845 h 3356"/>
              <a:gd name="T18" fmla="*/ 1022 w 2400"/>
              <a:gd name="T19" fmla="*/ 1149 h 3356"/>
              <a:gd name="T20" fmla="*/ 1171 w 2400"/>
              <a:gd name="T21" fmla="*/ 1656 h 3356"/>
              <a:gd name="T22" fmla="*/ 1237 w 2400"/>
              <a:gd name="T23" fmla="*/ 1789 h 3356"/>
              <a:gd name="T24" fmla="*/ 1409 w 2400"/>
              <a:gd name="T25" fmla="*/ 1784 h 3356"/>
              <a:gd name="T26" fmla="*/ 1588 w 2400"/>
              <a:gd name="T27" fmla="*/ 1556 h 3356"/>
              <a:gd name="T28" fmla="*/ 1851 w 2400"/>
              <a:gd name="T29" fmla="*/ 893 h 3356"/>
              <a:gd name="T30" fmla="*/ 1953 w 2400"/>
              <a:gd name="T31" fmla="*/ 344 h 3356"/>
              <a:gd name="T32" fmla="*/ 1962 w 2400"/>
              <a:gd name="T33" fmla="*/ 582 h 3356"/>
              <a:gd name="T34" fmla="*/ 1935 w 2400"/>
              <a:gd name="T35" fmla="*/ 882 h 3356"/>
              <a:gd name="T36" fmla="*/ 1960 w 2400"/>
              <a:gd name="T37" fmla="*/ 1240 h 3356"/>
              <a:gd name="T38" fmla="*/ 2217 w 2400"/>
              <a:gd name="T39" fmla="*/ 1069 h 3356"/>
              <a:gd name="T40" fmla="*/ 1993 w 2400"/>
              <a:gd name="T41" fmla="*/ 1294 h 3356"/>
              <a:gd name="T42" fmla="*/ 1757 w 2400"/>
              <a:gd name="T43" fmla="*/ 1500 h 3356"/>
              <a:gd name="T44" fmla="*/ 1584 w 2400"/>
              <a:gd name="T45" fmla="*/ 1814 h 3356"/>
              <a:gd name="T46" fmla="*/ 1555 w 2400"/>
              <a:gd name="T47" fmla="*/ 1931 h 3356"/>
              <a:gd name="T48" fmla="*/ 1824 w 2400"/>
              <a:gd name="T49" fmla="*/ 1924 h 3356"/>
              <a:gd name="T50" fmla="*/ 2244 w 2400"/>
              <a:gd name="T51" fmla="*/ 1718 h 3356"/>
              <a:gd name="T52" fmla="*/ 2377 w 2400"/>
              <a:gd name="T53" fmla="*/ 1620 h 3356"/>
              <a:gd name="T54" fmla="*/ 2089 w 2400"/>
              <a:gd name="T55" fmla="*/ 1947 h 3356"/>
              <a:gd name="T56" fmla="*/ 1815 w 2400"/>
              <a:gd name="T57" fmla="*/ 2073 h 3356"/>
              <a:gd name="T58" fmla="*/ 1564 w 2400"/>
              <a:gd name="T59" fmla="*/ 2124 h 3356"/>
              <a:gd name="T60" fmla="*/ 1426 w 2400"/>
              <a:gd name="T61" fmla="*/ 2360 h 3356"/>
              <a:gd name="T62" fmla="*/ 1422 w 2400"/>
              <a:gd name="T63" fmla="*/ 2785 h 3356"/>
              <a:gd name="T64" fmla="*/ 1400 w 2400"/>
              <a:gd name="T65" fmla="*/ 3356 h 3356"/>
              <a:gd name="T66" fmla="*/ 1144 w 2400"/>
              <a:gd name="T67" fmla="*/ 3124 h 3356"/>
              <a:gd name="T68" fmla="*/ 1200 w 2400"/>
              <a:gd name="T69" fmla="*/ 2647 h 3356"/>
              <a:gd name="T70" fmla="*/ 1166 w 2400"/>
              <a:gd name="T71" fmla="*/ 2158 h 3356"/>
              <a:gd name="T72" fmla="*/ 1011 w 2400"/>
              <a:gd name="T73" fmla="*/ 1822 h 3356"/>
              <a:gd name="T74" fmla="*/ 779 w 2400"/>
              <a:gd name="T75" fmla="*/ 1782 h 3356"/>
              <a:gd name="T76" fmla="*/ 462 w 2400"/>
              <a:gd name="T77" fmla="*/ 1816 h 3356"/>
              <a:gd name="T78" fmla="*/ 124 w 2400"/>
              <a:gd name="T79" fmla="*/ 1724 h 3356"/>
              <a:gd name="T80" fmla="*/ 609 w 2400"/>
              <a:gd name="T81" fmla="*/ 1716 h 3356"/>
              <a:gd name="T82" fmla="*/ 451 w 2400"/>
              <a:gd name="T83" fmla="*/ 1322 h 3356"/>
              <a:gd name="T84" fmla="*/ 71 w 2400"/>
              <a:gd name="T85" fmla="*/ 1191 h 3356"/>
              <a:gd name="T86" fmla="*/ 59 w 2400"/>
              <a:gd name="T87" fmla="*/ 1154 h 3356"/>
              <a:gd name="T88" fmla="*/ 319 w 2400"/>
              <a:gd name="T89" fmla="*/ 1254 h 3356"/>
              <a:gd name="T90" fmla="*/ 477 w 2400"/>
              <a:gd name="T91" fmla="*/ 1229 h 3356"/>
              <a:gd name="T92" fmla="*/ 251 w 2400"/>
              <a:gd name="T93" fmla="*/ 644 h 3356"/>
              <a:gd name="T94" fmla="*/ 220 w 2400"/>
              <a:gd name="T95" fmla="*/ 469 h 3356"/>
              <a:gd name="T96" fmla="*/ 266 w 2400"/>
              <a:gd name="T97" fmla="*/ 604 h 3356"/>
              <a:gd name="T98" fmla="*/ 391 w 2400"/>
              <a:gd name="T99" fmla="*/ 942 h 3356"/>
              <a:gd name="T100" fmla="*/ 404 w 2400"/>
              <a:gd name="T101" fmla="*/ 956 h 3356"/>
              <a:gd name="T102" fmla="*/ 442 w 2400"/>
              <a:gd name="T103" fmla="*/ 889 h 3356"/>
              <a:gd name="T104" fmla="*/ 546 w 2400"/>
              <a:gd name="T105" fmla="*/ 605 h 3356"/>
              <a:gd name="T106" fmla="*/ 517 w 2400"/>
              <a:gd name="T107" fmla="*/ 847 h 3356"/>
              <a:gd name="T108" fmla="*/ 711 w 2400"/>
              <a:gd name="T109" fmla="*/ 1353 h 3356"/>
              <a:gd name="T110" fmla="*/ 937 w 2400"/>
              <a:gd name="T111" fmla="*/ 1160 h 3356"/>
              <a:gd name="T112" fmla="*/ 971 w 2400"/>
              <a:gd name="T113" fmla="*/ 511 h 3356"/>
              <a:gd name="T114" fmla="*/ 1137 w 2400"/>
              <a:gd name="T115" fmla="*/ 0 h 3356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463 w 10000"/>
              <a:gd name="connsiteY198" fmla="*/ 10000 h 10714"/>
              <a:gd name="connsiteX199" fmla="*/ 4463 w 10000"/>
              <a:gd name="connsiteY199" fmla="*/ 9991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463 w 10000"/>
              <a:gd name="connsiteY198" fmla="*/ 10000 h 10714"/>
              <a:gd name="connsiteX199" fmla="*/ 3043 w 10000"/>
              <a:gd name="connsiteY199" fmla="*/ 9881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68"/>
              <a:gd name="connsiteX1" fmla="*/ 4721 w 10000"/>
              <a:gd name="connsiteY1" fmla="*/ 48 h 10768"/>
              <a:gd name="connsiteX2" fmla="*/ 4713 w 10000"/>
              <a:gd name="connsiteY2" fmla="*/ 80 h 10768"/>
              <a:gd name="connsiteX3" fmla="*/ 4704 w 10000"/>
              <a:gd name="connsiteY3" fmla="*/ 101 h 10768"/>
              <a:gd name="connsiteX4" fmla="*/ 4704 w 10000"/>
              <a:gd name="connsiteY4" fmla="*/ 113 h 10768"/>
              <a:gd name="connsiteX5" fmla="*/ 4713 w 10000"/>
              <a:gd name="connsiteY5" fmla="*/ 119 h 10768"/>
              <a:gd name="connsiteX6" fmla="*/ 4713 w 10000"/>
              <a:gd name="connsiteY6" fmla="*/ 125 h 10768"/>
              <a:gd name="connsiteX7" fmla="*/ 4721 w 10000"/>
              <a:gd name="connsiteY7" fmla="*/ 125 h 10768"/>
              <a:gd name="connsiteX8" fmla="*/ 4721 w 10000"/>
              <a:gd name="connsiteY8" fmla="*/ 125 h 10768"/>
              <a:gd name="connsiteX9" fmla="*/ 4721 w 10000"/>
              <a:gd name="connsiteY9" fmla="*/ 134 h 10768"/>
              <a:gd name="connsiteX10" fmla="*/ 4713 w 10000"/>
              <a:gd name="connsiteY10" fmla="*/ 152 h 10768"/>
              <a:gd name="connsiteX11" fmla="*/ 4704 w 10000"/>
              <a:gd name="connsiteY11" fmla="*/ 179 h 10768"/>
              <a:gd name="connsiteX12" fmla="*/ 4692 w 10000"/>
              <a:gd name="connsiteY12" fmla="*/ 221 h 10768"/>
              <a:gd name="connsiteX13" fmla="*/ 4667 w 10000"/>
              <a:gd name="connsiteY13" fmla="*/ 280 h 10768"/>
              <a:gd name="connsiteX14" fmla="*/ 4629 w 10000"/>
              <a:gd name="connsiteY14" fmla="*/ 364 h 10768"/>
              <a:gd name="connsiteX15" fmla="*/ 4592 w 10000"/>
              <a:gd name="connsiteY15" fmla="*/ 465 h 10768"/>
              <a:gd name="connsiteX16" fmla="*/ 4533 w 10000"/>
              <a:gd name="connsiteY16" fmla="*/ 596 h 10768"/>
              <a:gd name="connsiteX17" fmla="*/ 4463 w 10000"/>
              <a:gd name="connsiteY17" fmla="*/ 754 h 10768"/>
              <a:gd name="connsiteX18" fmla="*/ 4379 w 10000"/>
              <a:gd name="connsiteY18" fmla="*/ 1001 h 10768"/>
              <a:gd name="connsiteX19" fmla="*/ 4321 w 10000"/>
              <a:gd name="connsiteY19" fmla="*/ 1266 h 10768"/>
              <a:gd name="connsiteX20" fmla="*/ 4275 w 10000"/>
              <a:gd name="connsiteY20" fmla="*/ 1538 h 10768"/>
              <a:gd name="connsiteX21" fmla="*/ 4213 w 10000"/>
              <a:gd name="connsiteY21" fmla="*/ 1827 h 10768"/>
              <a:gd name="connsiteX22" fmla="*/ 4204 w 10000"/>
              <a:gd name="connsiteY22" fmla="*/ 1889 h 10768"/>
              <a:gd name="connsiteX23" fmla="*/ 4192 w 10000"/>
              <a:gd name="connsiteY23" fmla="*/ 1982 h 10768"/>
              <a:gd name="connsiteX24" fmla="*/ 4183 w 10000"/>
              <a:gd name="connsiteY24" fmla="*/ 2080 h 10768"/>
              <a:gd name="connsiteX25" fmla="*/ 4175 w 10000"/>
              <a:gd name="connsiteY25" fmla="*/ 2187 h 10768"/>
              <a:gd name="connsiteX26" fmla="*/ 4175 w 10000"/>
              <a:gd name="connsiteY26" fmla="*/ 2297 h 10768"/>
              <a:gd name="connsiteX27" fmla="*/ 4192 w 10000"/>
              <a:gd name="connsiteY27" fmla="*/ 2396 h 10768"/>
              <a:gd name="connsiteX28" fmla="*/ 4213 w 10000"/>
              <a:gd name="connsiteY28" fmla="*/ 2482 h 10768"/>
              <a:gd name="connsiteX29" fmla="*/ 4250 w 10000"/>
              <a:gd name="connsiteY29" fmla="*/ 2542 h 10768"/>
              <a:gd name="connsiteX30" fmla="*/ 4450 w 10000"/>
              <a:gd name="connsiteY30" fmla="*/ 2530 h 10768"/>
              <a:gd name="connsiteX31" fmla="*/ 4646 w 10000"/>
              <a:gd name="connsiteY31" fmla="*/ 2482 h 10768"/>
              <a:gd name="connsiteX32" fmla="*/ 4833 w 10000"/>
              <a:gd name="connsiteY32" fmla="*/ 2405 h 10768"/>
              <a:gd name="connsiteX33" fmla="*/ 5025 w 10000"/>
              <a:gd name="connsiteY33" fmla="*/ 2297 h 10768"/>
              <a:gd name="connsiteX34" fmla="*/ 5200 w 10000"/>
              <a:gd name="connsiteY34" fmla="*/ 2172 h 10768"/>
              <a:gd name="connsiteX35" fmla="*/ 5371 w 10000"/>
              <a:gd name="connsiteY35" fmla="*/ 2020 h 10768"/>
              <a:gd name="connsiteX36" fmla="*/ 5533 w 10000"/>
              <a:gd name="connsiteY36" fmla="*/ 1859 h 10768"/>
              <a:gd name="connsiteX37" fmla="*/ 5683 w 10000"/>
              <a:gd name="connsiteY37" fmla="*/ 1690 h 10768"/>
              <a:gd name="connsiteX38" fmla="*/ 5829 w 10000"/>
              <a:gd name="connsiteY38" fmla="*/ 1511 h 10768"/>
              <a:gd name="connsiteX39" fmla="*/ 5954 w 10000"/>
              <a:gd name="connsiteY39" fmla="*/ 1326 h 10768"/>
              <a:gd name="connsiteX40" fmla="*/ 6071 w 10000"/>
              <a:gd name="connsiteY40" fmla="*/ 1147 h 10768"/>
              <a:gd name="connsiteX41" fmla="*/ 6167 w 10000"/>
              <a:gd name="connsiteY41" fmla="*/ 974 h 10768"/>
              <a:gd name="connsiteX42" fmla="*/ 6213 w 10000"/>
              <a:gd name="connsiteY42" fmla="*/ 974 h 10768"/>
              <a:gd name="connsiteX43" fmla="*/ 6213 w 10000"/>
              <a:gd name="connsiteY43" fmla="*/ 992 h 10768"/>
              <a:gd name="connsiteX44" fmla="*/ 6138 w 10000"/>
              <a:gd name="connsiteY44" fmla="*/ 1165 h 10768"/>
              <a:gd name="connsiteX45" fmla="*/ 6054 w 10000"/>
              <a:gd name="connsiteY45" fmla="*/ 1344 h 10768"/>
              <a:gd name="connsiteX46" fmla="*/ 5963 w 10000"/>
              <a:gd name="connsiteY46" fmla="*/ 1517 h 10768"/>
              <a:gd name="connsiteX47" fmla="*/ 5871 w 10000"/>
              <a:gd name="connsiteY47" fmla="*/ 1684 h 10768"/>
              <a:gd name="connsiteX48" fmla="*/ 5775 w 10000"/>
              <a:gd name="connsiteY48" fmla="*/ 1847 h 10768"/>
              <a:gd name="connsiteX49" fmla="*/ 5667 w 10000"/>
              <a:gd name="connsiteY49" fmla="*/ 1999 h 10768"/>
              <a:gd name="connsiteX50" fmla="*/ 5554 w 10000"/>
              <a:gd name="connsiteY50" fmla="*/ 2145 h 10768"/>
              <a:gd name="connsiteX51" fmla="*/ 5417 w 10000"/>
              <a:gd name="connsiteY51" fmla="*/ 2279 h 10768"/>
              <a:gd name="connsiteX52" fmla="*/ 5275 w 10000"/>
              <a:gd name="connsiteY52" fmla="*/ 2411 h 10768"/>
              <a:gd name="connsiteX53" fmla="*/ 5108 w 10000"/>
              <a:gd name="connsiteY53" fmla="*/ 2518 h 10768"/>
              <a:gd name="connsiteX54" fmla="*/ 4917 w 10000"/>
              <a:gd name="connsiteY54" fmla="*/ 2616 h 10768"/>
              <a:gd name="connsiteX55" fmla="*/ 4704 w 10000"/>
              <a:gd name="connsiteY55" fmla="*/ 2703 h 10768"/>
              <a:gd name="connsiteX56" fmla="*/ 4479 w 10000"/>
              <a:gd name="connsiteY56" fmla="*/ 2768 h 10768"/>
              <a:gd name="connsiteX57" fmla="*/ 4213 w 10000"/>
              <a:gd name="connsiteY57" fmla="*/ 2813 h 10768"/>
              <a:gd name="connsiteX58" fmla="*/ 4221 w 10000"/>
              <a:gd name="connsiteY58" fmla="*/ 3126 h 10768"/>
              <a:gd name="connsiteX59" fmla="*/ 4258 w 10000"/>
              <a:gd name="connsiteY59" fmla="*/ 3424 h 10768"/>
              <a:gd name="connsiteX60" fmla="*/ 4321 w 10000"/>
              <a:gd name="connsiteY60" fmla="*/ 3707 h 10768"/>
              <a:gd name="connsiteX61" fmla="*/ 4404 w 10000"/>
              <a:gd name="connsiteY61" fmla="*/ 3975 h 10768"/>
              <a:gd name="connsiteX62" fmla="*/ 4508 w 10000"/>
              <a:gd name="connsiteY62" fmla="*/ 4231 h 10768"/>
              <a:gd name="connsiteX63" fmla="*/ 4621 w 10000"/>
              <a:gd name="connsiteY63" fmla="*/ 4476 h 10768"/>
              <a:gd name="connsiteX64" fmla="*/ 4750 w 10000"/>
              <a:gd name="connsiteY64" fmla="*/ 4708 h 10768"/>
              <a:gd name="connsiteX65" fmla="*/ 4879 w 10000"/>
              <a:gd name="connsiteY65" fmla="*/ 4934 h 10768"/>
              <a:gd name="connsiteX66" fmla="*/ 4917 w 10000"/>
              <a:gd name="connsiteY66" fmla="*/ 4988 h 10768"/>
              <a:gd name="connsiteX67" fmla="*/ 4950 w 10000"/>
              <a:gd name="connsiteY67" fmla="*/ 5054 h 10768"/>
              <a:gd name="connsiteX68" fmla="*/ 4996 w 10000"/>
              <a:gd name="connsiteY68" fmla="*/ 5125 h 10768"/>
              <a:gd name="connsiteX69" fmla="*/ 5038 w 10000"/>
              <a:gd name="connsiteY69" fmla="*/ 5200 h 10768"/>
              <a:gd name="connsiteX70" fmla="*/ 5092 w 10000"/>
              <a:gd name="connsiteY70" fmla="*/ 5271 h 10768"/>
              <a:gd name="connsiteX71" fmla="*/ 5154 w 10000"/>
              <a:gd name="connsiteY71" fmla="*/ 5331 h 10768"/>
              <a:gd name="connsiteX72" fmla="*/ 5229 w 10000"/>
              <a:gd name="connsiteY72" fmla="*/ 5384 h 10768"/>
              <a:gd name="connsiteX73" fmla="*/ 5313 w 10000"/>
              <a:gd name="connsiteY73" fmla="*/ 5423 h 10768"/>
              <a:gd name="connsiteX74" fmla="*/ 5413 w 10000"/>
              <a:gd name="connsiteY74" fmla="*/ 5438 h 10768"/>
              <a:gd name="connsiteX75" fmla="*/ 5517 w 10000"/>
              <a:gd name="connsiteY75" fmla="*/ 5435 h 10768"/>
              <a:gd name="connsiteX76" fmla="*/ 5704 w 10000"/>
              <a:gd name="connsiteY76" fmla="*/ 5390 h 10768"/>
              <a:gd name="connsiteX77" fmla="*/ 5871 w 10000"/>
              <a:gd name="connsiteY77" fmla="*/ 5316 h 10768"/>
              <a:gd name="connsiteX78" fmla="*/ 6033 w 10000"/>
              <a:gd name="connsiteY78" fmla="*/ 5223 h 10768"/>
              <a:gd name="connsiteX79" fmla="*/ 6167 w 10000"/>
              <a:gd name="connsiteY79" fmla="*/ 5113 h 10768"/>
              <a:gd name="connsiteX80" fmla="*/ 6296 w 10000"/>
              <a:gd name="connsiteY80" fmla="*/ 4994 h 10768"/>
              <a:gd name="connsiteX81" fmla="*/ 6417 w 10000"/>
              <a:gd name="connsiteY81" fmla="*/ 4869 h 10768"/>
              <a:gd name="connsiteX82" fmla="*/ 6525 w 10000"/>
              <a:gd name="connsiteY82" fmla="*/ 4750 h 10768"/>
              <a:gd name="connsiteX83" fmla="*/ 6617 w 10000"/>
              <a:gd name="connsiteY83" fmla="*/ 4636 h 10768"/>
              <a:gd name="connsiteX84" fmla="*/ 6821 w 10000"/>
              <a:gd name="connsiteY84" fmla="*/ 4377 h 10768"/>
              <a:gd name="connsiteX85" fmla="*/ 7017 w 10000"/>
              <a:gd name="connsiteY85" fmla="*/ 4085 h 10768"/>
              <a:gd name="connsiteX86" fmla="*/ 7213 w 10000"/>
              <a:gd name="connsiteY86" fmla="*/ 3766 h 10768"/>
              <a:gd name="connsiteX87" fmla="*/ 7396 w 10000"/>
              <a:gd name="connsiteY87" fmla="*/ 3418 h 10768"/>
              <a:gd name="connsiteX88" fmla="*/ 7563 w 10000"/>
              <a:gd name="connsiteY88" fmla="*/ 3051 h 10768"/>
              <a:gd name="connsiteX89" fmla="*/ 7713 w 10000"/>
              <a:gd name="connsiteY89" fmla="*/ 2661 h 10768"/>
              <a:gd name="connsiteX90" fmla="*/ 7850 w 10000"/>
              <a:gd name="connsiteY90" fmla="*/ 2253 h 10768"/>
              <a:gd name="connsiteX91" fmla="*/ 7950 w 10000"/>
              <a:gd name="connsiteY91" fmla="*/ 1830 h 10768"/>
              <a:gd name="connsiteX92" fmla="*/ 8025 w 10000"/>
              <a:gd name="connsiteY92" fmla="*/ 1397 h 10768"/>
              <a:gd name="connsiteX93" fmla="*/ 8071 w 10000"/>
              <a:gd name="connsiteY93" fmla="*/ 954 h 10768"/>
              <a:gd name="connsiteX94" fmla="*/ 8108 w 10000"/>
              <a:gd name="connsiteY94" fmla="*/ 974 h 10768"/>
              <a:gd name="connsiteX95" fmla="*/ 8138 w 10000"/>
              <a:gd name="connsiteY95" fmla="*/ 1025 h 10768"/>
              <a:gd name="connsiteX96" fmla="*/ 8163 w 10000"/>
              <a:gd name="connsiteY96" fmla="*/ 1100 h 10768"/>
              <a:gd name="connsiteX97" fmla="*/ 8175 w 10000"/>
              <a:gd name="connsiteY97" fmla="*/ 1198 h 10768"/>
              <a:gd name="connsiteX98" fmla="*/ 8183 w 10000"/>
              <a:gd name="connsiteY98" fmla="*/ 1311 h 10768"/>
              <a:gd name="connsiteX99" fmla="*/ 8183 w 10000"/>
              <a:gd name="connsiteY99" fmla="*/ 1442 h 10768"/>
              <a:gd name="connsiteX100" fmla="*/ 8183 w 10000"/>
              <a:gd name="connsiteY100" fmla="*/ 1582 h 10768"/>
              <a:gd name="connsiteX101" fmla="*/ 8175 w 10000"/>
              <a:gd name="connsiteY101" fmla="*/ 1734 h 10768"/>
              <a:gd name="connsiteX102" fmla="*/ 8163 w 10000"/>
              <a:gd name="connsiteY102" fmla="*/ 1889 h 10768"/>
              <a:gd name="connsiteX103" fmla="*/ 8146 w 10000"/>
              <a:gd name="connsiteY103" fmla="*/ 2047 h 10768"/>
              <a:gd name="connsiteX104" fmla="*/ 8121 w 10000"/>
              <a:gd name="connsiteY104" fmla="*/ 2205 h 10768"/>
              <a:gd name="connsiteX105" fmla="*/ 8108 w 10000"/>
              <a:gd name="connsiteY105" fmla="*/ 2357 h 10768"/>
              <a:gd name="connsiteX106" fmla="*/ 8083 w 10000"/>
              <a:gd name="connsiteY106" fmla="*/ 2497 h 10768"/>
              <a:gd name="connsiteX107" fmla="*/ 8063 w 10000"/>
              <a:gd name="connsiteY107" fmla="*/ 2628 h 10768"/>
              <a:gd name="connsiteX108" fmla="*/ 8038 w 10000"/>
              <a:gd name="connsiteY108" fmla="*/ 2741 h 10768"/>
              <a:gd name="connsiteX109" fmla="*/ 8017 w 10000"/>
              <a:gd name="connsiteY109" fmla="*/ 2834 h 10768"/>
              <a:gd name="connsiteX110" fmla="*/ 8000 w 10000"/>
              <a:gd name="connsiteY110" fmla="*/ 2908 h 10768"/>
              <a:gd name="connsiteX111" fmla="*/ 7700 w 10000"/>
              <a:gd name="connsiteY111" fmla="*/ 3754 h 10768"/>
              <a:gd name="connsiteX112" fmla="*/ 7942 w 10000"/>
              <a:gd name="connsiteY112" fmla="*/ 3737 h 10768"/>
              <a:gd name="connsiteX113" fmla="*/ 8167 w 10000"/>
              <a:gd name="connsiteY113" fmla="*/ 3695 h 10768"/>
              <a:gd name="connsiteX114" fmla="*/ 8379 w 10000"/>
              <a:gd name="connsiteY114" fmla="*/ 3635 h 10768"/>
              <a:gd name="connsiteX115" fmla="*/ 8583 w 10000"/>
              <a:gd name="connsiteY115" fmla="*/ 3558 h 10768"/>
              <a:gd name="connsiteX116" fmla="*/ 8767 w 10000"/>
              <a:gd name="connsiteY116" fmla="*/ 3471 h 10768"/>
              <a:gd name="connsiteX117" fmla="*/ 8933 w 10000"/>
              <a:gd name="connsiteY117" fmla="*/ 3376 h 10768"/>
              <a:gd name="connsiteX118" fmla="*/ 9092 w 10000"/>
              <a:gd name="connsiteY118" fmla="*/ 3278 h 10768"/>
              <a:gd name="connsiteX119" fmla="*/ 9238 w 10000"/>
              <a:gd name="connsiteY119" fmla="*/ 3185 h 10768"/>
              <a:gd name="connsiteX120" fmla="*/ 9250 w 10000"/>
              <a:gd name="connsiteY120" fmla="*/ 3230 h 10768"/>
              <a:gd name="connsiteX121" fmla="*/ 9117 w 10000"/>
              <a:gd name="connsiteY121" fmla="*/ 3376 h 10768"/>
              <a:gd name="connsiteX122" fmla="*/ 8954 w 10000"/>
              <a:gd name="connsiteY122" fmla="*/ 3516 h 10768"/>
              <a:gd name="connsiteX123" fmla="*/ 8758 w 10000"/>
              <a:gd name="connsiteY123" fmla="*/ 3641 h 10768"/>
              <a:gd name="connsiteX124" fmla="*/ 8538 w 10000"/>
              <a:gd name="connsiteY124" fmla="*/ 3754 h 10768"/>
              <a:gd name="connsiteX125" fmla="*/ 8304 w 10000"/>
              <a:gd name="connsiteY125" fmla="*/ 3856 h 10768"/>
              <a:gd name="connsiteX126" fmla="*/ 8054 w 10000"/>
              <a:gd name="connsiteY126" fmla="*/ 3945 h 10768"/>
              <a:gd name="connsiteX127" fmla="*/ 7796 w 10000"/>
              <a:gd name="connsiteY127" fmla="*/ 4014 h 10768"/>
              <a:gd name="connsiteX128" fmla="*/ 7533 w 10000"/>
              <a:gd name="connsiteY128" fmla="*/ 4064 h 10768"/>
              <a:gd name="connsiteX129" fmla="*/ 7479 w 10000"/>
              <a:gd name="connsiteY129" fmla="*/ 4184 h 10768"/>
              <a:gd name="connsiteX130" fmla="*/ 7404 w 10000"/>
              <a:gd name="connsiteY130" fmla="*/ 4324 h 10768"/>
              <a:gd name="connsiteX131" fmla="*/ 7321 w 10000"/>
              <a:gd name="connsiteY131" fmla="*/ 4470 h 10768"/>
              <a:gd name="connsiteX132" fmla="*/ 7213 w 10000"/>
              <a:gd name="connsiteY132" fmla="*/ 4628 h 10768"/>
              <a:gd name="connsiteX133" fmla="*/ 7100 w 10000"/>
              <a:gd name="connsiteY133" fmla="*/ 4794 h 10768"/>
              <a:gd name="connsiteX134" fmla="*/ 6979 w 10000"/>
              <a:gd name="connsiteY134" fmla="*/ 4958 h 10768"/>
              <a:gd name="connsiteX135" fmla="*/ 6850 w 10000"/>
              <a:gd name="connsiteY135" fmla="*/ 5113 h 10768"/>
              <a:gd name="connsiteX136" fmla="*/ 6721 w 10000"/>
              <a:gd name="connsiteY136" fmla="*/ 5265 h 10768"/>
              <a:gd name="connsiteX137" fmla="*/ 6600 w 10000"/>
              <a:gd name="connsiteY137" fmla="*/ 5405 h 10768"/>
              <a:gd name="connsiteX138" fmla="*/ 6471 w 10000"/>
              <a:gd name="connsiteY138" fmla="*/ 5530 h 10768"/>
              <a:gd name="connsiteX139" fmla="*/ 6358 w 10000"/>
              <a:gd name="connsiteY139" fmla="*/ 5641 h 10768"/>
              <a:gd name="connsiteX140" fmla="*/ 6250 w 10000"/>
              <a:gd name="connsiteY140" fmla="*/ 5721 h 10768"/>
              <a:gd name="connsiteX141" fmla="*/ 6267 w 10000"/>
              <a:gd name="connsiteY141" fmla="*/ 5781 h 10768"/>
              <a:gd name="connsiteX142" fmla="*/ 6296 w 10000"/>
              <a:gd name="connsiteY142" fmla="*/ 5793 h 10768"/>
              <a:gd name="connsiteX143" fmla="*/ 6479 w 10000"/>
              <a:gd name="connsiteY143" fmla="*/ 5754 h 10768"/>
              <a:gd name="connsiteX144" fmla="*/ 6663 w 10000"/>
              <a:gd name="connsiteY144" fmla="*/ 5736 h 10768"/>
              <a:gd name="connsiteX145" fmla="*/ 6858 w 10000"/>
              <a:gd name="connsiteY145" fmla="*/ 5736 h 10768"/>
              <a:gd name="connsiteX146" fmla="*/ 7046 w 10000"/>
              <a:gd name="connsiteY146" fmla="*/ 5742 h 10768"/>
              <a:gd name="connsiteX147" fmla="*/ 7246 w 10000"/>
              <a:gd name="connsiteY147" fmla="*/ 5748 h 10768"/>
              <a:gd name="connsiteX148" fmla="*/ 7425 w 10000"/>
              <a:gd name="connsiteY148" fmla="*/ 5748 h 10768"/>
              <a:gd name="connsiteX149" fmla="*/ 7600 w 10000"/>
              <a:gd name="connsiteY149" fmla="*/ 5733 h 10768"/>
              <a:gd name="connsiteX150" fmla="*/ 7950 w 10000"/>
              <a:gd name="connsiteY150" fmla="*/ 5673 h 10768"/>
              <a:gd name="connsiteX151" fmla="*/ 8275 w 10000"/>
              <a:gd name="connsiteY151" fmla="*/ 5596 h 10768"/>
              <a:gd name="connsiteX152" fmla="*/ 8579 w 10000"/>
              <a:gd name="connsiteY152" fmla="*/ 5504 h 10768"/>
              <a:gd name="connsiteX153" fmla="*/ 8858 w 10000"/>
              <a:gd name="connsiteY153" fmla="*/ 5390 h 10768"/>
              <a:gd name="connsiteX154" fmla="*/ 9117 w 10000"/>
              <a:gd name="connsiteY154" fmla="*/ 5265 h 10768"/>
              <a:gd name="connsiteX155" fmla="*/ 9350 w 10000"/>
              <a:gd name="connsiteY155" fmla="*/ 5119 h 10768"/>
              <a:gd name="connsiteX156" fmla="*/ 9563 w 10000"/>
              <a:gd name="connsiteY156" fmla="*/ 4967 h 10768"/>
              <a:gd name="connsiteX157" fmla="*/ 9758 w 10000"/>
              <a:gd name="connsiteY157" fmla="*/ 4794 h 10768"/>
              <a:gd name="connsiteX158" fmla="*/ 9933 w 10000"/>
              <a:gd name="connsiteY158" fmla="*/ 4610 h 10768"/>
              <a:gd name="connsiteX159" fmla="*/ 10000 w 10000"/>
              <a:gd name="connsiteY159" fmla="*/ 4648 h 10768"/>
              <a:gd name="connsiteX160" fmla="*/ 10000 w 10000"/>
              <a:gd name="connsiteY160" fmla="*/ 4660 h 10768"/>
              <a:gd name="connsiteX161" fmla="*/ 9904 w 10000"/>
              <a:gd name="connsiteY161" fmla="*/ 4827 h 10768"/>
              <a:gd name="connsiteX162" fmla="*/ 9767 w 10000"/>
              <a:gd name="connsiteY162" fmla="*/ 5000 h 10768"/>
              <a:gd name="connsiteX163" fmla="*/ 9600 w 10000"/>
              <a:gd name="connsiteY163" fmla="*/ 5173 h 10768"/>
              <a:gd name="connsiteX164" fmla="*/ 9404 w 10000"/>
              <a:gd name="connsiteY164" fmla="*/ 5343 h 10768"/>
              <a:gd name="connsiteX165" fmla="*/ 9183 w 10000"/>
              <a:gd name="connsiteY165" fmla="*/ 5504 h 10768"/>
              <a:gd name="connsiteX166" fmla="*/ 8950 w 10000"/>
              <a:gd name="connsiteY166" fmla="*/ 5662 h 10768"/>
              <a:gd name="connsiteX167" fmla="*/ 8704 w 10000"/>
              <a:gd name="connsiteY167" fmla="*/ 5802 h 10768"/>
              <a:gd name="connsiteX168" fmla="*/ 8463 w 10000"/>
              <a:gd name="connsiteY168" fmla="*/ 5927 h 10768"/>
              <a:gd name="connsiteX169" fmla="*/ 8229 w 10000"/>
              <a:gd name="connsiteY169" fmla="*/ 6025 h 10768"/>
              <a:gd name="connsiteX170" fmla="*/ 8000 w 10000"/>
              <a:gd name="connsiteY170" fmla="*/ 6105 h 10768"/>
              <a:gd name="connsiteX171" fmla="*/ 7879 w 10000"/>
              <a:gd name="connsiteY171" fmla="*/ 6132 h 10768"/>
              <a:gd name="connsiteX172" fmla="*/ 7729 w 10000"/>
              <a:gd name="connsiteY172" fmla="*/ 6153 h 10768"/>
              <a:gd name="connsiteX173" fmla="*/ 7563 w 10000"/>
              <a:gd name="connsiteY173" fmla="*/ 6177 h 10768"/>
              <a:gd name="connsiteX174" fmla="*/ 7388 w 10000"/>
              <a:gd name="connsiteY174" fmla="*/ 6198 h 10768"/>
              <a:gd name="connsiteX175" fmla="*/ 7204 w 10000"/>
              <a:gd name="connsiteY175" fmla="*/ 6219 h 10768"/>
              <a:gd name="connsiteX176" fmla="*/ 7017 w 10000"/>
              <a:gd name="connsiteY176" fmla="*/ 6240 h 10768"/>
              <a:gd name="connsiteX177" fmla="*/ 6842 w 10000"/>
              <a:gd name="connsiteY177" fmla="*/ 6263 h 10768"/>
              <a:gd name="connsiteX178" fmla="*/ 6675 w 10000"/>
              <a:gd name="connsiteY178" fmla="*/ 6290 h 10768"/>
              <a:gd name="connsiteX179" fmla="*/ 6517 w 10000"/>
              <a:gd name="connsiteY179" fmla="*/ 6329 h 10768"/>
              <a:gd name="connsiteX180" fmla="*/ 6388 w 10000"/>
              <a:gd name="connsiteY180" fmla="*/ 6365 h 10768"/>
              <a:gd name="connsiteX181" fmla="*/ 6288 w 10000"/>
              <a:gd name="connsiteY181" fmla="*/ 6415 h 10768"/>
              <a:gd name="connsiteX182" fmla="*/ 6213 w 10000"/>
              <a:gd name="connsiteY182" fmla="*/ 6475 h 10768"/>
              <a:gd name="connsiteX183" fmla="*/ 6092 w 10000"/>
              <a:gd name="connsiteY183" fmla="*/ 6648 h 10768"/>
              <a:gd name="connsiteX184" fmla="*/ 6008 w 10000"/>
              <a:gd name="connsiteY184" fmla="*/ 6836 h 10768"/>
              <a:gd name="connsiteX185" fmla="*/ 5942 w 10000"/>
              <a:gd name="connsiteY185" fmla="*/ 7032 h 10768"/>
              <a:gd name="connsiteX186" fmla="*/ 5904 w 10000"/>
              <a:gd name="connsiteY186" fmla="*/ 7232 h 10768"/>
              <a:gd name="connsiteX187" fmla="*/ 5888 w 10000"/>
              <a:gd name="connsiteY187" fmla="*/ 7443 h 10768"/>
              <a:gd name="connsiteX188" fmla="*/ 5879 w 10000"/>
              <a:gd name="connsiteY188" fmla="*/ 7655 h 10768"/>
              <a:gd name="connsiteX189" fmla="*/ 5888 w 10000"/>
              <a:gd name="connsiteY189" fmla="*/ 7867 h 10768"/>
              <a:gd name="connsiteX190" fmla="*/ 5904 w 10000"/>
              <a:gd name="connsiteY190" fmla="*/ 8084 h 10768"/>
              <a:gd name="connsiteX191" fmla="*/ 5925 w 10000"/>
              <a:gd name="connsiteY191" fmla="*/ 8299 h 10768"/>
              <a:gd name="connsiteX192" fmla="*/ 5950 w 10000"/>
              <a:gd name="connsiteY192" fmla="*/ 8510 h 10768"/>
              <a:gd name="connsiteX193" fmla="*/ 5954 w 10000"/>
              <a:gd name="connsiteY193" fmla="*/ 8820 h 10768"/>
              <a:gd name="connsiteX194" fmla="*/ 5933 w 10000"/>
              <a:gd name="connsiteY194" fmla="*/ 9130 h 10768"/>
              <a:gd name="connsiteX195" fmla="*/ 5896 w 10000"/>
              <a:gd name="connsiteY195" fmla="*/ 9428 h 10768"/>
              <a:gd name="connsiteX196" fmla="*/ 5850 w 10000"/>
              <a:gd name="connsiteY196" fmla="*/ 9720 h 10768"/>
              <a:gd name="connsiteX197" fmla="*/ 5756 w 10000"/>
              <a:gd name="connsiteY197" fmla="*/ 10714 h 10768"/>
              <a:gd name="connsiteX198" fmla="*/ 3964 w 10000"/>
              <a:gd name="connsiteY198" fmla="*/ 10768 h 10768"/>
              <a:gd name="connsiteX199" fmla="*/ 3043 w 10000"/>
              <a:gd name="connsiteY199" fmla="*/ 9881 h 10768"/>
              <a:gd name="connsiteX200" fmla="*/ 4546 w 10000"/>
              <a:gd name="connsiteY200" fmla="*/ 9848 h 10768"/>
              <a:gd name="connsiteX201" fmla="*/ 4629 w 10000"/>
              <a:gd name="connsiteY201" fmla="*/ 9687 h 10768"/>
              <a:gd name="connsiteX202" fmla="*/ 4700 w 10000"/>
              <a:gd name="connsiteY202" fmla="*/ 9508 h 10768"/>
              <a:gd name="connsiteX203" fmla="*/ 4767 w 10000"/>
              <a:gd name="connsiteY203" fmla="*/ 9309 h 10768"/>
              <a:gd name="connsiteX204" fmla="*/ 4829 w 10000"/>
              <a:gd name="connsiteY204" fmla="*/ 9097 h 10768"/>
              <a:gd name="connsiteX205" fmla="*/ 4879 w 10000"/>
              <a:gd name="connsiteY205" fmla="*/ 8868 h 10768"/>
              <a:gd name="connsiteX206" fmla="*/ 4917 w 10000"/>
              <a:gd name="connsiteY206" fmla="*/ 8635 h 10768"/>
              <a:gd name="connsiteX207" fmla="*/ 4954 w 10000"/>
              <a:gd name="connsiteY207" fmla="*/ 8391 h 10768"/>
              <a:gd name="connsiteX208" fmla="*/ 4979 w 10000"/>
              <a:gd name="connsiteY208" fmla="*/ 8144 h 10768"/>
              <a:gd name="connsiteX209" fmla="*/ 5000 w 10000"/>
              <a:gd name="connsiteY209" fmla="*/ 7887 h 10768"/>
              <a:gd name="connsiteX210" fmla="*/ 5000 w 10000"/>
              <a:gd name="connsiteY210" fmla="*/ 7634 h 10768"/>
              <a:gd name="connsiteX211" fmla="*/ 5000 w 10000"/>
              <a:gd name="connsiteY211" fmla="*/ 7384 h 10768"/>
              <a:gd name="connsiteX212" fmla="*/ 4979 w 10000"/>
              <a:gd name="connsiteY212" fmla="*/ 7133 h 10768"/>
              <a:gd name="connsiteX213" fmla="*/ 4950 w 10000"/>
              <a:gd name="connsiteY213" fmla="*/ 6892 h 10768"/>
              <a:gd name="connsiteX214" fmla="*/ 4913 w 10000"/>
              <a:gd name="connsiteY214" fmla="*/ 6657 h 10768"/>
              <a:gd name="connsiteX215" fmla="*/ 4858 w 10000"/>
              <a:gd name="connsiteY215" fmla="*/ 6430 h 10768"/>
              <a:gd name="connsiteX216" fmla="*/ 4783 w 10000"/>
              <a:gd name="connsiteY216" fmla="*/ 6219 h 10768"/>
              <a:gd name="connsiteX217" fmla="*/ 4700 w 10000"/>
              <a:gd name="connsiteY217" fmla="*/ 6019 h 10768"/>
              <a:gd name="connsiteX218" fmla="*/ 4600 w 10000"/>
              <a:gd name="connsiteY218" fmla="*/ 5840 h 10768"/>
              <a:gd name="connsiteX219" fmla="*/ 4488 w 10000"/>
              <a:gd name="connsiteY219" fmla="*/ 5682 h 10768"/>
              <a:gd name="connsiteX220" fmla="*/ 4358 w 10000"/>
              <a:gd name="connsiteY220" fmla="*/ 5542 h 10768"/>
              <a:gd name="connsiteX221" fmla="*/ 4213 w 10000"/>
              <a:gd name="connsiteY221" fmla="*/ 5429 h 10768"/>
              <a:gd name="connsiteX222" fmla="*/ 4046 w 10000"/>
              <a:gd name="connsiteY222" fmla="*/ 5343 h 10768"/>
              <a:gd name="connsiteX223" fmla="*/ 3904 w 10000"/>
              <a:gd name="connsiteY223" fmla="*/ 5292 h 10768"/>
              <a:gd name="connsiteX224" fmla="*/ 3746 w 10000"/>
              <a:gd name="connsiteY224" fmla="*/ 5271 h 10768"/>
              <a:gd name="connsiteX225" fmla="*/ 3583 w 10000"/>
              <a:gd name="connsiteY225" fmla="*/ 5271 h 10768"/>
              <a:gd name="connsiteX226" fmla="*/ 3413 w 10000"/>
              <a:gd name="connsiteY226" fmla="*/ 5286 h 10768"/>
              <a:gd name="connsiteX227" fmla="*/ 3246 w 10000"/>
              <a:gd name="connsiteY227" fmla="*/ 5310 h 10768"/>
              <a:gd name="connsiteX228" fmla="*/ 3079 w 10000"/>
              <a:gd name="connsiteY228" fmla="*/ 5343 h 10768"/>
              <a:gd name="connsiteX229" fmla="*/ 2913 w 10000"/>
              <a:gd name="connsiteY229" fmla="*/ 5369 h 10768"/>
              <a:gd name="connsiteX230" fmla="*/ 2750 w 10000"/>
              <a:gd name="connsiteY230" fmla="*/ 5396 h 10768"/>
              <a:gd name="connsiteX231" fmla="*/ 2600 w 10000"/>
              <a:gd name="connsiteY231" fmla="*/ 5411 h 10768"/>
              <a:gd name="connsiteX232" fmla="*/ 2258 w 10000"/>
              <a:gd name="connsiteY232" fmla="*/ 5423 h 10768"/>
              <a:gd name="connsiteX233" fmla="*/ 1925 w 10000"/>
              <a:gd name="connsiteY233" fmla="*/ 5411 h 10768"/>
              <a:gd name="connsiteX234" fmla="*/ 1617 w 10000"/>
              <a:gd name="connsiteY234" fmla="*/ 5384 h 10768"/>
              <a:gd name="connsiteX235" fmla="*/ 1321 w 10000"/>
              <a:gd name="connsiteY235" fmla="*/ 5346 h 10768"/>
              <a:gd name="connsiteX236" fmla="*/ 1033 w 10000"/>
              <a:gd name="connsiteY236" fmla="*/ 5298 h 10768"/>
              <a:gd name="connsiteX237" fmla="*/ 758 w 10000"/>
              <a:gd name="connsiteY237" fmla="*/ 5250 h 10768"/>
              <a:gd name="connsiteX238" fmla="*/ 500 w 10000"/>
              <a:gd name="connsiteY238" fmla="*/ 5197 h 10768"/>
              <a:gd name="connsiteX239" fmla="*/ 517 w 10000"/>
              <a:gd name="connsiteY239" fmla="*/ 5137 h 10768"/>
              <a:gd name="connsiteX240" fmla="*/ 871 w 10000"/>
              <a:gd name="connsiteY240" fmla="*/ 5173 h 10768"/>
              <a:gd name="connsiteX241" fmla="*/ 1221 w 10000"/>
              <a:gd name="connsiteY241" fmla="*/ 5197 h 10768"/>
              <a:gd name="connsiteX242" fmla="*/ 1563 w 10000"/>
              <a:gd name="connsiteY242" fmla="*/ 5206 h 10768"/>
              <a:gd name="connsiteX243" fmla="*/ 1896 w 10000"/>
              <a:gd name="connsiteY243" fmla="*/ 5197 h 10768"/>
              <a:gd name="connsiteX244" fmla="*/ 2221 w 10000"/>
              <a:gd name="connsiteY244" fmla="*/ 5164 h 10768"/>
              <a:gd name="connsiteX245" fmla="*/ 2538 w 10000"/>
              <a:gd name="connsiteY245" fmla="*/ 5113 h 10768"/>
              <a:gd name="connsiteX246" fmla="*/ 2842 w 10000"/>
              <a:gd name="connsiteY246" fmla="*/ 5045 h 10768"/>
              <a:gd name="connsiteX247" fmla="*/ 3129 w 10000"/>
              <a:gd name="connsiteY247" fmla="*/ 4946 h 10768"/>
              <a:gd name="connsiteX248" fmla="*/ 3500 w 10000"/>
              <a:gd name="connsiteY248" fmla="*/ 4815 h 10768"/>
              <a:gd name="connsiteX249" fmla="*/ 2821 w 10000"/>
              <a:gd name="connsiteY249" fmla="*/ 4389 h 10768"/>
              <a:gd name="connsiteX250" fmla="*/ 2213 w 10000"/>
              <a:gd name="connsiteY250" fmla="*/ 3912 h 10768"/>
              <a:gd name="connsiteX251" fmla="*/ 1879 w 10000"/>
              <a:gd name="connsiteY251" fmla="*/ 3939 h 10768"/>
              <a:gd name="connsiteX252" fmla="*/ 1554 w 10000"/>
              <a:gd name="connsiteY252" fmla="*/ 3939 h 10768"/>
              <a:gd name="connsiteX253" fmla="*/ 1258 w 10000"/>
              <a:gd name="connsiteY253" fmla="*/ 3912 h 10768"/>
              <a:gd name="connsiteX254" fmla="*/ 979 w 10000"/>
              <a:gd name="connsiteY254" fmla="*/ 3856 h 10768"/>
              <a:gd name="connsiteX255" fmla="*/ 721 w 10000"/>
              <a:gd name="connsiteY255" fmla="*/ 3775 h 10768"/>
              <a:gd name="connsiteX256" fmla="*/ 496 w 10000"/>
              <a:gd name="connsiteY256" fmla="*/ 3674 h 10768"/>
              <a:gd name="connsiteX257" fmla="*/ 296 w 10000"/>
              <a:gd name="connsiteY257" fmla="*/ 3549 h 10768"/>
              <a:gd name="connsiteX258" fmla="*/ 129 w 10000"/>
              <a:gd name="connsiteY258" fmla="*/ 3403 h 10768"/>
              <a:gd name="connsiteX259" fmla="*/ 0 w 10000"/>
              <a:gd name="connsiteY259" fmla="*/ 3245 h 10768"/>
              <a:gd name="connsiteX260" fmla="*/ 17 w 10000"/>
              <a:gd name="connsiteY260" fmla="*/ 3218 h 10768"/>
              <a:gd name="connsiteX261" fmla="*/ 71 w 10000"/>
              <a:gd name="connsiteY261" fmla="*/ 3245 h 10768"/>
              <a:gd name="connsiteX262" fmla="*/ 138 w 10000"/>
              <a:gd name="connsiteY262" fmla="*/ 3349 h 10768"/>
              <a:gd name="connsiteX263" fmla="*/ 246 w 10000"/>
              <a:gd name="connsiteY263" fmla="*/ 3439 h 10768"/>
              <a:gd name="connsiteX264" fmla="*/ 379 w 10000"/>
              <a:gd name="connsiteY264" fmla="*/ 3528 h 10768"/>
              <a:gd name="connsiteX265" fmla="*/ 538 w 10000"/>
              <a:gd name="connsiteY265" fmla="*/ 3597 h 10768"/>
              <a:gd name="connsiteX266" fmla="*/ 721 w 10000"/>
              <a:gd name="connsiteY266" fmla="*/ 3656 h 10768"/>
              <a:gd name="connsiteX267" fmla="*/ 913 w 10000"/>
              <a:gd name="connsiteY267" fmla="*/ 3701 h 10768"/>
              <a:gd name="connsiteX268" fmla="*/ 1117 w 10000"/>
              <a:gd name="connsiteY268" fmla="*/ 3728 h 10768"/>
              <a:gd name="connsiteX269" fmla="*/ 1329 w 10000"/>
              <a:gd name="connsiteY269" fmla="*/ 3737 h 10768"/>
              <a:gd name="connsiteX270" fmla="*/ 1533 w 10000"/>
              <a:gd name="connsiteY270" fmla="*/ 3734 h 10768"/>
              <a:gd name="connsiteX271" fmla="*/ 1646 w 10000"/>
              <a:gd name="connsiteY271" fmla="*/ 3722 h 10768"/>
              <a:gd name="connsiteX272" fmla="*/ 1746 w 10000"/>
              <a:gd name="connsiteY272" fmla="*/ 3722 h 10768"/>
              <a:gd name="connsiteX273" fmla="*/ 1833 w 10000"/>
              <a:gd name="connsiteY273" fmla="*/ 3710 h 10768"/>
              <a:gd name="connsiteX274" fmla="*/ 1917 w 10000"/>
              <a:gd name="connsiteY274" fmla="*/ 3695 h 10768"/>
              <a:gd name="connsiteX275" fmla="*/ 1988 w 10000"/>
              <a:gd name="connsiteY275" fmla="*/ 3662 h 10768"/>
              <a:gd name="connsiteX276" fmla="*/ 1788 w 10000"/>
              <a:gd name="connsiteY276" fmla="*/ 3391 h 10768"/>
              <a:gd name="connsiteX277" fmla="*/ 1617 w 10000"/>
              <a:gd name="connsiteY277" fmla="*/ 3126 h 10768"/>
              <a:gd name="connsiteX278" fmla="*/ 1454 w 10000"/>
              <a:gd name="connsiteY278" fmla="*/ 2849 h 10768"/>
              <a:gd name="connsiteX279" fmla="*/ 1313 w 10000"/>
              <a:gd name="connsiteY279" fmla="*/ 2563 h 10768"/>
              <a:gd name="connsiteX280" fmla="*/ 1175 w 10000"/>
              <a:gd name="connsiteY280" fmla="*/ 2253 h 10768"/>
              <a:gd name="connsiteX281" fmla="*/ 1046 w 10000"/>
              <a:gd name="connsiteY281" fmla="*/ 1919 h 10768"/>
              <a:gd name="connsiteX282" fmla="*/ 1033 w 10000"/>
              <a:gd name="connsiteY282" fmla="*/ 1859 h 10768"/>
              <a:gd name="connsiteX283" fmla="*/ 1000 w 10000"/>
              <a:gd name="connsiteY283" fmla="*/ 1776 h 10768"/>
              <a:gd name="connsiteX284" fmla="*/ 979 w 10000"/>
              <a:gd name="connsiteY284" fmla="*/ 1684 h 10768"/>
              <a:gd name="connsiteX285" fmla="*/ 950 w 10000"/>
              <a:gd name="connsiteY285" fmla="*/ 1591 h 10768"/>
              <a:gd name="connsiteX286" fmla="*/ 925 w 10000"/>
              <a:gd name="connsiteY286" fmla="*/ 1490 h 10768"/>
              <a:gd name="connsiteX287" fmla="*/ 917 w 10000"/>
              <a:gd name="connsiteY287" fmla="*/ 1397 h 10768"/>
              <a:gd name="connsiteX288" fmla="*/ 917 w 10000"/>
              <a:gd name="connsiteY288" fmla="*/ 1311 h 10768"/>
              <a:gd name="connsiteX289" fmla="*/ 933 w 10000"/>
              <a:gd name="connsiteY289" fmla="*/ 1234 h 10768"/>
              <a:gd name="connsiteX290" fmla="*/ 963 w 10000"/>
              <a:gd name="connsiteY290" fmla="*/ 1180 h 10768"/>
              <a:gd name="connsiteX291" fmla="*/ 1000 w 10000"/>
              <a:gd name="connsiteY291" fmla="*/ 1192 h 10768"/>
              <a:gd name="connsiteX292" fmla="*/ 1033 w 10000"/>
              <a:gd name="connsiteY292" fmla="*/ 1496 h 10768"/>
              <a:gd name="connsiteX293" fmla="*/ 1108 w 10000"/>
              <a:gd name="connsiteY293" fmla="*/ 1800 h 10768"/>
              <a:gd name="connsiteX294" fmla="*/ 1221 w 10000"/>
              <a:gd name="connsiteY294" fmla="*/ 2098 h 10768"/>
              <a:gd name="connsiteX295" fmla="*/ 1358 w 10000"/>
              <a:gd name="connsiteY295" fmla="*/ 2372 h 10768"/>
              <a:gd name="connsiteX296" fmla="*/ 1508 w 10000"/>
              <a:gd name="connsiteY296" fmla="*/ 2628 h 10768"/>
              <a:gd name="connsiteX297" fmla="*/ 1646 w 10000"/>
              <a:gd name="connsiteY297" fmla="*/ 2795 h 10768"/>
              <a:gd name="connsiteX298" fmla="*/ 1629 w 10000"/>
              <a:gd name="connsiteY298" fmla="*/ 2801 h 10768"/>
              <a:gd name="connsiteX299" fmla="*/ 1629 w 10000"/>
              <a:gd name="connsiteY299" fmla="*/ 2807 h 10768"/>
              <a:gd name="connsiteX300" fmla="*/ 1638 w 10000"/>
              <a:gd name="connsiteY300" fmla="*/ 2813 h 10768"/>
              <a:gd name="connsiteX301" fmla="*/ 1646 w 10000"/>
              <a:gd name="connsiteY301" fmla="*/ 2816 h 10768"/>
              <a:gd name="connsiteX302" fmla="*/ 1663 w 10000"/>
              <a:gd name="connsiteY302" fmla="*/ 2822 h 10768"/>
              <a:gd name="connsiteX303" fmla="*/ 1667 w 10000"/>
              <a:gd name="connsiteY303" fmla="*/ 2834 h 10768"/>
              <a:gd name="connsiteX304" fmla="*/ 1675 w 10000"/>
              <a:gd name="connsiteY304" fmla="*/ 2840 h 10768"/>
              <a:gd name="connsiteX305" fmla="*/ 1683 w 10000"/>
              <a:gd name="connsiteY305" fmla="*/ 2849 h 10768"/>
              <a:gd name="connsiteX306" fmla="*/ 1683 w 10000"/>
              <a:gd name="connsiteY306" fmla="*/ 2843 h 10768"/>
              <a:gd name="connsiteX307" fmla="*/ 1675 w 10000"/>
              <a:gd name="connsiteY307" fmla="*/ 2840 h 10768"/>
              <a:gd name="connsiteX308" fmla="*/ 1675 w 10000"/>
              <a:gd name="connsiteY308" fmla="*/ 2840 h 10768"/>
              <a:gd name="connsiteX309" fmla="*/ 1646 w 10000"/>
              <a:gd name="connsiteY309" fmla="*/ 2795 h 10768"/>
              <a:gd name="connsiteX310" fmla="*/ 1746 w 10000"/>
              <a:gd name="connsiteY310" fmla="*/ 2741 h 10768"/>
              <a:gd name="connsiteX311" fmla="*/ 1842 w 10000"/>
              <a:gd name="connsiteY311" fmla="*/ 2649 h 10768"/>
              <a:gd name="connsiteX312" fmla="*/ 1933 w 10000"/>
              <a:gd name="connsiteY312" fmla="*/ 2542 h 10768"/>
              <a:gd name="connsiteX313" fmla="*/ 2017 w 10000"/>
              <a:gd name="connsiteY313" fmla="*/ 2411 h 10768"/>
              <a:gd name="connsiteX314" fmla="*/ 2092 w 10000"/>
              <a:gd name="connsiteY314" fmla="*/ 2265 h 10768"/>
              <a:gd name="connsiteX315" fmla="*/ 2163 w 10000"/>
              <a:gd name="connsiteY315" fmla="*/ 2113 h 10768"/>
              <a:gd name="connsiteX316" fmla="*/ 2221 w 10000"/>
              <a:gd name="connsiteY316" fmla="*/ 1955 h 10768"/>
              <a:gd name="connsiteX317" fmla="*/ 2275 w 10000"/>
              <a:gd name="connsiteY317" fmla="*/ 1803 h 10768"/>
              <a:gd name="connsiteX318" fmla="*/ 2321 w 10000"/>
              <a:gd name="connsiteY318" fmla="*/ 1657 h 10768"/>
              <a:gd name="connsiteX319" fmla="*/ 2329 w 10000"/>
              <a:gd name="connsiteY319" fmla="*/ 1853 h 10768"/>
              <a:gd name="connsiteX320" fmla="*/ 2321 w 10000"/>
              <a:gd name="connsiteY320" fmla="*/ 2032 h 10768"/>
              <a:gd name="connsiteX321" fmla="*/ 2283 w 10000"/>
              <a:gd name="connsiteY321" fmla="*/ 2199 h 10768"/>
              <a:gd name="connsiteX322" fmla="*/ 2229 w 10000"/>
              <a:gd name="connsiteY322" fmla="*/ 2366 h 10768"/>
              <a:gd name="connsiteX323" fmla="*/ 2154 w 10000"/>
              <a:gd name="connsiteY323" fmla="*/ 2524 h 10768"/>
              <a:gd name="connsiteX324" fmla="*/ 2046 w 10000"/>
              <a:gd name="connsiteY324" fmla="*/ 2682 h 10768"/>
              <a:gd name="connsiteX325" fmla="*/ 1796 w 10000"/>
              <a:gd name="connsiteY325" fmla="*/ 3027 h 10768"/>
              <a:gd name="connsiteX326" fmla="*/ 2054 w 10000"/>
              <a:gd name="connsiteY326" fmla="*/ 3305 h 10768"/>
              <a:gd name="connsiteX327" fmla="*/ 2333 w 10000"/>
              <a:gd name="connsiteY327" fmla="*/ 3564 h 10768"/>
              <a:gd name="connsiteX328" fmla="*/ 2638 w 10000"/>
              <a:gd name="connsiteY328" fmla="*/ 3808 h 10768"/>
              <a:gd name="connsiteX329" fmla="*/ 2963 w 10000"/>
              <a:gd name="connsiteY329" fmla="*/ 4032 h 10768"/>
              <a:gd name="connsiteX330" fmla="*/ 4129 w 10000"/>
              <a:gd name="connsiteY330" fmla="*/ 4610 h 10768"/>
              <a:gd name="connsiteX331" fmla="*/ 4167 w 10000"/>
              <a:gd name="connsiteY331" fmla="*/ 4589 h 10768"/>
              <a:gd name="connsiteX332" fmla="*/ 4071 w 10000"/>
              <a:gd name="connsiteY332" fmla="*/ 4333 h 10768"/>
              <a:gd name="connsiteX333" fmla="*/ 3996 w 10000"/>
              <a:gd name="connsiteY333" fmla="*/ 4058 h 10768"/>
              <a:gd name="connsiteX334" fmla="*/ 3933 w 10000"/>
              <a:gd name="connsiteY334" fmla="*/ 3760 h 10768"/>
              <a:gd name="connsiteX335" fmla="*/ 3904 w 10000"/>
              <a:gd name="connsiteY335" fmla="*/ 3456 h 10768"/>
              <a:gd name="connsiteX336" fmla="*/ 3879 w 10000"/>
              <a:gd name="connsiteY336" fmla="*/ 3138 h 10768"/>
              <a:gd name="connsiteX337" fmla="*/ 3879 w 10000"/>
              <a:gd name="connsiteY337" fmla="*/ 2813 h 10768"/>
              <a:gd name="connsiteX338" fmla="*/ 3896 w 10000"/>
              <a:gd name="connsiteY338" fmla="*/ 2485 h 10768"/>
              <a:gd name="connsiteX339" fmla="*/ 3933 w 10000"/>
              <a:gd name="connsiteY339" fmla="*/ 2160 h 10768"/>
              <a:gd name="connsiteX340" fmla="*/ 3988 w 10000"/>
              <a:gd name="connsiteY340" fmla="*/ 1836 h 10768"/>
              <a:gd name="connsiteX341" fmla="*/ 4046 w 10000"/>
              <a:gd name="connsiteY341" fmla="*/ 1523 h 10768"/>
              <a:gd name="connsiteX342" fmla="*/ 4129 w 10000"/>
              <a:gd name="connsiteY342" fmla="*/ 1219 h 10768"/>
              <a:gd name="connsiteX343" fmla="*/ 4229 w 10000"/>
              <a:gd name="connsiteY343" fmla="*/ 933 h 10768"/>
              <a:gd name="connsiteX344" fmla="*/ 4333 w 10000"/>
              <a:gd name="connsiteY344" fmla="*/ 662 h 10768"/>
              <a:gd name="connsiteX345" fmla="*/ 4454 w 10000"/>
              <a:gd name="connsiteY345" fmla="*/ 417 h 10768"/>
              <a:gd name="connsiteX346" fmla="*/ 4583 w 10000"/>
              <a:gd name="connsiteY346" fmla="*/ 194 h 10768"/>
              <a:gd name="connsiteX347" fmla="*/ 4738 w 10000"/>
              <a:gd name="connsiteY347" fmla="*/ 0 h 10768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117 w 10000"/>
              <a:gd name="connsiteY198" fmla="*/ 10686 h 10714"/>
              <a:gd name="connsiteX199" fmla="*/ 3043 w 10000"/>
              <a:gd name="connsiteY199" fmla="*/ 9881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117 w 10000"/>
              <a:gd name="connsiteY198" fmla="*/ 10686 h 10714"/>
              <a:gd name="connsiteX199" fmla="*/ 4309 w 10000"/>
              <a:gd name="connsiteY199" fmla="*/ 10293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41"/>
              <a:gd name="connsiteX1" fmla="*/ 4721 w 10000"/>
              <a:gd name="connsiteY1" fmla="*/ 48 h 10741"/>
              <a:gd name="connsiteX2" fmla="*/ 4713 w 10000"/>
              <a:gd name="connsiteY2" fmla="*/ 80 h 10741"/>
              <a:gd name="connsiteX3" fmla="*/ 4704 w 10000"/>
              <a:gd name="connsiteY3" fmla="*/ 101 h 10741"/>
              <a:gd name="connsiteX4" fmla="*/ 4704 w 10000"/>
              <a:gd name="connsiteY4" fmla="*/ 113 h 10741"/>
              <a:gd name="connsiteX5" fmla="*/ 4713 w 10000"/>
              <a:gd name="connsiteY5" fmla="*/ 119 h 10741"/>
              <a:gd name="connsiteX6" fmla="*/ 4713 w 10000"/>
              <a:gd name="connsiteY6" fmla="*/ 125 h 10741"/>
              <a:gd name="connsiteX7" fmla="*/ 4721 w 10000"/>
              <a:gd name="connsiteY7" fmla="*/ 125 h 10741"/>
              <a:gd name="connsiteX8" fmla="*/ 4721 w 10000"/>
              <a:gd name="connsiteY8" fmla="*/ 125 h 10741"/>
              <a:gd name="connsiteX9" fmla="*/ 4721 w 10000"/>
              <a:gd name="connsiteY9" fmla="*/ 134 h 10741"/>
              <a:gd name="connsiteX10" fmla="*/ 4713 w 10000"/>
              <a:gd name="connsiteY10" fmla="*/ 152 h 10741"/>
              <a:gd name="connsiteX11" fmla="*/ 4704 w 10000"/>
              <a:gd name="connsiteY11" fmla="*/ 179 h 10741"/>
              <a:gd name="connsiteX12" fmla="*/ 4692 w 10000"/>
              <a:gd name="connsiteY12" fmla="*/ 221 h 10741"/>
              <a:gd name="connsiteX13" fmla="*/ 4667 w 10000"/>
              <a:gd name="connsiteY13" fmla="*/ 280 h 10741"/>
              <a:gd name="connsiteX14" fmla="*/ 4629 w 10000"/>
              <a:gd name="connsiteY14" fmla="*/ 364 h 10741"/>
              <a:gd name="connsiteX15" fmla="*/ 4592 w 10000"/>
              <a:gd name="connsiteY15" fmla="*/ 465 h 10741"/>
              <a:gd name="connsiteX16" fmla="*/ 4533 w 10000"/>
              <a:gd name="connsiteY16" fmla="*/ 596 h 10741"/>
              <a:gd name="connsiteX17" fmla="*/ 4463 w 10000"/>
              <a:gd name="connsiteY17" fmla="*/ 754 h 10741"/>
              <a:gd name="connsiteX18" fmla="*/ 4379 w 10000"/>
              <a:gd name="connsiteY18" fmla="*/ 1001 h 10741"/>
              <a:gd name="connsiteX19" fmla="*/ 4321 w 10000"/>
              <a:gd name="connsiteY19" fmla="*/ 1266 h 10741"/>
              <a:gd name="connsiteX20" fmla="*/ 4275 w 10000"/>
              <a:gd name="connsiteY20" fmla="*/ 1538 h 10741"/>
              <a:gd name="connsiteX21" fmla="*/ 4213 w 10000"/>
              <a:gd name="connsiteY21" fmla="*/ 1827 h 10741"/>
              <a:gd name="connsiteX22" fmla="*/ 4204 w 10000"/>
              <a:gd name="connsiteY22" fmla="*/ 1889 h 10741"/>
              <a:gd name="connsiteX23" fmla="*/ 4192 w 10000"/>
              <a:gd name="connsiteY23" fmla="*/ 1982 h 10741"/>
              <a:gd name="connsiteX24" fmla="*/ 4183 w 10000"/>
              <a:gd name="connsiteY24" fmla="*/ 2080 h 10741"/>
              <a:gd name="connsiteX25" fmla="*/ 4175 w 10000"/>
              <a:gd name="connsiteY25" fmla="*/ 2187 h 10741"/>
              <a:gd name="connsiteX26" fmla="*/ 4175 w 10000"/>
              <a:gd name="connsiteY26" fmla="*/ 2297 h 10741"/>
              <a:gd name="connsiteX27" fmla="*/ 4192 w 10000"/>
              <a:gd name="connsiteY27" fmla="*/ 2396 h 10741"/>
              <a:gd name="connsiteX28" fmla="*/ 4213 w 10000"/>
              <a:gd name="connsiteY28" fmla="*/ 2482 h 10741"/>
              <a:gd name="connsiteX29" fmla="*/ 4250 w 10000"/>
              <a:gd name="connsiteY29" fmla="*/ 2542 h 10741"/>
              <a:gd name="connsiteX30" fmla="*/ 4450 w 10000"/>
              <a:gd name="connsiteY30" fmla="*/ 2530 h 10741"/>
              <a:gd name="connsiteX31" fmla="*/ 4646 w 10000"/>
              <a:gd name="connsiteY31" fmla="*/ 2482 h 10741"/>
              <a:gd name="connsiteX32" fmla="*/ 4833 w 10000"/>
              <a:gd name="connsiteY32" fmla="*/ 2405 h 10741"/>
              <a:gd name="connsiteX33" fmla="*/ 5025 w 10000"/>
              <a:gd name="connsiteY33" fmla="*/ 2297 h 10741"/>
              <a:gd name="connsiteX34" fmla="*/ 5200 w 10000"/>
              <a:gd name="connsiteY34" fmla="*/ 2172 h 10741"/>
              <a:gd name="connsiteX35" fmla="*/ 5371 w 10000"/>
              <a:gd name="connsiteY35" fmla="*/ 2020 h 10741"/>
              <a:gd name="connsiteX36" fmla="*/ 5533 w 10000"/>
              <a:gd name="connsiteY36" fmla="*/ 1859 h 10741"/>
              <a:gd name="connsiteX37" fmla="*/ 5683 w 10000"/>
              <a:gd name="connsiteY37" fmla="*/ 1690 h 10741"/>
              <a:gd name="connsiteX38" fmla="*/ 5829 w 10000"/>
              <a:gd name="connsiteY38" fmla="*/ 1511 h 10741"/>
              <a:gd name="connsiteX39" fmla="*/ 5954 w 10000"/>
              <a:gd name="connsiteY39" fmla="*/ 1326 h 10741"/>
              <a:gd name="connsiteX40" fmla="*/ 6071 w 10000"/>
              <a:gd name="connsiteY40" fmla="*/ 1147 h 10741"/>
              <a:gd name="connsiteX41" fmla="*/ 6167 w 10000"/>
              <a:gd name="connsiteY41" fmla="*/ 974 h 10741"/>
              <a:gd name="connsiteX42" fmla="*/ 6213 w 10000"/>
              <a:gd name="connsiteY42" fmla="*/ 974 h 10741"/>
              <a:gd name="connsiteX43" fmla="*/ 6213 w 10000"/>
              <a:gd name="connsiteY43" fmla="*/ 992 h 10741"/>
              <a:gd name="connsiteX44" fmla="*/ 6138 w 10000"/>
              <a:gd name="connsiteY44" fmla="*/ 1165 h 10741"/>
              <a:gd name="connsiteX45" fmla="*/ 6054 w 10000"/>
              <a:gd name="connsiteY45" fmla="*/ 1344 h 10741"/>
              <a:gd name="connsiteX46" fmla="*/ 5963 w 10000"/>
              <a:gd name="connsiteY46" fmla="*/ 1517 h 10741"/>
              <a:gd name="connsiteX47" fmla="*/ 5871 w 10000"/>
              <a:gd name="connsiteY47" fmla="*/ 1684 h 10741"/>
              <a:gd name="connsiteX48" fmla="*/ 5775 w 10000"/>
              <a:gd name="connsiteY48" fmla="*/ 1847 h 10741"/>
              <a:gd name="connsiteX49" fmla="*/ 5667 w 10000"/>
              <a:gd name="connsiteY49" fmla="*/ 1999 h 10741"/>
              <a:gd name="connsiteX50" fmla="*/ 5554 w 10000"/>
              <a:gd name="connsiteY50" fmla="*/ 2145 h 10741"/>
              <a:gd name="connsiteX51" fmla="*/ 5417 w 10000"/>
              <a:gd name="connsiteY51" fmla="*/ 2279 h 10741"/>
              <a:gd name="connsiteX52" fmla="*/ 5275 w 10000"/>
              <a:gd name="connsiteY52" fmla="*/ 2411 h 10741"/>
              <a:gd name="connsiteX53" fmla="*/ 5108 w 10000"/>
              <a:gd name="connsiteY53" fmla="*/ 2518 h 10741"/>
              <a:gd name="connsiteX54" fmla="*/ 4917 w 10000"/>
              <a:gd name="connsiteY54" fmla="*/ 2616 h 10741"/>
              <a:gd name="connsiteX55" fmla="*/ 4704 w 10000"/>
              <a:gd name="connsiteY55" fmla="*/ 2703 h 10741"/>
              <a:gd name="connsiteX56" fmla="*/ 4479 w 10000"/>
              <a:gd name="connsiteY56" fmla="*/ 2768 h 10741"/>
              <a:gd name="connsiteX57" fmla="*/ 4213 w 10000"/>
              <a:gd name="connsiteY57" fmla="*/ 2813 h 10741"/>
              <a:gd name="connsiteX58" fmla="*/ 4221 w 10000"/>
              <a:gd name="connsiteY58" fmla="*/ 3126 h 10741"/>
              <a:gd name="connsiteX59" fmla="*/ 4258 w 10000"/>
              <a:gd name="connsiteY59" fmla="*/ 3424 h 10741"/>
              <a:gd name="connsiteX60" fmla="*/ 4321 w 10000"/>
              <a:gd name="connsiteY60" fmla="*/ 3707 h 10741"/>
              <a:gd name="connsiteX61" fmla="*/ 4404 w 10000"/>
              <a:gd name="connsiteY61" fmla="*/ 3975 h 10741"/>
              <a:gd name="connsiteX62" fmla="*/ 4508 w 10000"/>
              <a:gd name="connsiteY62" fmla="*/ 4231 h 10741"/>
              <a:gd name="connsiteX63" fmla="*/ 4621 w 10000"/>
              <a:gd name="connsiteY63" fmla="*/ 4476 h 10741"/>
              <a:gd name="connsiteX64" fmla="*/ 4750 w 10000"/>
              <a:gd name="connsiteY64" fmla="*/ 4708 h 10741"/>
              <a:gd name="connsiteX65" fmla="*/ 4879 w 10000"/>
              <a:gd name="connsiteY65" fmla="*/ 4934 h 10741"/>
              <a:gd name="connsiteX66" fmla="*/ 4917 w 10000"/>
              <a:gd name="connsiteY66" fmla="*/ 4988 h 10741"/>
              <a:gd name="connsiteX67" fmla="*/ 4950 w 10000"/>
              <a:gd name="connsiteY67" fmla="*/ 5054 h 10741"/>
              <a:gd name="connsiteX68" fmla="*/ 4996 w 10000"/>
              <a:gd name="connsiteY68" fmla="*/ 5125 h 10741"/>
              <a:gd name="connsiteX69" fmla="*/ 5038 w 10000"/>
              <a:gd name="connsiteY69" fmla="*/ 5200 h 10741"/>
              <a:gd name="connsiteX70" fmla="*/ 5092 w 10000"/>
              <a:gd name="connsiteY70" fmla="*/ 5271 h 10741"/>
              <a:gd name="connsiteX71" fmla="*/ 5154 w 10000"/>
              <a:gd name="connsiteY71" fmla="*/ 5331 h 10741"/>
              <a:gd name="connsiteX72" fmla="*/ 5229 w 10000"/>
              <a:gd name="connsiteY72" fmla="*/ 5384 h 10741"/>
              <a:gd name="connsiteX73" fmla="*/ 5313 w 10000"/>
              <a:gd name="connsiteY73" fmla="*/ 5423 h 10741"/>
              <a:gd name="connsiteX74" fmla="*/ 5413 w 10000"/>
              <a:gd name="connsiteY74" fmla="*/ 5438 h 10741"/>
              <a:gd name="connsiteX75" fmla="*/ 5517 w 10000"/>
              <a:gd name="connsiteY75" fmla="*/ 5435 h 10741"/>
              <a:gd name="connsiteX76" fmla="*/ 5704 w 10000"/>
              <a:gd name="connsiteY76" fmla="*/ 5390 h 10741"/>
              <a:gd name="connsiteX77" fmla="*/ 5871 w 10000"/>
              <a:gd name="connsiteY77" fmla="*/ 5316 h 10741"/>
              <a:gd name="connsiteX78" fmla="*/ 6033 w 10000"/>
              <a:gd name="connsiteY78" fmla="*/ 5223 h 10741"/>
              <a:gd name="connsiteX79" fmla="*/ 6167 w 10000"/>
              <a:gd name="connsiteY79" fmla="*/ 5113 h 10741"/>
              <a:gd name="connsiteX80" fmla="*/ 6296 w 10000"/>
              <a:gd name="connsiteY80" fmla="*/ 4994 h 10741"/>
              <a:gd name="connsiteX81" fmla="*/ 6417 w 10000"/>
              <a:gd name="connsiteY81" fmla="*/ 4869 h 10741"/>
              <a:gd name="connsiteX82" fmla="*/ 6525 w 10000"/>
              <a:gd name="connsiteY82" fmla="*/ 4750 h 10741"/>
              <a:gd name="connsiteX83" fmla="*/ 6617 w 10000"/>
              <a:gd name="connsiteY83" fmla="*/ 4636 h 10741"/>
              <a:gd name="connsiteX84" fmla="*/ 6821 w 10000"/>
              <a:gd name="connsiteY84" fmla="*/ 4377 h 10741"/>
              <a:gd name="connsiteX85" fmla="*/ 7017 w 10000"/>
              <a:gd name="connsiteY85" fmla="*/ 4085 h 10741"/>
              <a:gd name="connsiteX86" fmla="*/ 7213 w 10000"/>
              <a:gd name="connsiteY86" fmla="*/ 3766 h 10741"/>
              <a:gd name="connsiteX87" fmla="*/ 7396 w 10000"/>
              <a:gd name="connsiteY87" fmla="*/ 3418 h 10741"/>
              <a:gd name="connsiteX88" fmla="*/ 7563 w 10000"/>
              <a:gd name="connsiteY88" fmla="*/ 3051 h 10741"/>
              <a:gd name="connsiteX89" fmla="*/ 7713 w 10000"/>
              <a:gd name="connsiteY89" fmla="*/ 2661 h 10741"/>
              <a:gd name="connsiteX90" fmla="*/ 7850 w 10000"/>
              <a:gd name="connsiteY90" fmla="*/ 2253 h 10741"/>
              <a:gd name="connsiteX91" fmla="*/ 7950 w 10000"/>
              <a:gd name="connsiteY91" fmla="*/ 1830 h 10741"/>
              <a:gd name="connsiteX92" fmla="*/ 8025 w 10000"/>
              <a:gd name="connsiteY92" fmla="*/ 1397 h 10741"/>
              <a:gd name="connsiteX93" fmla="*/ 8071 w 10000"/>
              <a:gd name="connsiteY93" fmla="*/ 954 h 10741"/>
              <a:gd name="connsiteX94" fmla="*/ 8108 w 10000"/>
              <a:gd name="connsiteY94" fmla="*/ 974 h 10741"/>
              <a:gd name="connsiteX95" fmla="*/ 8138 w 10000"/>
              <a:gd name="connsiteY95" fmla="*/ 1025 h 10741"/>
              <a:gd name="connsiteX96" fmla="*/ 8163 w 10000"/>
              <a:gd name="connsiteY96" fmla="*/ 1100 h 10741"/>
              <a:gd name="connsiteX97" fmla="*/ 8175 w 10000"/>
              <a:gd name="connsiteY97" fmla="*/ 1198 h 10741"/>
              <a:gd name="connsiteX98" fmla="*/ 8183 w 10000"/>
              <a:gd name="connsiteY98" fmla="*/ 1311 h 10741"/>
              <a:gd name="connsiteX99" fmla="*/ 8183 w 10000"/>
              <a:gd name="connsiteY99" fmla="*/ 1442 h 10741"/>
              <a:gd name="connsiteX100" fmla="*/ 8183 w 10000"/>
              <a:gd name="connsiteY100" fmla="*/ 1582 h 10741"/>
              <a:gd name="connsiteX101" fmla="*/ 8175 w 10000"/>
              <a:gd name="connsiteY101" fmla="*/ 1734 h 10741"/>
              <a:gd name="connsiteX102" fmla="*/ 8163 w 10000"/>
              <a:gd name="connsiteY102" fmla="*/ 1889 h 10741"/>
              <a:gd name="connsiteX103" fmla="*/ 8146 w 10000"/>
              <a:gd name="connsiteY103" fmla="*/ 2047 h 10741"/>
              <a:gd name="connsiteX104" fmla="*/ 8121 w 10000"/>
              <a:gd name="connsiteY104" fmla="*/ 2205 h 10741"/>
              <a:gd name="connsiteX105" fmla="*/ 8108 w 10000"/>
              <a:gd name="connsiteY105" fmla="*/ 2357 h 10741"/>
              <a:gd name="connsiteX106" fmla="*/ 8083 w 10000"/>
              <a:gd name="connsiteY106" fmla="*/ 2497 h 10741"/>
              <a:gd name="connsiteX107" fmla="*/ 8063 w 10000"/>
              <a:gd name="connsiteY107" fmla="*/ 2628 h 10741"/>
              <a:gd name="connsiteX108" fmla="*/ 8038 w 10000"/>
              <a:gd name="connsiteY108" fmla="*/ 2741 h 10741"/>
              <a:gd name="connsiteX109" fmla="*/ 8017 w 10000"/>
              <a:gd name="connsiteY109" fmla="*/ 2834 h 10741"/>
              <a:gd name="connsiteX110" fmla="*/ 8000 w 10000"/>
              <a:gd name="connsiteY110" fmla="*/ 2908 h 10741"/>
              <a:gd name="connsiteX111" fmla="*/ 7700 w 10000"/>
              <a:gd name="connsiteY111" fmla="*/ 3754 h 10741"/>
              <a:gd name="connsiteX112" fmla="*/ 7942 w 10000"/>
              <a:gd name="connsiteY112" fmla="*/ 3737 h 10741"/>
              <a:gd name="connsiteX113" fmla="*/ 8167 w 10000"/>
              <a:gd name="connsiteY113" fmla="*/ 3695 h 10741"/>
              <a:gd name="connsiteX114" fmla="*/ 8379 w 10000"/>
              <a:gd name="connsiteY114" fmla="*/ 3635 h 10741"/>
              <a:gd name="connsiteX115" fmla="*/ 8583 w 10000"/>
              <a:gd name="connsiteY115" fmla="*/ 3558 h 10741"/>
              <a:gd name="connsiteX116" fmla="*/ 8767 w 10000"/>
              <a:gd name="connsiteY116" fmla="*/ 3471 h 10741"/>
              <a:gd name="connsiteX117" fmla="*/ 8933 w 10000"/>
              <a:gd name="connsiteY117" fmla="*/ 3376 h 10741"/>
              <a:gd name="connsiteX118" fmla="*/ 9092 w 10000"/>
              <a:gd name="connsiteY118" fmla="*/ 3278 h 10741"/>
              <a:gd name="connsiteX119" fmla="*/ 9238 w 10000"/>
              <a:gd name="connsiteY119" fmla="*/ 3185 h 10741"/>
              <a:gd name="connsiteX120" fmla="*/ 9250 w 10000"/>
              <a:gd name="connsiteY120" fmla="*/ 3230 h 10741"/>
              <a:gd name="connsiteX121" fmla="*/ 9117 w 10000"/>
              <a:gd name="connsiteY121" fmla="*/ 3376 h 10741"/>
              <a:gd name="connsiteX122" fmla="*/ 8954 w 10000"/>
              <a:gd name="connsiteY122" fmla="*/ 3516 h 10741"/>
              <a:gd name="connsiteX123" fmla="*/ 8758 w 10000"/>
              <a:gd name="connsiteY123" fmla="*/ 3641 h 10741"/>
              <a:gd name="connsiteX124" fmla="*/ 8538 w 10000"/>
              <a:gd name="connsiteY124" fmla="*/ 3754 h 10741"/>
              <a:gd name="connsiteX125" fmla="*/ 8304 w 10000"/>
              <a:gd name="connsiteY125" fmla="*/ 3856 h 10741"/>
              <a:gd name="connsiteX126" fmla="*/ 8054 w 10000"/>
              <a:gd name="connsiteY126" fmla="*/ 3945 h 10741"/>
              <a:gd name="connsiteX127" fmla="*/ 7796 w 10000"/>
              <a:gd name="connsiteY127" fmla="*/ 4014 h 10741"/>
              <a:gd name="connsiteX128" fmla="*/ 7533 w 10000"/>
              <a:gd name="connsiteY128" fmla="*/ 4064 h 10741"/>
              <a:gd name="connsiteX129" fmla="*/ 7479 w 10000"/>
              <a:gd name="connsiteY129" fmla="*/ 4184 h 10741"/>
              <a:gd name="connsiteX130" fmla="*/ 7404 w 10000"/>
              <a:gd name="connsiteY130" fmla="*/ 4324 h 10741"/>
              <a:gd name="connsiteX131" fmla="*/ 7321 w 10000"/>
              <a:gd name="connsiteY131" fmla="*/ 4470 h 10741"/>
              <a:gd name="connsiteX132" fmla="*/ 7213 w 10000"/>
              <a:gd name="connsiteY132" fmla="*/ 4628 h 10741"/>
              <a:gd name="connsiteX133" fmla="*/ 7100 w 10000"/>
              <a:gd name="connsiteY133" fmla="*/ 4794 h 10741"/>
              <a:gd name="connsiteX134" fmla="*/ 6979 w 10000"/>
              <a:gd name="connsiteY134" fmla="*/ 4958 h 10741"/>
              <a:gd name="connsiteX135" fmla="*/ 6850 w 10000"/>
              <a:gd name="connsiteY135" fmla="*/ 5113 h 10741"/>
              <a:gd name="connsiteX136" fmla="*/ 6721 w 10000"/>
              <a:gd name="connsiteY136" fmla="*/ 5265 h 10741"/>
              <a:gd name="connsiteX137" fmla="*/ 6600 w 10000"/>
              <a:gd name="connsiteY137" fmla="*/ 5405 h 10741"/>
              <a:gd name="connsiteX138" fmla="*/ 6471 w 10000"/>
              <a:gd name="connsiteY138" fmla="*/ 5530 h 10741"/>
              <a:gd name="connsiteX139" fmla="*/ 6358 w 10000"/>
              <a:gd name="connsiteY139" fmla="*/ 5641 h 10741"/>
              <a:gd name="connsiteX140" fmla="*/ 6250 w 10000"/>
              <a:gd name="connsiteY140" fmla="*/ 5721 h 10741"/>
              <a:gd name="connsiteX141" fmla="*/ 6267 w 10000"/>
              <a:gd name="connsiteY141" fmla="*/ 5781 h 10741"/>
              <a:gd name="connsiteX142" fmla="*/ 6296 w 10000"/>
              <a:gd name="connsiteY142" fmla="*/ 5793 h 10741"/>
              <a:gd name="connsiteX143" fmla="*/ 6479 w 10000"/>
              <a:gd name="connsiteY143" fmla="*/ 5754 h 10741"/>
              <a:gd name="connsiteX144" fmla="*/ 6663 w 10000"/>
              <a:gd name="connsiteY144" fmla="*/ 5736 h 10741"/>
              <a:gd name="connsiteX145" fmla="*/ 6858 w 10000"/>
              <a:gd name="connsiteY145" fmla="*/ 5736 h 10741"/>
              <a:gd name="connsiteX146" fmla="*/ 7046 w 10000"/>
              <a:gd name="connsiteY146" fmla="*/ 5742 h 10741"/>
              <a:gd name="connsiteX147" fmla="*/ 7246 w 10000"/>
              <a:gd name="connsiteY147" fmla="*/ 5748 h 10741"/>
              <a:gd name="connsiteX148" fmla="*/ 7425 w 10000"/>
              <a:gd name="connsiteY148" fmla="*/ 5748 h 10741"/>
              <a:gd name="connsiteX149" fmla="*/ 7600 w 10000"/>
              <a:gd name="connsiteY149" fmla="*/ 5733 h 10741"/>
              <a:gd name="connsiteX150" fmla="*/ 7950 w 10000"/>
              <a:gd name="connsiteY150" fmla="*/ 5673 h 10741"/>
              <a:gd name="connsiteX151" fmla="*/ 8275 w 10000"/>
              <a:gd name="connsiteY151" fmla="*/ 5596 h 10741"/>
              <a:gd name="connsiteX152" fmla="*/ 8579 w 10000"/>
              <a:gd name="connsiteY152" fmla="*/ 5504 h 10741"/>
              <a:gd name="connsiteX153" fmla="*/ 8858 w 10000"/>
              <a:gd name="connsiteY153" fmla="*/ 5390 h 10741"/>
              <a:gd name="connsiteX154" fmla="*/ 9117 w 10000"/>
              <a:gd name="connsiteY154" fmla="*/ 5265 h 10741"/>
              <a:gd name="connsiteX155" fmla="*/ 9350 w 10000"/>
              <a:gd name="connsiteY155" fmla="*/ 5119 h 10741"/>
              <a:gd name="connsiteX156" fmla="*/ 9563 w 10000"/>
              <a:gd name="connsiteY156" fmla="*/ 4967 h 10741"/>
              <a:gd name="connsiteX157" fmla="*/ 9758 w 10000"/>
              <a:gd name="connsiteY157" fmla="*/ 4794 h 10741"/>
              <a:gd name="connsiteX158" fmla="*/ 9933 w 10000"/>
              <a:gd name="connsiteY158" fmla="*/ 4610 h 10741"/>
              <a:gd name="connsiteX159" fmla="*/ 10000 w 10000"/>
              <a:gd name="connsiteY159" fmla="*/ 4648 h 10741"/>
              <a:gd name="connsiteX160" fmla="*/ 10000 w 10000"/>
              <a:gd name="connsiteY160" fmla="*/ 4660 h 10741"/>
              <a:gd name="connsiteX161" fmla="*/ 9904 w 10000"/>
              <a:gd name="connsiteY161" fmla="*/ 4827 h 10741"/>
              <a:gd name="connsiteX162" fmla="*/ 9767 w 10000"/>
              <a:gd name="connsiteY162" fmla="*/ 5000 h 10741"/>
              <a:gd name="connsiteX163" fmla="*/ 9600 w 10000"/>
              <a:gd name="connsiteY163" fmla="*/ 5173 h 10741"/>
              <a:gd name="connsiteX164" fmla="*/ 9404 w 10000"/>
              <a:gd name="connsiteY164" fmla="*/ 5343 h 10741"/>
              <a:gd name="connsiteX165" fmla="*/ 9183 w 10000"/>
              <a:gd name="connsiteY165" fmla="*/ 5504 h 10741"/>
              <a:gd name="connsiteX166" fmla="*/ 8950 w 10000"/>
              <a:gd name="connsiteY166" fmla="*/ 5662 h 10741"/>
              <a:gd name="connsiteX167" fmla="*/ 8704 w 10000"/>
              <a:gd name="connsiteY167" fmla="*/ 5802 h 10741"/>
              <a:gd name="connsiteX168" fmla="*/ 8463 w 10000"/>
              <a:gd name="connsiteY168" fmla="*/ 5927 h 10741"/>
              <a:gd name="connsiteX169" fmla="*/ 8229 w 10000"/>
              <a:gd name="connsiteY169" fmla="*/ 6025 h 10741"/>
              <a:gd name="connsiteX170" fmla="*/ 8000 w 10000"/>
              <a:gd name="connsiteY170" fmla="*/ 6105 h 10741"/>
              <a:gd name="connsiteX171" fmla="*/ 7879 w 10000"/>
              <a:gd name="connsiteY171" fmla="*/ 6132 h 10741"/>
              <a:gd name="connsiteX172" fmla="*/ 7729 w 10000"/>
              <a:gd name="connsiteY172" fmla="*/ 6153 h 10741"/>
              <a:gd name="connsiteX173" fmla="*/ 7563 w 10000"/>
              <a:gd name="connsiteY173" fmla="*/ 6177 h 10741"/>
              <a:gd name="connsiteX174" fmla="*/ 7388 w 10000"/>
              <a:gd name="connsiteY174" fmla="*/ 6198 h 10741"/>
              <a:gd name="connsiteX175" fmla="*/ 7204 w 10000"/>
              <a:gd name="connsiteY175" fmla="*/ 6219 h 10741"/>
              <a:gd name="connsiteX176" fmla="*/ 7017 w 10000"/>
              <a:gd name="connsiteY176" fmla="*/ 6240 h 10741"/>
              <a:gd name="connsiteX177" fmla="*/ 6842 w 10000"/>
              <a:gd name="connsiteY177" fmla="*/ 6263 h 10741"/>
              <a:gd name="connsiteX178" fmla="*/ 6675 w 10000"/>
              <a:gd name="connsiteY178" fmla="*/ 6290 h 10741"/>
              <a:gd name="connsiteX179" fmla="*/ 6517 w 10000"/>
              <a:gd name="connsiteY179" fmla="*/ 6329 h 10741"/>
              <a:gd name="connsiteX180" fmla="*/ 6388 w 10000"/>
              <a:gd name="connsiteY180" fmla="*/ 6365 h 10741"/>
              <a:gd name="connsiteX181" fmla="*/ 6288 w 10000"/>
              <a:gd name="connsiteY181" fmla="*/ 6415 h 10741"/>
              <a:gd name="connsiteX182" fmla="*/ 6213 w 10000"/>
              <a:gd name="connsiteY182" fmla="*/ 6475 h 10741"/>
              <a:gd name="connsiteX183" fmla="*/ 6092 w 10000"/>
              <a:gd name="connsiteY183" fmla="*/ 6648 h 10741"/>
              <a:gd name="connsiteX184" fmla="*/ 6008 w 10000"/>
              <a:gd name="connsiteY184" fmla="*/ 6836 h 10741"/>
              <a:gd name="connsiteX185" fmla="*/ 5942 w 10000"/>
              <a:gd name="connsiteY185" fmla="*/ 7032 h 10741"/>
              <a:gd name="connsiteX186" fmla="*/ 5904 w 10000"/>
              <a:gd name="connsiteY186" fmla="*/ 7232 h 10741"/>
              <a:gd name="connsiteX187" fmla="*/ 5888 w 10000"/>
              <a:gd name="connsiteY187" fmla="*/ 7443 h 10741"/>
              <a:gd name="connsiteX188" fmla="*/ 5879 w 10000"/>
              <a:gd name="connsiteY188" fmla="*/ 7655 h 10741"/>
              <a:gd name="connsiteX189" fmla="*/ 5888 w 10000"/>
              <a:gd name="connsiteY189" fmla="*/ 7867 h 10741"/>
              <a:gd name="connsiteX190" fmla="*/ 5904 w 10000"/>
              <a:gd name="connsiteY190" fmla="*/ 8084 h 10741"/>
              <a:gd name="connsiteX191" fmla="*/ 5925 w 10000"/>
              <a:gd name="connsiteY191" fmla="*/ 8299 h 10741"/>
              <a:gd name="connsiteX192" fmla="*/ 5950 w 10000"/>
              <a:gd name="connsiteY192" fmla="*/ 8510 h 10741"/>
              <a:gd name="connsiteX193" fmla="*/ 5954 w 10000"/>
              <a:gd name="connsiteY193" fmla="*/ 8820 h 10741"/>
              <a:gd name="connsiteX194" fmla="*/ 5933 w 10000"/>
              <a:gd name="connsiteY194" fmla="*/ 9130 h 10741"/>
              <a:gd name="connsiteX195" fmla="*/ 5896 w 10000"/>
              <a:gd name="connsiteY195" fmla="*/ 9428 h 10741"/>
              <a:gd name="connsiteX196" fmla="*/ 5850 w 10000"/>
              <a:gd name="connsiteY196" fmla="*/ 9720 h 10741"/>
              <a:gd name="connsiteX197" fmla="*/ 5909 w 10000"/>
              <a:gd name="connsiteY197" fmla="*/ 10741 h 10741"/>
              <a:gd name="connsiteX198" fmla="*/ 4117 w 10000"/>
              <a:gd name="connsiteY198" fmla="*/ 10686 h 10741"/>
              <a:gd name="connsiteX199" fmla="*/ 4309 w 10000"/>
              <a:gd name="connsiteY199" fmla="*/ 10293 h 10741"/>
              <a:gd name="connsiteX200" fmla="*/ 4546 w 10000"/>
              <a:gd name="connsiteY200" fmla="*/ 9848 h 10741"/>
              <a:gd name="connsiteX201" fmla="*/ 4629 w 10000"/>
              <a:gd name="connsiteY201" fmla="*/ 9687 h 10741"/>
              <a:gd name="connsiteX202" fmla="*/ 4700 w 10000"/>
              <a:gd name="connsiteY202" fmla="*/ 9508 h 10741"/>
              <a:gd name="connsiteX203" fmla="*/ 4767 w 10000"/>
              <a:gd name="connsiteY203" fmla="*/ 9309 h 10741"/>
              <a:gd name="connsiteX204" fmla="*/ 4829 w 10000"/>
              <a:gd name="connsiteY204" fmla="*/ 9097 h 10741"/>
              <a:gd name="connsiteX205" fmla="*/ 4879 w 10000"/>
              <a:gd name="connsiteY205" fmla="*/ 8868 h 10741"/>
              <a:gd name="connsiteX206" fmla="*/ 4917 w 10000"/>
              <a:gd name="connsiteY206" fmla="*/ 8635 h 10741"/>
              <a:gd name="connsiteX207" fmla="*/ 4954 w 10000"/>
              <a:gd name="connsiteY207" fmla="*/ 8391 h 10741"/>
              <a:gd name="connsiteX208" fmla="*/ 4979 w 10000"/>
              <a:gd name="connsiteY208" fmla="*/ 8144 h 10741"/>
              <a:gd name="connsiteX209" fmla="*/ 5000 w 10000"/>
              <a:gd name="connsiteY209" fmla="*/ 7887 h 10741"/>
              <a:gd name="connsiteX210" fmla="*/ 5000 w 10000"/>
              <a:gd name="connsiteY210" fmla="*/ 7634 h 10741"/>
              <a:gd name="connsiteX211" fmla="*/ 5000 w 10000"/>
              <a:gd name="connsiteY211" fmla="*/ 7384 h 10741"/>
              <a:gd name="connsiteX212" fmla="*/ 4979 w 10000"/>
              <a:gd name="connsiteY212" fmla="*/ 7133 h 10741"/>
              <a:gd name="connsiteX213" fmla="*/ 4950 w 10000"/>
              <a:gd name="connsiteY213" fmla="*/ 6892 h 10741"/>
              <a:gd name="connsiteX214" fmla="*/ 4913 w 10000"/>
              <a:gd name="connsiteY214" fmla="*/ 6657 h 10741"/>
              <a:gd name="connsiteX215" fmla="*/ 4858 w 10000"/>
              <a:gd name="connsiteY215" fmla="*/ 6430 h 10741"/>
              <a:gd name="connsiteX216" fmla="*/ 4783 w 10000"/>
              <a:gd name="connsiteY216" fmla="*/ 6219 h 10741"/>
              <a:gd name="connsiteX217" fmla="*/ 4700 w 10000"/>
              <a:gd name="connsiteY217" fmla="*/ 6019 h 10741"/>
              <a:gd name="connsiteX218" fmla="*/ 4600 w 10000"/>
              <a:gd name="connsiteY218" fmla="*/ 5840 h 10741"/>
              <a:gd name="connsiteX219" fmla="*/ 4488 w 10000"/>
              <a:gd name="connsiteY219" fmla="*/ 5682 h 10741"/>
              <a:gd name="connsiteX220" fmla="*/ 4358 w 10000"/>
              <a:gd name="connsiteY220" fmla="*/ 5542 h 10741"/>
              <a:gd name="connsiteX221" fmla="*/ 4213 w 10000"/>
              <a:gd name="connsiteY221" fmla="*/ 5429 h 10741"/>
              <a:gd name="connsiteX222" fmla="*/ 4046 w 10000"/>
              <a:gd name="connsiteY222" fmla="*/ 5343 h 10741"/>
              <a:gd name="connsiteX223" fmla="*/ 3904 w 10000"/>
              <a:gd name="connsiteY223" fmla="*/ 5292 h 10741"/>
              <a:gd name="connsiteX224" fmla="*/ 3746 w 10000"/>
              <a:gd name="connsiteY224" fmla="*/ 5271 h 10741"/>
              <a:gd name="connsiteX225" fmla="*/ 3583 w 10000"/>
              <a:gd name="connsiteY225" fmla="*/ 5271 h 10741"/>
              <a:gd name="connsiteX226" fmla="*/ 3413 w 10000"/>
              <a:gd name="connsiteY226" fmla="*/ 5286 h 10741"/>
              <a:gd name="connsiteX227" fmla="*/ 3246 w 10000"/>
              <a:gd name="connsiteY227" fmla="*/ 5310 h 10741"/>
              <a:gd name="connsiteX228" fmla="*/ 3079 w 10000"/>
              <a:gd name="connsiteY228" fmla="*/ 5343 h 10741"/>
              <a:gd name="connsiteX229" fmla="*/ 2913 w 10000"/>
              <a:gd name="connsiteY229" fmla="*/ 5369 h 10741"/>
              <a:gd name="connsiteX230" fmla="*/ 2750 w 10000"/>
              <a:gd name="connsiteY230" fmla="*/ 5396 h 10741"/>
              <a:gd name="connsiteX231" fmla="*/ 2600 w 10000"/>
              <a:gd name="connsiteY231" fmla="*/ 5411 h 10741"/>
              <a:gd name="connsiteX232" fmla="*/ 2258 w 10000"/>
              <a:gd name="connsiteY232" fmla="*/ 5423 h 10741"/>
              <a:gd name="connsiteX233" fmla="*/ 1925 w 10000"/>
              <a:gd name="connsiteY233" fmla="*/ 5411 h 10741"/>
              <a:gd name="connsiteX234" fmla="*/ 1617 w 10000"/>
              <a:gd name="connsiteY234" fmla="*/ 5384 h 10741"/>
              <a:gd name="connsiteX235" fmla="*/ 1321 w 10000"/>
              <a:gd name="connsiteY235" fmla="*/ 5346 h 10741"/>
              <a:gd name="connsiteX236" fmla="*/ 1033 w 10000"/>
              <a:gd name="connsiteY236" fmla="*/ 5298 h 10741"/>
              <a:gd name="connsiteX237" fmla="*/ 758 w 10000"/>
              <a:gd name="connsiteY237" fmla="*/ 5250 h 10741"/>
              <a:gd name="connsiteX238" fmla="*/ 500 w 10000"/>
              <a:gd name="connsiteY238" fmla="*/ 5197 h 10741"/>
              <a:gd name="connsiteX239" fmla="*/ 517 w 10000"/>
              <a:gd name="connsiteY239" fmla="*/ 5137 h 10741"/>
              <a:gd name="connsiteX240" fmla="*/ 871 w 10000"/>
              <a:gd name="connsiteY240" fmla="*/ 5173 h 10741"/>
              <a:gd name="connsiteX241" fmla="*/ 1221 w 10000"/>
              <a:gd name="connsiteY241" fmla="*/ 5197 h 10741"/>
              <a:gd name="connsiteX242" fmla="*/ 1563 w 10000"/>
              <a:gd name="connsiteY242" fmla="*/ 5206 h 10741"/>
              <a:gd name="connsiteX243" fmla="*/ 1896 w 10000"/>
              <a:gd name="connsiteY243" fmla="*/ 5197 h 10741"/>
              <a:gd name="connsiteX244" fmla="*/ 2221 w 10000"/>
              <a:gd name="connsiteY244" fmla="*/ 5164 h 10741"/>
              <a:gd name="connsiteX245" fmla="*/ 2538 w 10000"/>
              <a:gd name="connsiteY245" fmla="*/ 5113 h 10741"/>
              <a:gd name="connsiteX246" fmla="*/ 2842 w 10000"/>
              <a:gd name="connsiteY246" fmla="*/ 5045 h 10741"/>
              <a:gd name="connsiteX247" fmla="*/ 3129 w 10000"/>
              <a:gd name="connsiteY247" fmla="*/ 4946 h 10741"/>
              <a:gd name="connsiteX248" fmla="*/ 3500 w 10000"/>
              <a:gd name="connsiteY248" fmla="*/ 4815 h 10741"/>
              <a:gd name="connsiteX249" fmla="*/ 2821 w 10000"/>
              <a:gd name="connsiteY249" fmla="*/ 4389 h 10741"/>
              <a:gd name="connsiteX250" fmla="*/ 2213 w 10000"/>
              <a:gd name="connsiteY250" fmla="*/ 3912 h 10741"/>
              <a:gd name="connsiteX251" fmla="*/ 1879 w 10000"/>
              <a:gd name="connsiteY251" fmla="*/ 3939 h 10741"/>
              <a:gd name="connsiteX252" fmla="*/ 1554 w 10000"/>
              <a:gd name="connsiteY252" fmla="*/ 3939 h 10741"/>
              <a:gd name="connsiteX253" fmla="*/ 1258 w 10000"/>
              <a:gd name="connsiteY253" fmla="*/ 3912 h 10741"/>
              <a:gd name="connsiteX254" fmla="*/ 979 w 10000"/>
              <a:gd name="connsiteY254" fmla="*/ 3856 h 10741"/>
              <a:gd name="connsiteX255" fmla="*/ 721 w 10000"/>
              <a:gd name="connsiteY255" fmla="*/ 3775 h 10741"/>
              <a:gd name="connsiteX256" fmla="*/ 496 w 10000"/>
              <a:gd name="connsiteY256" fmla="*/ 3674 h 10741"/>
              <a:gd name="connsiteX257" fmla="*/ 296 w 10000"/>
              <a:gd name="connsiteY257" fmla="*/ 3549 h 10741"/>
              <a:gd name="connsiteX258" fmla="*/ 129 w 10000"/>
              <a:gd name="connsiteY258" fmla="*/ 3403 h 10741"/>
              <a:gd name="connsiteX259" fmla="*/ 0 w 10000"/>
              <a:gd name="connsiteY259" fmla="*/ 3245 h 10741"/>
              <a:gd name="connsiteX260" fmla="*/ 17 w 10000"/>
              <a:gd name="connsiteY260" fmla="*/ 3218 h 10741"/>
              <a:gd name="connsiteX261" fmla="*/ 71 w 10000"/>
              <a:gd name="connsiteY261" fmla="*/ 3245 h 10741"/>
              <a:gd name="connsiteX262" fmla="*/ 138 w 10000"/>
              <a:gd name="connsiteY262" fmla="*/ 3349 h 10741"/>
              <a:gd name="connsiteX263" fmla="*/ 246 w 10000"/>
              <a:gd name="connsiteY263" fmla="*/ 3439 h 10741"/>
              <a:gd name="connsiteX264" fmla="*/ 379 w 10000"/>
              <a:gd name="connsiteY264" fmla="*/ 3528 h 10741"/>
              <a:gd name="connsiteX265" fmla="*/ 538 w 10000"/>
              <a:gd name="connsiteY265" fmla="*/ 3597 h 10741"/>
              <a:gd name="connsiteX266" fmla="*/ 721 w 10000"/>
              <a:gd name="connsiteY266" fmla="*/ 3656 h 10741"/>
              <a:gd name="connsiteX267" fmla="*/ 913 w 10000"/>
              <a:gd name="connsiteY267" fmla="*/ 3701 h 10741"/>
              <a:gd name="connsiteX268" fmla="*/ 1117 w 10000"/>
              <a:gd name="connsiteY268" fmla="*/ 3728 h 10741"/>
              <a:gd name="connsiteX269" fmla="*/ 1329 w 10000"/>
              <a:gd name="connsiteY269" fmla="*/ 3737 h 10741"/>
              <a:gd name="connsiteX270" fmla="*/ 1533 w 10000"/>
              <a:gd name="connsiteY270" fmla="*/ 3734 h 10741"/>
              <a:gd name="connsiteX271" fmla="*/ 1646 w 10000"/>
              <a:gd name="connsiteY271" fmla="*/ 3722 h 10741"/>
              <a:gd name="connsiteX272" fmla="*/ 1746 w 10000"/>
              <a:gd name="connsiteY272" fmla="*/ 3722 h 10741"/>
              <a:gd name="connsiteX273" fmla="*/ 1833 w 10000"/>
              <a:gd name="connsiteY273" fmla="*/ 3710 h 10741"/>
              <a:gd name="connsiteX274" fmla="*/ 1917 w 10000"/>
              <a:gd name="connsiteY274" fmla="*/ 3695 h 10741"/>
              <a:gd name="connsiteX275" fmla="*/ 1988 w 10000"/>
              <a:gd name="connsiteY275" fmla="*/ 3662 h 10741"/>
              <a:gd name="connsiteX276" fmla="*/ 1788 w 10000"/>
              <a:gd name="connsiteY276" fmla="*/ 3391 h 10741"/>
              <a:gd name="connsiteX277" fmla="*/ 1617 w 10000"/>
              <a:gd name="connsiteY277" fmla="*/ 3126 h 10741"/>
              <a:gd name="connsiteX278" fmla="*/ 1454 w 10000"/>
              <a:gd name="connsiteY278" fmla="*/ 2849 h 10741"/>
              <a:gd name="connsiteX279" fmla="*/ 1313 w 10000"/>
              <a:gd name="connsiteY279" fmla="*/ 2563 h 10741"/>
              <a:gd name="connsiteX280" fmla="*/ 1175 w 10000"/>
              <a:gd name="connsiteY280" fmla="*/ 2253 h 10741"/>
              <a:gd name="connsiteX281" fmla="*/ 1046 w 10000"/>
              <a:gd name="connsiteY281" fmla="*/ 1919 h 10741"/>
              <a:gd name="connsiteX282" fmla="*/ 1033 w 10000"/>
              <a:gd name="connsiteY282" fmla="*/ 1859 h 10741"/>
              <a:gd name="connsiteX283" fmla="*/ 1000 w 10000"/>
              <a:gd name="connsiteY283" fmla="*/ 1776 h 10741"/>
              <a:gd name="connsiteX284" fmla="*/ 979 w 10000"/>
              <a:gd name="connsiteY284" fmla="*/ 1684 h 10741"/>
              <a:gd name="connsiteX285" fmla="*/ 950 w 10000"/>
              <a:gd name="connsiteY285" fmla="*/ 1591 h 10741"/>
              <a:gd name="connsiteX286" fmla="*/ 925 w 10000"/>
              <a:gd name="connsiteY286" fmla="*/ 1490 h 10741"/>
              <a:gd name="connsiteX287" fmla="*/ 917 w 10000"/>
              <a:gd name="connsiteY287" fmla="*/ 1397 h 10741"/>
              <a:gd name="connsiteX288" fmla="*/ 917 w 10000"/>
              <a:gd name="connsiteY288" fmla="*/ 1311 h 10741"/>
              <a:gd name="connsiteX289" fmla="*/ 933 w 10000"/>
              <a:gd name="connsiteY289" fmla="*/ 1234 h 10741"/>
              <a:gd name="connsiteX290" fmla="*/ 963 w 10000"/>
              <a:gd name="connsiteY290" fmla="*/ 1180 h 10741"/>
              <a:gd name="connsiteX291" fmla="*/ 1000 w 10000"/>
              <a:gd name="connsiteY291" fmla="*/ 1192 h 10741"/>
              <a:gd name="connsiteX292" fmla="*/ 1033 w 10000"/>
              <a:gd name="connsiteY292" fmla="*/ 1496 h 10741"/>
              <a:gd name="connsiteX293" fmla="*/ 1108 w 10000"/>
              <a:gd name="connsiteY293" fmla="*/ 1800 h 10741"/>
              <a:gd name="connsiteX294" fmla="*/ 1221 w 10000"/>
              <a:gd name="connsiteY294" fmla="*/ 2098 h 10741"/>
              <a:gd name="connsiteX295" fmla="*/ 1358 w 10000"/>
              <a:gd name="connsiteY295" fmla="*/ 2372 h 10741"/>
              <a:gd name="connsiteX296" fmla="*/ 1508 w 10000"/>
              <a:gd name="connsiteY296" fmla="*/ 2628 h 10741"/>
              <a:gd name="connsiteX297" fmla="*/ 1646 w 10000"/>
              <a:gd name="connsiteY297" fmla="*/ 2795 h 10741"/>
              <a:gd name="connsiteX298" fmla="*/ 1629 w 10000"/>
              <a:gd name="connsiteY298" fmla="*/ 2801 h 10741"/>
              <a:gd name="connsiteX299" fmla="*/ 1629 w 10000"/>
              <a:gd name="connsiteY299" fmla="*/ 2807 h 10741"/>
              <a:gd name="connsiteX300" fmla="*/ 1638 w 10000"/>
              <a:gd name="connsiteY300" fmla="*/ 2813 h 10741"/>
              <a:gd name="connsiteX301" fmla="*/ 1646 w 10000"/>
              <a:gd name="connsiteY301" fmla="*/ 2816 h 10741"/>
              <a:gd name="connsiteX302" fmla="*/ 1663 w 10000"/>
              <a:gd name="connsiteY302" fmla="*/ 2822 h 10741"/>
              <a:gd name="connsiteX303" fmla="*/ 1667 w 10000"/>
              <a:gd name="connsiteY303" fmla="*/ 2834 h 10741"/>
              <a:gd name="connsiteX304" fmla="*/ 1675 w 10000"/>
              <a:gd name="connsiteY304" fmla="*/ 2840 h 10741"/>
              <a:gd name="connsiteX305" fmla="*/ 1683 w 10000"/>
              <a:gd name="connsiteY305" fmla="*/ 2849 h 10741"/>
              <a:gd name="connsiteX306" fmla="*/ 1683 w 10000"/>
              <a:gd name="connsiteY306" fmla="*/ 2843 h 10741"/>
              <a:gd name="connsiteX307" fmla="*/ 1675 w 10000"/>
              <a:gd name="connsiteY307" fmla="*/ 2840 h 10741"/>
              <a:gd name="connsiteX308" fmla="*/ 1675 w 10000"/>
              <a:gd name="connsiteY308" fmla="*/ 2840 h 10741"/>
              <a:gd name="connsiteX309" fmla="*/ 1646 w 10000"/>
              <a:gd name="connsiteY309" fmla="*/ 2795 h 10741"/>
              <a:gd name="connsiteX310" fmla="*/ 1746 w 10000"/>
              <a:gd name="connsiteY310" fmla="*/ 2741 h 10741"/>
              <a:gd name="connsiteX311" fmla="*/ 1842 w 10000"/>
              <a:gd name="connsiteY311" fmla="*/ 2649 h 10741"/>
              <a:gd name="connsiteX312" fmla="*/ 1933 w 10000"/>
              <a:gd name="connsiteY312" fmla="*/ 2542 h 10741"/>
              <a:gd name="connsiteX313" fmla="*/ 2017 w 10000"/>
              <a:gd name="connsiteY313" fmla="*/ 2411 h 10741"/>
              <a:gd name="connsiteX314" fmla="*/ 2092 w 10000"/>
              <a:gd name="connsiteY314" fmla="*/ 2265 h 10741"/>
              <a:gd name="connsiteX315" fmla="*/ 2163 w 10000"/>
              <a:gd name="connsiteY315" fmla="*/ 2113 h 10741"/>
              <a:gd name="connsiteX316" fmla="*/ 2221 w 10000"/>
              <a:gd name="connsiteY316" fmla="*/ 1955 h 10741"/>
              <a:gd name="connsiteX317" fmla="*/ 2275 w 10000"/>
              <a:gd name="connsiteY317" fmla="*/ 1803 h 10741"/>
              <a:gd name="connsiteX318" fmla="*/ 2321 w 10000"/>
              <a:gd name="connsiteY318" fmla="*/ 1657 h 10741"/>
              <a:gd name="connsiteX319" fmla="*/ 2329 w 10000"/>
              <a:gd name="connsiteY319" fmla="*/ 1853 h 10741"/>
              <a:gd name="connsiteX320" fmla="*/ 2321 w 10000"/>
              <a:gd name="connsiteY320" fmla="*/ 2032 h 10741"/>
              <a:gd name="connsiteX321" fmla="*/ 2283 w 10000"/>
              <a:gd name="connsiteY321" fmla="*/ 2199 h 10741"/>
              <a:gd name="connsiteX322" fmla="*/ 2229 w 10000"/>
              <a:gd name="connsiteY322" fmla="*/ 2366 h 10741"/>
              <a:gd name="connsiteX323" fmla="*/ 2154 w 10000"/>
              <a:gd name="connsiteY323" fmla="*/ 2524 h 10741"/>
              <a:gd name="connsiteX324" fmla="*/ 2046 w 10000"/>
              <a:gd name="connsiteY324" fmla="*/ 2682 h 10741"/>
              <a:gd name="connsiteX325" fmla="*/ 1796 w 10000"/>
              <a:gd name="connsiteY325" fmla="*/ 3027 h 10741"/>
              <a:gd name="connsiteX326" fmla="*/ 2054 w 10000"/>
              <a:gd name="connsiteY326" fmla="*/ 3305 h 10741"/>
              <a:gd name="connsiteX327" fmla="*/ 2333 w 10000"/>
              <a:gd name="connsiteY327" fmla="*/ 3564 h 10741"/>
              <a:gd name="connsiteX328" fmla="*/ 2638 w 10000"/>
              <a:gd name="connsiteY328" fmla="*/ 3808 h 10741"/>
              <a:gd name="connsiteX329" fmla="*/ 2963 w 10000"/>
              <a:gd name="connsiteY329" fmla="*/ 4032 h 10741"/>
              <a:gd name="connsiteX330" fmla="*/ 4129 w 10000"/>
              <a:gd name="connsiteY330" fmla="*/ 4610 h 10741"/>
              <a:gd name="connsiteX331" fmla="*/ 4167 w 10000"/>
              <a:gd name="connsiteY331" fmla="*/ 4589 h 10741"/>
              <a:gd name="connsiteX332" fmla="*/ 4071 w 10000"/>
              <a:gd name="connsiteY332" fmla="*/ 4333 h 10741"/>
              <a:gd name="connsiteX333" fmla="*/ 3996 w 10000"/>
              <a:gd name="connsiteY333" fmla="*/ 4058 h 10741"/>
              <a:gd name="connsiteX334" fmla="*/ 3933 w 10000"/>
              <a:gd name="connsiteY334" fmla="*/ 3760 h 10741"/>
              <a:gd name="connsiteX335" fmla="*/ 3904 w 10000"/>
              <a:gd name="connsiteY335" fmla="*/ 3456 h 10741"/>
              <a:gd name="connsiteX336" fmla="*/ 3879 w 10000"/>
              <a:gd name="connsiteY336" fmla="*/ 3138 h 10741"/>
              <a:gd name="connsiteX337" fmla="*/ 3879 w 10000"/>
              <a:gd name="connsiteY337" fmla="*/ 2813 h 10741"/>
              <a:gd name="connsiteX338" fmla="*/ 3896 w 10000"/>
              <a:gd name="connsiteY338" fmla="*/ 2485 h 10741"/>
              <a:gd name="connsiteX339" fmla="*/ 3933 w 10000"/>
              <a:gd name="connsiteY339" fmla="*/ 2160 h 10741"/>
              <a:gd name="connsiteX340" fmla="*/ 3988 w 10000"/>
              <a:gd name="connsiteY340" fmla="*/ 1836 h 10741"/>
              <a:gd name="connsiteX341" fmla="*/ 4046 w 10000"/>
              <a:gd name="connsiteY341" fmla="*/ 1523 h 10741"/>
              <a:gd name="connsiteX342" fmla="*/ 4129 w 10000"/>
              <a:gd name="connsiteY342" fmla="*/ 1219 h 10741"/>
              <a:gd name="connsiteX343" fmla="*/ 4229 w 10000"/>
              <a:gd name="connsiteY343" fmla="*/ 933 h 10741"/>
              <a:gd name="connsiteX344" fmla="*/ 4333 w 10000"/>
              <a:gd name="connsiteY344" fmla="*/ 662 h 10741"/>
              <a:gd name="connsiteX345" fmla="*/ 4454 w 10000"/>
              <a:gd name="connsiteY345" fmla="*/ 417 h 10741"/>
              <a:gd name="connsiteX346" fmla="*/ 4583 w 10000"/>
              <a:gd name="connsiteY346" fmla="*/ 194 h 10741"/>
              <a:gd name="connsiteX347" fmla="*/ 4738 w 10000"/>
              <a:gd name="connsiteY347" fmla="*/ 0 h 10741"/>
              <a:gd name="connsiteX0" fmla="*/ 4738 w 10000"/>
              <a:gd name="connsiteY0" fmla="*/ 0 h 10686"/>
              <a:gd name="connsiteX1" fmla="*/ 4721 w 10000"/>
              <a:gd name="connsiteY1" fmla="*/ 48 h 10686"/>
              <a:gd name="connsiteX2" fmla="*/ 4713 w 10000"/>
              <a:gd name="connsiteY2" fmla="*/ 80 h 10686"/>
              <a:gd name="connsiteX3" fmla="*/ 4704 w 10000"/>
              <a:gd name="connsiteY3" fmla="*/ 101 h 10686"/>
              <a:gd name="connsiteX4" fmla="*/ 4704 w 10000"/>
              <a:gd name="connsiteY4" fmla="*/ 113 h 10686"/>
              <a:gd name="connsiteX5" fmla="*/ 4713 w 10000"/>
              <a:gd name="connsiteY5" fmla="*/ 119 h 10686"/>
              <a:gd name="connsiteX6" fmla="*/ 4713 w 10000"/>
              <a:gd name="connsiteY6" fmla="*/ 125 h 10686"/>
              <a:gd name="connsiteX7" fmla="*/ 4721 w 10000"/>
              <a:gd name="connsiteY7" fmla="*/ 125 h 10686"/>
              <a:gd name="connsiteX8" fmla="*/ 4721 w 10000"/>
              <a:gd name="connsiteY8" fmla="*/ 125 h 10686"/>
              <a:gd name="connsiteX9" fmla="*/ 4721 w 10000"/>
              <a:gd name="connsiteY9" fmla="*/ 134 h 10686"/>
              <a:gd name="connsiteX10" fmla="*/ 4713 w 10000"/>
              <a:gd name="connsiteY10" fmla="*/ 152 h 10686"/>
              <a:gd name="connsiteX11" fmla="*/ 4704 w 10000"/>
              <a:gd name="connsiteY11" fmla="*/ 179 h 10686"/>
              <a:gd name="connsiteX12" fmla="*/ 4692 w 10000"/>
              <a:gd name="connsiteY12" fmla="*/ 221 h 10686"/>
              <a:gd name="connsiteX13" fmla="*/ 4667 w 10000"/>
              <a:gd name="connsiteY13" fmla="*/ 280 h 10686"/>
              <a:gd name="connsiteX14" fmla="*/ 4629 w 10000"/>
              <a:gd name="connsiteY14" fmla="*/ 364 h 10686"/>
              <a:gd name="connsiteX15" fmla="*/ 4592 w 10000"/>
              <a:gd name="connsiteY15" fmla="*/ 465 h 10686"/>
              <a:gd name="connsiteX16" fmla="*/ 4533 w 10000"/>
              <a:gd name="connsiteY16" fmla="*/ 596 h 10686"/>
              <a:gd name="connsiteX17" fmla="*/ 4463 w 10000"/>
              <a:gd name="connsiteY17" fmla="*/ 754 h 10686"/>
              <a:gd name="connsiteX18" fmla="*/ 4379 w 10000"/>
              <a:gd name="connsiteY18" fmla="*/ 1001 h 10686"/>
              <a:gd name="connsiteX19" fmla="*/ 4321 w 10000"/>
              <a:gd name="connsiteY19" fmla="*/ 1266 h 10686"/>
              <a:gd name="connsiteX20" fmla="*/ 4275 w 10000"/>
              <a:gd name="connsiteY20" fmla="*/ 1538 h 10686"/>
              <a:gd name="connsiteX21" fmla="*/ 4213 w 10000"/>
              <a:gd name="connsiteY21" fmla="*/ 1827 h 10686"/>
              <a:gd name="connsiteX22" fmla="*/ 4204 w 10000"/>
              <a:gd name="connsiteY22" fmla="*/ 1889 h 10686"/>
              <a:gd name="connsiteX23" fmla="*/ 4192 w 10000"/>
              <a:gd name="connsiteY23" fmla="*/ 1982 h 10686"/>
              <a:gd name="connsiteX24" fmla="*/ 4183 w 10000"/>
              <a:gd name="connsiteY24" fmla="*/ 2080 h 10686"/>
              <a:gd name="connsiteX25" fmla="*/ 4175 w 10000"/>
              <a:gd name="connsiteY25" fmla="*/ 2187 h 10686"/>
              <a:gd name="connsiteX26" fmla="*/ 4175 w 10000"/>
              <a:gd name="connsiteY26" fmla="*/ 2297 h 10686"/>
              <a:gd name="connsiteX27" fmla="*/ 4192 w 10000"/>
              <a:gd name="connsiteY27" fmla="*/ 2396 h 10686"/>
              <a:gd name="connsiteX28" fmla="*/ 4213 w 10000"/>
              <a:gd name="connsiteY28" fmla="*/ 2482 h 10686"/>
              <a:gd name="connsiteX29" fmla="*/ 4250 w 10000"/>
              <a:gd name="connsiteY29" fmla="*/ 2542 h 10686"/>
              <a:gd name="connsiteX30" fmla="*/ 4450 w 10000"/>
              <a:gd name="connsiteY30" fmla="*/ 2530 h 10686"/>
              <a:gd name="connsiteX31" fmla="*/ 4646 w 10000"/>
              <a:gd name="connsiteY31" fmla="*/ 2482 h 10686"/>
              <a:gd name="connsiteX32" fmla="*/ 4833 w 10000"/>
              <a:gd name="connsiteY32" fmla="*/ 2405 h 10686"/>
              <a:gd name="connsiteX33" fmla="*/ 5025 w 10000"/>
              <a:gd name="connsiteY33" fmla="*/ 2297 h 10686"/>
              <a:gd name="connsiteX34" fmla="*/ 5200 w 10000"/>
              <a:gd name="connsiteY34" fmla="*/ 2172 h 10686"/>
              <a:gd name="connsiteX35" fmla="*/ 5371 w 10000"/>
              <a:gd name="connsiteY35" fmla="*/ 2020 h 10686"/>
              <a:gd name="connsiteX36" fmla="*/ 5533 w 10000"/>
              <a:gd name="connsiteY36" fmla="*/ 1859 h 10686"/>
              <a:gd name="connsiteX37" fmla="*/ 5683 w 10000"/>
              <a:gd name="connsiteY37" fmla="*/ 1690 h 10686"/>
              <a:gd name="connsiteX38" fmla="*/ 5829 w 10000"/>
              <a:gd name="connsiteY38" fmla="*/ 1511 h 10686"/>
              <a:gd name="connsiteX39" fmla="*/ 5954 w 10000"/>
              <a:gd name="connsiteY39" fmla="*/ 1326 h 10686"/>
              <a:gd name="connsiteX40" fmla="*/ 6071 w 10000"/>
              <a:gd name="connsiteY40" fmla="*/ 1147 h 10686"/>
              <a:gd name="connsiteX41" fmla="*/ 6167 w 10000"/>
              <a:gd name="connsiteY41" fmla="*/ 974 h 10686"/>
              <a:gd name="connsiteX42" fmla="*/ 6213 w 10000"/>
              <a:gd name="connsiteY42" fmla="*/ 974 h 10686"/>
              <a:gd name="connsiteX43" fmla="*/ 6213 w 10000"/>
              <a:gd name="connsiteY43" fmla="*/ 992 h 10686"/>
              <a:gd name="connsiteX44" fmla="*/ 6138 w 10000"/>
              <a:gd name="connsiteY44" fmla="*/ 1165 h 10686"/>
              <a:gd name="connsiteX45" fmla="*/ 6054 w 10000"/>
              <a:gd name="connsiteY45" fmla="*/ 1344 h 10686"/>
              <a:gd name="connsiteX46" fmla="*/ 5963 w 10000"/>
              <a:gd name="connsiteY46" fmla="*/ 1517 h 10686"/>
              <a:gd name="connsiteX47" fmla="*/ 5871 w 10000"/>
              <a:gd name="connsiteY47" fmla="*/ 1684 h 10686"/>
              <a:gd name="connsiteX48" fmla="*/ 5775 w 10000"/>
              <a:gd name="connsiteY48" fmla="*/ 1847 h 10686"/>
              <a:gd name="connsiteX49" fmla="*/ 5667 w 10000"/>
              <a:gd name="connsiteY49" fmla="*/ 1999 h 10686"/>
              <a:gd name="connsiteX50" fmla="*/ 5554 w 10000"/>
              <a:gd name="connsiteY50" fmla="*/ 2145 h 10686"/>
              <a:gd name="connsiteX51" fmla="*/ 5417 w 10000"/>
              <a:gd name="connsiteY51" fmla="*/ 2279 h 10686"/>
              <a:gd name="connsiteX52" fmla="*/ 5275 w 10000"/>
              <a:gd name="connsiteY52" fmla="*/ 2411 h 10686"/>
              <a:gd name="connsiteX53" fmla="*/ 5108 w 10000"/>
              <a:gd name="connsiteY53" fmla="*/ 2518 h 10686"/>
              <a:gd name="connsiteX54" fmla="*/ 4917 w 10000"/>
              <a:gd name="connsiteY54" fmla="*/ 2616 h 10686"/>
              <a:gd name="connsiteX55" fmla="*/ 4704 w 10000"/>
              <a:gd name="connsiteY55" fmla="*/ 2703 h 10686"/>
              <a:gd name="connsiteX56" fmla="*/ 4479 w 10000"/>
              <a:gd name="connsiteY56" fmla="*/ 2768 h 10686"/>
              <a:gd name="connsiteX57" fmla="*/ 4213 w 10000"/>
              <a:gd name="connsiteY57" fmla="*/ 2813 h 10686"/>
              <a:gd name="connsiteX58" fmla="*/ 4221 w 10000"/>
              <a:gd name="connsiteY58" fmla="*/ 3126 h 10686"/>
              <a:gd name="connsiteX59" fmla="*/ 4258 w 10000"/>
              <a:gd name="connsiteY59" fmla="*/ 3424 h 10686"/>
              <a:gd name="connsiteX60" fmla="*/ 4321 w 10000"/>
              <a:gd name="connsiteY60" fmla="*/ 3707 h 10686"/>
              <a:gd name="connsiteX61" fmla="*/ 4404 w 10000"/>
              <a:gd name="connsiteY61" fmla="*/ 3975 h 10686"/>
              <a:gd name="connsiteX62" fmla="*/ 4508 w 10000"/>
              <a:gd name="connsiteY62" fmla="*/ 4231 h 10686"/>
              <a:gd name="connsiteX63" fmla="*/ 4621 w 10000"/>
              <a:gd name="connsiteY63" fmla="*/ 4476 h 10686"/>
              <a:gd name="connsiteX64" fmla="*/ 4750 w 10000"/>
              <a:gd name="connsiteY64" fmla="*/ 4708 h 10686"/>
              <a:gd name="connsiteX65" fmla="*/ 4879 w 10000"/>
              <a:gd name="connsiteY65" fmla="*/ 4934 h 10686"/>
              <a:gd name="connsiteX66" fmla="*/ 4917 w 10000"/>
              <a:gd name="connsiteY66" fmla="*/ 4988 h 10686"/>
              <a:gd name="connsiteX67" fmla="*/ 4950 w 10000"/>
              <a:gd name="connsiteY67" fmla="*/ 5054 h 10686"/>
              <a:gd name="connsiteX68" fmla="*/ 4996 w 10000"/>
              <a:gd name="connsiteY68" fmla="*/ 5125 h 10686"/>
              <a:gd name="connsiteX69" fmla="*/ 5038 w 10000"/>
              <a:gd name="connsiteY69" fmla="*/ 5200 h 10686"/>
              <a:gd name="connsiteX70" fmla="*/ 5092 w 10000"/>
              <a:gd name="connsiteY70" fmla="*/ 5271 h 10686"/>
              <a:gd name="connsiteX71" fmla="*/ 5154 w 10000"/>
              <a:gd name="connsiteY71" fmla="*/ 5331 h 10686"/>
              <a:gd name="connsiteX72" fmla="*/ 5229 w 10000"/>
              <a:gd name="connsiteY72" fmla="*/ 5384 h 10686"/>
              <a:gd name="connsiteX73" fmla="*/ 5313 w 10000"/>
              <a:gd name="connsiteY73" fmla="*/ 5423 h 10686"/>
              <a:gd name="connsiteX74" fmla="*/ 5413 w 10000"/>
              <a:gd name="connsiteY74" fmla="*/ 5438 h 10686"/>
              <a:gd name="connsiteX75" fmla="*/ 5517 w 10000"/>
              <a:gd name="connsiteY75" fmla="*/ 5435 h 10686"/>
              <a:gd name="connsiteX76" fmla="*/ 5704 w 10000"/>
              <a:gd name="connsiteY76" fmla="*/ 5390 h 10686"/>
              <a:gd name="connsiteX77" fmla="*/ 5871 w 10000"/>
              <a:gd name="connsiteY77" fmla="*/ 5316 h 10686"/>
              <a:gd name="connsiteX78" fmla="*/ 6033 w 10000"/>
              <a:gd name="connsiteY78" fmla="*/ 5223 h 10686"/>
              <a:gd name="connsiteX79" fmla="*/ 6167 w 10000"/>
              <a:gd name="connsiteY79" fmla="*/ 5113 h 10686"/>
              <a:gd name="connsiteX80" fmla="*/ 6296 w 10000"/>
              <a:gd name="connsiteY80" fmla="*/ 4994 h 10686"/>
              <a:gd name="connsiteX81" fmla="*/ 6417 w 10000"/>
              <a:gd name="connsiteY81" fmla="*/ 4869 h 10686"/>
              <a:gd name="connsiteX82" fmla="*/ 6525 w 10000"/>
              <a:gd name="connsiteY82" fmla="*/ 4750 h 10686"/>
              <a:gd name="connsiteX83" fmla="*/ 6617 w 10000"/>
              <a:gd name="connsiteY83" fmla="*/ 4636 h 10686"/>
              <a:gd name="connsiteX84" fmla="*/ 6821 w 10000"/>
              <a:gd name="connsiteY84" fmla="*/ 4377 h 10686"/>
              <a:gd name="connsiteX85" fmla="*/ 7017 w 10000"/>
              <a:gd name="connsiteY85" fmla="*/ 4085 h 10686"/>
              <a:gd name="connsiteX86" fmla="*/ 7213 w 10000"/>
              <a:gd name="connsiteY86" fmla="*/ 3766 h 10686"/>
              <a:gd name="connsiteX87" fmla="*/ 7396 w 10000"/>
              <a:gd name="connsiteY87" fmla="*/ 3418 h 10686"/>
              <a:gd name="connsiteX88" fmla="*/ 7563 w 10000"/>
              <a:gd name="connsiteY88" fmla="*/ 3051 h 10686"/>
              <a:gd name="connsiteX89" fmla="*/ 7713 w 10000"/>
              <a:gd name="connsiteY89" fmla="*/ 2661 h 10686"/>
              <a:gd name="connsiteX90" fmla="*/ 7850 w 10000"/>
              <a:gd name="connsiteY90" fmla="*/ 2253 h 10686"/>
              <a:gd name="connsiteX91" fmla="*/ 7950 w 10000"/>
              <a:gd name="connsiteY91" fmla="*/ 1830 h 10686"/>
              <a:gd name="connsiteX92" fmla="*/ 8025 w 10000"/>
              <a:gd name="connsiteY92" fmla="*/ 1397 h 10686"/>
              <a:gd name="connsiteX93" fmla="*/ 8071 w 10000"/>
              <a:gd name="connsiteY93" fmla="*/ 954 h 10686"/>
              <a:gd name="connsiteX94" fmla="*/ 8108 w 10000"/>
              <a:gd name="connsiteY94" fmla="*/ 974 h 10686"/>
              <a:gd name="connsiteX95" fmla="*/ 8138 w 10000"/>
              <a:gd name="connsiteY95" fmla="*/ 1025 h 10686"/>
              <a:gd name="connsiteX96" fmla="*/ 8163 w 10000"/>
              <a:gd name="connsiteY96" fmla="*/ 1100 h 10686"/>
              <a:gd name="connsiteX97" fmla="*/ 8175 w 10000"/>
              <a:gd name="connsiteY97" fmla="*/ 1198 h 10686"/>
              <a:gd name="connsiteX98" fmla="*/ 8183 w 10000"/>
              <a:gd name="connsiteY98" fmla="*/ 1311 h 10686"/>
              <a:gd name="connsiteX99" fmla="*/ 8183 w 10000"/>
              <a:gd name="connsiteY99" fmla="*/ 1442 h 10686"/>
              <a:gd name="connsiteX100" fmla="*/ 8183 w 10000"/>
              <a:gd name="connsiteY100" fmla="*/ 1582 h 10686"/>
              <a:gd name="connsiteX101" fmla="*/ 8175 w 10000"/>
              <a:gd name="connsiteY101" fmla="*/ 1734 h 10686"/>
              <a:gd name="connsiteX102" fmla="*/ 8163 w 10000"/>
              <a:gd name="connsiteY102" fmla="*/ 1889 h 10686"/>
              <a:gd name="connsiteX103" fmla="*/ 8146 w 10000"/>
              <a:gd name="connsiteY103" fmla="*/ 2047 h 10686"/>
              <a:gd name="connsiteX104" fmla="*/ 8121 w 10000"/>
              <a:gd name="connsiteY104" fmla="*/ 2205 h 10686"/>
              <a:gd name="connsiteX105" fmla="*/ 8108 w 10000"/>
              <a:gd name="connsiteY105" fmla="*/ 2357 h 10686"/>
              <a:gd name="connsiteX106" fmla="*/ 8083 w 10000"/>
              <a:gd name="connsiteY106" fmla="*/ 2497 h 10686"/>
              <a:gd name="connsiteX107" fmla="*/ 8063 w 10000"/>
              <a:gd name="connsiteY107" fmla="*/ 2628 h 10686"/>
              <a:gd name="connsiteX108" fmla="*/ 8038 w 10000"/>
              <a:gd name="connsiteY108" fmla="*/ 2741 h 10686"/>
              <a:gd name="connsiteX109" fmla="*/ 8017 w 10000"/>
              <a:gd name="connsiteY109" fmla="*/ 2834 h 10686"/>
              <a:gd name="connsiteX110" fmla="*/ 8000 w 10000"/>
              <a:gd name="connsiteY110" fmla="*/ 2908 h 10686"/>
              <a:gd name="connsiteX111" fmla="*/ 7700 w 10000"/>
              <a:gd name="connsiteY111" fmla="*/ 3754 h 10686"/>
              <a:gd name="connsiteX112" fmla="*/ 7942 w 10000"/>
              <a:gd name="connsiteY112" fmla="*/ 3737 h 10686"/>
              <a:gd name="connsiteX113" fmla="*/ 8167 w 10000"/>
              <a:gd name="connsiteY113" fmla="*/ 3695 h 10686"/>
              <a:gd name="connsiteX114" fmla="*/ 8379 w 10000"/>
              <a:gd name="connsiteY114" fmla="*/ 3635 h 10686"/>
              <a:gd name="connsiteX115" fmla="*/ 8583 w 10000"/>
              <a:gd name="connsiteY115" fmla="*/ 3558 h 10686"/>
              <a:gd name="connsiteX116" fmla="*/ 8767 w 10000"/>
              <a:gd name="connsiteY116" fmla="*/ 3471 h 10686"/>
              <a:gd name="connsiteX117" fmla="*/ 8933 w 10000"/>
              <a:gd name="connsiteY117" fmla="*/ 3376 h 10686"/>
              <a:gd name="connsiteX118" fmla="*/ 9092 w 10000"/>
              <a:gd name="connsiteY118" fmla="*/ 3278 h 10686"/>
              <a:gd name="connsiteX119" fmla="*/ 9238 w 10000"/>
              <a:gd name="connsiteY119" fmla="*/ 3185 h 10686"/>
              <a:gd name="connsiteX120" fmla="*/ 9250 w 10000"/>
              <a:gd name="connsiteY120" fmla="*/ 3230 h 10686"/>
              <a:gd name="connsiteX121" fmla="*/ 9117 w 10000"/>
              <a:gd name="connsiteY121" fmla="*/ 3376 h 10686"/>
              <a:gd name="connsiteX122" fmla="*/ 8954 w 10000"/>
              <a:gd name="connsiteY122" fmla="*/ 3516 h 10686"/>
              <a:gd name="connsiteX123" fmla="*/ 8758 w 10000"/>
              <a:gd name="connsiteY123" fmla="*/ 3641 h 10686"/>
              <a:gd name="connsiteX124" fmla="*/ 8538 w 10000"/>
              <a:gd name="connsiteY124" fmla="*/ 3754 h 10686"/>
              <a:gd name="connsiteX125" fmla="*/ 8304 w 10000"/>
              <a:gd name="connsiteY125" fmla="*/ 3856 h 10686"/>
              <a:gd name="connsiteX126" fmla="*/ 8054 w 10000"/>
              <a:gd name="connsiteY126" fmla="*/ 3945 h 10686"/>
              <a:gd name="connsiteX127" fmla="*/ 7796 w 10000"/>
              <a:gd name="connsiteY127" fmla="*/ 4014 h 10686"/>
              <a:gd name="connsiteX128" fmla="*/ 7533 w 10000"/>
              <a:gd name="connsiteY128" fmla="*/ 4064 h 10686"/>
              <a:gd name="connsiteX129" fmla="*/ 7479 w 10000"/>
              <a:gd name="connsiteY129" fmla="*/ 4184 h 10686"/>
              <a:gd name="connsiteX130" fmla="*/ 7404 w 10000"/>
              <a:gd name="connsiteY130" fmla="*/ 4324 h 10686"/>
              <a:gd name="connsiteX131" fmla="*/ 7321 w 10000"/>
              <a:gd name="connsiteY131" fmla="*/ 4470 h 10686"/>
              <a:gd name="connsiteX132" fmla="*/ 7213 w 10000"/>
              <a:gd name="connsiteY132" fmla="*/ 4628 h 10686"/>
              <a:gd name="connsiteX133" fmla="*/ 7100 w 10000"/>
              <a:gd name="connsiteY133" fmla="*/ 4794 h 10686"/>
              <a:gd name="connsiteX134" fmla="*/ 6979 w 10000"/>
              <a:gd name="connsiteY134" fmla="*/ 4958 h 10686"/>
              <a:gd name="connsiteX135" fmla="*/ 6850 w 10000"/>
              <a:gd name="connsiteY135" fmla="*/ 5113 h 10686"/>
              <a:gd name="connsiteX136" fmla="*/ 6721 w 10000"/>
              <a:gd name="connsiteY136" fmla="*/ 5265 h 10686"/>
              <a:gd name="connsiteX137" fmla="*/ 6600 w 10000"/>
              <a:gd name="connsiteY137" fmla="*/ 5405 h 10686"/>
              <a:gd name="connsiteX138" fmla="*/ 6471 w 10000"/>
              <a:gd name="connsiteY138" fmla="*/ 5530 h 10686"/>
              <a:gd name="connsiteX139" fmla="*/ 6358 w 10000"/>
              <a:gd name="connsiteY139" fmla="*/ 5641 h 10686"/>
              <a:gd name="connsiteX140" fmla="*/ 6250 w 10000"/>
              <a:gd name="connsiteY140" fmla="*/ 5721 h 10686"/>
              <a:gd name="connsiteX141" fmla="*/ 6267 w 10000"/>
              <a:gd name="connsiteY141" fmla="*/ 5781 h 10686"/>
              <a:gd name="connsiteX142" fmla="*/ 6296 w 10000"/>
              <a:gd name="connsiteY142" fmla="*/ 5793 h 10686"/>
              <a:gd name="connsiteX143" fmla="*/ 6479 w 10000"/>
              <a:gd name="connsiteY143" fmla="*/ 5754 h 10686"/>
              <a:gd name="connsiteX144" fmla="*/ 6663 w 10000"/>
              <a:gd name="connsiteY144" fmla="*/ 5736 h 10686"/>
              <a:gd name="connsiteX145" fmla="*/ 6858 w 10000"/>
              <a:gd name="connsiteY145" fmla="*/ 5736 h 10686"/>
              <a:gd name="connsiteX146" fmla="*/ 7046 w 10000"/>
              <a:gd name="connsiteY146" fmla="*/ 5742 h 10686"/>
              <a:gd name="connsiteX147" fmla="*/ 7246 w 10000"/>
              <a:gd name="connsiteY147" fmla="*/ 5748 h 10686"/>
              <a:gd name="connsiteX148" fmla="*/ 7425 w 10000"/>
              <a:gd name="connsiteY148" fmla="*/ 5748 h 10686"/>
              <a:gd name="connsiteX149" fmla="*/ 7600 w 10000"/>
              <a:gd name="connsiteY149" fmla="*/ 5733 h 10686"/>
              <a:gd name="connsiteX150" fmla="*/ 7950 w 10000"/>
              <a:gd name="connsiteY150" fmla="*/ 5673 h 10686"/>
              <a:gd name="connsiteX151" fmla="*/ 8275 w 10000"/>
              <a:gd name="connsiteY151" fmla="*/ 5596 h 10686"/>
              <a:gd name="connsiteX152" fmla="*/ 8579 w 10000"/>
              <a:gd name="connsiteY152" fmla="*/ 5504 h 10686"/>
              <a:gd name="connsiteX153" fmla="*/ 8858 w 10000"/>
              <a:gd name="connsiteY153" fmla="*/ 5390 h 10686"/>
              <a:gd name="connsiteX154" fmla="*/ 9117 w 10000"/>
              <a:gd name="connsiteY154" fmla="*/ 5265 h 10686"/>
              <a:gd name="connsiteX155" fmla="*/ 9350 w 10000"/>
              <a:gd name="connsiteY155" fmla="*/ 5119 h 10686"/>
              <a:gd name="connsiteX156" fmla="*/ 9563 w 10000"/>
              <a:gd name="connsiteY156" fmla="*/ 4967 h 10686"/>
              <a:gd name="connsiteX157" fmla="*/ 9758 w 10000"/>
              <a:gd name="connsiteY157" fmla="*/ 4794 h 10686"/>
              <a:gd name="connsiteX158" fmla="*/ 9933 w 10000"/>
              <a:gd name="connsiteY158" fmla="*/ 4610 h 10686"/>
              <a:gd name="connsiteX159" fmla="*/ 10000 w 10000"/>
              <a:gd name="connsiteY159" fmla="*/ 4648 h 10686"/>
              <a:gd name="connsiteX160" fmla="*/ 10000 w 10000"/>
              <a:gd name="connsiteY160" fmla="*/ 4660 h 10686"/>
              <a:gd name="connsiteX161" fmla="*/ 9904 w 10000"/>
              <a:gd name="connsiteY161" fmla="*/ 4827 h 10686"/>
              <a:gd name="connsiteX162" fmla="*/ 9767 w 10000"/>
              <a:gd name="connsiteY162" fmla="*/ 5000 h 10686"/>
              <a:gd name="connsiteX163" fmla="*/ 9600 w 10000"/>
              <a:gd name="connsiteY163" fmla="*/ 5173 h 10686"/>
              <a:gd name="connsiteX164" fmla="*/ 9404 w 10000"/>
              <a:gd name="connsiteY164" fmla="*/ 5343 h 10686"/>
              <a:gd name="connsiteX165" fmla="*/ 9183 w 10000"/>
              <a:gd name="connsiteY165" fmla="*/ 5504 h 10686"/>
              <a:gd name="connsiteX166" fmla="*/ 8950 w 10000"/>
              <a:gd name="connsiteY166" fmla="*/ 5662 h 10686"/>
              <a:gd name="connsiteX167" fmla="*/ 8704 w 10000"/>
              <a:gd name="connsiteY167" fmla="*/ 5802 h 10686"/>
              <a:gd name="connsiteX168" fmla="*/ 8463 w 10000"/>
              <a:gd name="connsiteY168" fmla="*/ 5927 h 10686"/>
              <a:gd name="connsiteX169" fmla="*/ 8229 w 10000"/>
              <a:gd name="connsiteY169" fmla="*/ 6025 h 10686"/>
              <a:gd name="connsiteX170" fmla="*/ 8000 w 10000"/>
              <a:gd name="connsiteY170" fmla="*/ 6105 h 10686"/>
              <a:gd name="connsiteX171" fmla="*/ 7879 w 10000"/>
              <a:gd name="connsiteY171" fmla="*/ 6132 h 10686"/>
              <a:gd name="connsiteX172" fmla="*/ 7729 w 10000"/>
              <a:gd name="connsiteY172" fmla="*/ 6153 h 10686"/>
              <a:gd name="connsiteX173" fmla="*/ 7563 w 10000"/>
              <a:gd name="connsiteY173" fmla="*/ 6177 h 10686"/>
              <a:gd name="connsiteX174" fmla="*/ 7388 w 10000"/>
              <a:gd name="connsiteY174" fmla="*/ 6198 h 10686"/>
              <a:gd name="connsiteX175" fmla="*/ 7204 w 10000"/>
              <a:gd name="connsiteY175" fmla="*/ 6219 h 10686"/>
              <a:gd name="connsiteX176" fmla="*/ 7017 w 10000"/>
              <a:gd name="connsiteY176" fmla="*/ 6240 h 10686"/>
              <a:gd name="connsiteX177" fmla="*/ 6842 w 10000"/>
              <a:gd name="connsiteY177" fmla="*/ 6263 h 10686"/>
              <a:gd name="connsiteX178" fmla="*/ 6675 w 10000"/>
              <a:gd name="connsiteY178" fmla="*/ 6290 h 10686"/>
              <a:gd name="connsiteX179" fmla="*/ 6517 w 10000"/>
              <a:gd name="connsiteY179" fmla="*/ 6329 h 10686"/>
              <a:gd name="connsiteX180" fmla="*/ 6388 w 10000"/>
              <a:gd name="connsiteY180" fmla="*/ 6365 h 10686"/>
              <a:gd name="connsiteX181" fmla="*/ 6288 w 10000"/>
              <a:gd name="connsiteY181" fmla="*/ 6415 h 10686"/>
              <a:gd name="connsiteX182" fmla="*/ 6213 w 10000"/>
              <a:gd name="connsiteY182" fmla="*/ 6475 h 10686"/>
              <a:gd name="connsiteX183" fmla="*/ 6092 w 10000"/>
              <a:gd name="connsiteY183" fmla="*/ 6648 h 10686"/>
              <a:gd name="connsiteX184" fmla="*/ 6008 w 10000"/>
              <a:gd name="connsiteY184" fmla="*/ 6836 h 10686"/>
              <a:gd name="connsiteX185" fmla="*/ 5942 w 10000"/>
              <a:gd name="connsiteY185" fmla="*/ 7032 h 10686"/>
              <a:gd name="connsiteX186" fmla="*/ 5904 w 10000"/>
              <a:gd name="connsiteY186" fmla="*/ 7232 h 10686"/>
              <a:gd name="connsiteX187" fmla="*/ 5888 w 10000"/>
              <a:gd name="connsiteY187" fmla="*/ 7443 h 10686"/>
              <a:gd name="connsiteX188" fmla="*/ 5879 w 10000"/>
              <a:gd name="connsiteY188" fmla="*/ 7655 h 10686"/>
              <a:gd name="connsiteX189" fmla="*/ 5888 w 10000"/>
              <a:gd name="connsiteY189" fmla="*/ 7867 h 10686"/>
              <a:gd name="connsiteX190" fmla="*/ 5904 w 10000"/>
              <a:gd name="connsiteY190" fmla="*/ 8084 h 10686"/>
              <a:gd name="connsiteX191" fmla="*/ 5925 w 10000"/>
              <a:gd name="connsiteY191" fmla="*/ 8299 h 10686"/>
              <a:gd name="connsiteX192" fmla="*/ 5950 w 10000"/>
              <a:gd name="connsiteY192" fmla="*/ 8510 h 10686"/>
              <a:gd name="connsiteX193" fmla="*/ 5954 w 10000"/>
              <a:gd name="connsiteY193" fmla="*/ 8820 h 10686"/>
              <a:gd name="connsiteX194" fmla="*/ 5933 w 10000"/>
              <a:gd name="connsiteY194" fmla="*/ 9130 h 10686"/>
              <a:gd name="connsiteX195" fmla="*/ 5896 w 10000"/>
              <a:gd name="connsiteY195" fmla="*/ 9428 h 10686"/>
              <a:gd name="connsiteX196" fmla="*/ 5850 w 10000"/>
              <a:gd name="connsiteY196" fmla="*/ 9720 h 10686"/>
              <a:gd name="connsiteX197" fmla="*/ 5794 w 10000"/>
              <a:gd name="connsiteY197" fmla="*/ 10686 h 10686"/>
              <a:gd name="connsiteX198" fmla="*/ 4117 w 10000"/>
              <a:gd name="connsiteY198" fmla="*/ 10686 h 10686"/>
              <a:gd name="connsiteX199" fmla="*/ 4309 w 10000"/>
              <a:gd name="connsiteY199" fmla="*/ 10293 h 10686"/>
              <a:gd name="connsiteX200" fmla="*/ 4546 w 10000"/>
              <a:gd name="connsiteY200" fmla="*/ 9848 h 10686"/>
              <a:gd name="connsiteX201" fmla="*/ 4629 w 10000"/>
              <a:gd name="connsiteY201" fmla="*/ 9687 h 10686"/>
              <a:gd name="connsiteX202" fmla="*/ 4700 w 10000"/>
              <a:gd name="connsiteY202" fmla="*/ 9508 h 10686"/>
              <a:gd name="connsiteX203" fmla="*/ 4767 w 10000"/>
              <a:gd name="connsiteY203" fmla="*/ 9309 h 10686"/>
              <a:gd name="connsiteX204" fmla="*/ 4829 w 10000"/>
              <a:gd name="connsiteY204" fmla="*/ 9097 h 10686"/>
              <a:gd name="connsiteX205" fmla="*/ 4879 w 10000"/>
              <a:gd name="connsiteY205" fmla="*/ 8868 h 10686"/>
              <a:gd name="connsiteX206" fmla="*/ 4917 w 10000"/>
              <a:gd name="connsiteY206" fmla="*/ 8635 h 10686"/>
              <a:gd name="connsiteX207" fmla="*/ 4954 w 10000"/>
              <a:gd name="connsiteY207" fmla="*/ 8391 h 10686"/>
              <a:gd name="connsiteX208" fmla="*/ 4979 w 10000"/>
              <a:gd name="connsiteY208" fmla="*/ 8144 h 10686"/>
              <a:gd name="connsiteX209" fmla="*/ 5000 w 10000"/>
              <a:gd name="connsiteY209" fmla="*/ 7887 h 10686"/>
              <a:gd name="connsiteX210" fmla="*/ 5000 w 10000"/>
              <a:gd name="connsiteY210" fmla="*/ 7634 h 10686"/>
              <a:gd name="connsiteX211" fmla="*/ 5000 w 10000"/>
              <a:gd name="connsiteY211" fmla="*/ 7384 h 10686"/>
              <a:gd name="connsiteX212" fmla="*/ 4979 w 10000"/>
              <a:gd name="connsiteY212" fmla="*/ 7133 h 10686"/>
              <a:gd name="connsiteX213" fmla="*/ 4950 w 10000"/>
              <a:gd name="connsiteY213" fmla="*/ 6892 h 10686"/>
              <a:gd name="connsiteX214" fmla="*/ 4913 w 10000"/>
              <a:gd name="connsiteY214" fmla="*/ 6657 h 10686"/>
              <a:gd name="connsiteX215" fmla="*/ 4858 w 10000"/>
              <a:gd name="connsiteY215" fmla="*/ 6430 h 10686"/>
              <a:gd name="connsiteX216" fmla="*/ 4783 w 10000"/>
              <a:gd name="connsiteY216" fmla="*/ 6219 h 10686"/>
              <a:gd name="connsiteX217" fmla="*/ 4700 w 10000"/>
              <a:gd name="connsiteY217" fmla="*/ 6019 h 10686"/>
              <a:gd name="connsiteX218" fmla="*/ 4600 w 10000"/>
              <a:gd name="connsiteY218" fmla="*/ 5840 h 10686"/>
              <a:gd name="connsiteX219" fmla="*/ 4488 w 10000"/>
              <a:gd name="connsiteY219" fmla="*/ 5682 h 10686"/>
              <a:gd name="connsiteX220" fmla="*/ 4358 w 10000"/>
              <a:gd name="connsiteY220" fmla="*/ 5542 h 10686"/>
              <a:gd name="connsiteX221" fmla="*/ 4213 w 10000"/>
              <a:gd name="connsiteY221" fmla="*/ 5429 h 10686"/>
              <a:gd name="connsiteX222" fmla="*/ 4046 w 10000"/>
              <a:gd name="connsiteY222" fmla="*/ 5343 h 10686"/>
              <a:gd name="connsiteX223" fmla="*/ 3904 w 10000"/>
              <a:gd name="connsiteY223" fmla="*/ 5292 h 10686"/>
              <a:gd name="connsiteX224" fmla="*/ 3746 w 10000"/>
              <a:gd name="connsiteY224" fmla="*/ 5271 h 10686"/>
              <a:gd name="connsiteX225" fmla="*/ 3583 w 10000"/>
              <a:gd name="connsiteY225" fmla="*/ 5271 h 10686"/>
              <a:gd name="connsiteX226" fmla="*/ 3413 w 10000"/>
              <a:gd name="connsiteY226" fmla="*/ 5286 h 10686"/>
              <a:gd name="connsiteX227" fmla="*/ 3246 w 10000"/>
              <a:gd name="connsiteY227" fmla="*/ 5310 h 10686"/>
              <a:gd name="connsiteX228" fmla="*/ 3079 w 10000"/>
              <a:gd name="connsiteY228" fmla="*/ 5343 h 10686"/>
              <a:gd name="connsiteX229" fmla="*/ 2913 w 10000"/>
              <a:gd name="connsiteY229" fmla="*/ 5369 h 10686"/>
              <a:gd name="connsiteX230" fmla="*/ 2750 w 10000"/>
              <a:gd name="connsiteY230" fmla="*/ 5396 h 10686"/>
              <a:gd name="connsiteX231" fmla="*/ 2600 w 10000"/>
              <a:gd name="connsiteY231" fmla="*/ 5411 h 10686"/>
              <a:gd name="connsiteX232" fmla="*/ 2258 w 10000"/>
              <a:gd name="connsiteY232" fmla="*/ 5423 h 10686"/>
              <a:gd name="connsiteX233" fmla="*/ 1925 w 10000"/>
              <a:gd name="connsiteY233" fmla="*/ 5411 h 10686"/>
              <a:gd name="connsiteX234" fmla="*/ 1617 w 10000"/>
              <a:gd name="connsiteY234" fmla="*/ 5384 h 10686"/>
              <a:gd name="connsiteX235" fmla="*/ 1321 w 10000"/>
              <a:gd name="connsiteY235" fmla="*/ 5346 h 10686"/>
              <a:gd name="connsiteX236" fmla="*/ 1033 w 10000"/>
              <a:gd name="connsiteY236" fmla="*/ 5298 h 10686"/>
              <a:gd name="connsiteX237" fmla="*/ 758 w 10000"/>
              <a:gd name="connsiteY237" fmla="*/ 5250 h 10686"/>
              <a:gd name="connsiteX238" fmla="*/ 500 w 10000"/>
              <a:gd name="connsiteY238" fmla="*/ 5197 h 10686"/>
              <a:gd name="connsiteX239" fmla="*/ 517 w 10000"/>
              <a:gd name="connsiteY239" fmla="*/ 5137 h 10686"/>
              <a:gd name="connsiteX240" fmla="*/ 871 w 10000"/>
              <a:gd name="connsiteY240" fmla="*/ 5173 h 10686"/>
              <a:gd name="connsiteX241" fmla="*/ 1221 w 10000"/>
              <a:gd name="connsiteY241" fmla="*/ 5197 h 10686"/>
              <a:gd name="connsiteX242" fmla="*/ 1563 w 10000"/>
              <a:gd name="connsiteY242" fmla="*/ 5206 h 10686"/>
              <a:gd name="connsiteX243" fmla="*/ 1896 w 10000"/>
              <a:gd name="connsiteY243" fmla="*/ 5197 h 10686"/>
              <a:gd name="connsiteX244" fmla="*/ 2221 w 10000"/>
              <a:gd name="connsiteY244" fmla="*/ 5164 h 10686"/>
              <a:gd name="connsiteX245" fmla="*/ 2538 w 10000"/>
              <a:gd name="connsiteY245" fmla="*/ 5113 h 10686"/>
              <a:gd name="connsiteX246" fmla="*/ 2842 w 10000"/>
              <a:gd name="connsiteY246" fmla="*/ 5045 h 10686"/>
              <a:gd name="connsiteX247" fmla="*/ 3129 w 10000"/>
              <a:gd name="connsiteY247" fmla="*/ 4946 h 10686"/>
              <a:gd name="connsiteX248" fmla="*/ 3500 w 10000"/>
              <a:gd name="connsiteY248" fmla="*/ 4815 h 10686"/>
              <a:gd name="connsiteX249" fmla="*/ 2821 w 10000"/>
              <a:gd name="connsiteY249" fmla="*/ 4389 h 10686"/>
              <a:gd name="connsiteX250" fmla="*/ 2213 w 10000"/>
              <a:gd name="connsiteY250" fmla="*/ 3912 h 10686"/>
              <a:gd name="connsiteX251" fmla="*/ 1879 w 10000"/>
              <a:gd name="connsiteY251" fmla="*/ 3939 h 10686"/>
              <a:gd name="connsiteX252" fmla="*/ 1554 w 10000"/>
              <a:gd name="connsiteY252" fmla="*/ 3939 h 10686"/>
              <a:gd name="connsiteX253" fmla="*/ 1258 w 10000"/>
              <a:gd name="connsiteY253" fmla="*/ 3912 h 10686"/>
              <a:gd name="connsiteX254" fmla="*/ 979 w 10000"/>
              <a:gd name="connsiteY254" fmla="*/ 3856 h 10686"/>
              <a:gd name="connsiteX255" fmla="*/ 721 w 10000"/>
              <a:gd name="connsiteY255" fmla="*/ 3775 h 10686"/>
              <a:gd name="connsiteX256" fmla="*/ 496 w 10000"/>
              <a:gd name="connsiteY256" fmla="*/ 3674 h 10686"/>
              <a:gd name="connsiteX257" fmla="*/ 296 w 10000"/>
              <a:gd name="connsiteY257" fmla="*/ 3549 h 10686"/>
              <a:gd name="connsiteX258" fmla="*/ 129 w 10000"/>
              <a:gd name="connsiteY258" fmla="*/ 3403 h 10686"/>
              <a:gd name="connsiteX259" fmla="*/ 0 w 10000"/>
              <a:gd name="connsiteY259" fmla="*/ 3245 h 10686"/>
              <a:gd name="connsiteX260" fmla="*/ 17 w 10000"/>
              <a:gd name="connsiteY260" fmla="*/ 3218 h 10686"/>
              <a:gd name="connsiteX261" fmla="*/ 71 w 10000"/>
              <a:gd name="connsiteY261" fmla="*/ 3245 h 10686"/>
              <a:gd name="connsiteX262" fmla="*/ 138 w 10000"/>
              <a:gd name="connsiteY262" fmla="*/ 3349 h 10686"/>
              <a:gd name="connsiteX263" fmla="*/ 246 w 10000"/>
              <a:gd name="connsiteY263" fmla="*/ 3439 h 10686"/>
              <a:gd name="connsiteX264" fmla="*/ 379 w 10000"/>
              <a:gd name="connsiteY264" fmla="*/ 3528 h 10686"/>
              <a:gd name="connsiteX265" fmla="*/ 538 w 10000"/>
              <a:gd name="connsiteY265" fmla="*/ 3597 h 10686"/>
              <a:gd name="connsiteX266" fmla="*/ 721 w 10000"/>
              <a:gd name="connsiteY266" fmla="*/ 3656 h 10686"/>
              <a:gd name="connsiteX267" fmla="*/ 913 w 10000"/>
              <a:gd name="connsiteY267" fmla="*/ 3701 h 10686"/>
              <a:gd name="connsiteX268" fmla="*/ 1117 w 10000"/>
              <a:gd name="connsiteY268" fmla="*/ 3728 h 10686"/>
              <a:gd name="connsiteX269" fmla="*/ 1329 w 10000"/>
              <a:gd name="connsiteY269" fmla="*/ 3737 h 10686"/>
              <a:gd name="connsiteX270" fmla="*/ 1533 w 10000"/>
              <a:gd name="connsiteY270" fmla="*/ 3734 h 10686"/>
              <a:gd name="connsiteX271" fmla="*/ 1646 w 10000"/>
              <a:gd name="connsiteY271" fmla="*/ 3722 h 10686"/>
              <a:gd name="connsiteX272" fmla="*/ 1746 w 10000"/>
              <a:gd name="connsiteY272" fmla="*/ 3722 h 10686"/>
              <a:gd name="connsiteX273" fmla="*/ 1833 w 10000"/>
              <a:gd name="connsiteY273" fmla="*/ 3710 h 10686"/>
              <a:gd name="connsiteX274" fmla="*/ 1917 w 10000"/>
              <a:gd name="connsiteY274" fmla="*/ 3695 h 10686"/>
              <a:gd name="connsiteX275" fmla="*/ 1988 w 10000"/>
              <a:gd name="connsiteY275" fmla="*/ 3662 h 10686"/>
              <a:gd name="connsiteX276" fmla="*/ 1788 w 10000"/>
              <a:gd name="connsiteY276" fmla="*/ 3391 h 10686"/>
              <a:gd name="connsiteX277" fmla="*/ 1617 w 10000"/>
              <a:gd name="connsiteY277" fmla="*/ 3126 h 10686"/>
              <a:gd name="connsiteX278" fmla="*/ 1454 w 10000"/>
              <a:gd name="connsiteY278" fmla="*/ 2849 h 10686"/>
              <a:gd name="connsiteX279" fmla="*/ 1313 w 10000"/>
              <a:gd name="connsiteY279" fmla="*/ 2563 h 10686"/>
              <a:gd name="connsiteX280" fmla="*/ 1175 w 10000"/>
              <a:gd name="connsiteY280" fmla="*/ 2253 h 10686"/>
              <a:gd name="connsiteX281" fmla="*/ 1046 w 10000"/>
              <a:gd name="connsiteY281" fmla="*/ 1919 h 10686"/>
              <a:gd name="connsiteX282" fmla="*/ 1033 w 10000"/>
              <a:gd name="connsiteY282" fmla="*/ 1859 h 10686"/>
              <a:gd name="connsiteX283" fmla="*/ 1000 w 10000"/>
              <a:gd name="connsiteY283" fmla="*/ 1776 h 10686"/>
              <a:gd name="connsiteX284" fmla="*/ 979 w 10000"/>
              <a:gd name="connsiteY284" fmla="*/ 1684 h 10686"/>
              <a:gd name="connsiteX285" fmla="*/ 950 w 10000"/>
              <a:gd name="connsiteY285" fmla="*/ 1591 h 10686"/>
              <a:gd name="connsiteX286" fmla="*/ 925 w 10000"/>
              <a:gd name="connsiteY286" fmla="*/ 1490 h 10686"/>
              <a:gd name="connsiteX287" fmla="*/ 917 w 10000"/>
              <a:gd name="connsiteY287" fmla="*/ 1397 h 10686"/>
              <a:gd name="connsiteX288" fmla="*/ 917 w 10000"/>
              <a:gd name="connsiteY288" fmla="*/ 1311 h 10686"/>
              <a:gd name="connsiteX289" fmla="*/ 933 w 10000"/>
              <a:gd name="connsiteY289" fmla="*/ 1234 h 10686"/>
              <a:gd name="connsiteX290" fmla="*/ 963 w 10000"/>
              <a:gd name="connsiteY290" fmla="*/ 1180 h 10686"/>
              <a:gd name="connsiteX291" fmla="*/ 1000 w 10000"/>
              <a:gd name="connsiteY291" fmla="*/ 1192 h 10686"/>
              <a:gd name="connsiteX292" fmla="*/ 1033 w 10000"/>
              <a:gd name="connsiteY292" fmla="*/ 1496 h 10686"/>
              <a:gd name="connsiteX293" fmla="*/ 1108 w 10000"/>
              <a:gd name="connsiteY293" fmla="*/ 1800 h 10686"/>
              <a:gd name="connsiteX294" fmla="*/ 1221 w 10000"/>
              <a:gd name="connsiteY294" fmla="*/ 2098 h 10686"/>
              <a:gd name="connsiteX295" fmla="*/ 1358 w 10000"/>
              <a:gd name="connsiteY295" fmla="*/ 2372 h 10686"/>
              <a:gd name="connsiteX296" fmla="*/ 1508 w 10000"/>
              <a:gd name="connsiteY296" fmla="*/ 2628 h 10686"/>
              <a:gd name="connsiteX297" fmla="*/ 1646 w 10000"/>
              <a:gd name="connsiteY297" fmla="*/ 2795 h 10686"/>
              <a:gd name="connsiteX298" fmla="*/ 1629 w 10000"/>
              <a:gd name="connsiteY298" fmla="*/ 2801 h 10686"/>
              <a:gd name="connsiteX299" fmla="*/ 1629 w 10000"/>
              <a:gd name="connsiteY299" fmla="*/ 2807 h 10686"/>
              <a:gd name="connsiteX300" fmla="*/ 1638 w 10000"/>
              <a:gd name="connsiteY300" fmla="*/ 2813 h 10686"/>
              <a:gd name="connsiteX301" fmla="*/ 1646 w 10000"/>
              <a:gd name="connsiteY301" fmla="*/ 2816 h 10686"/>
              <a:gd name="connsiteX302" fmla="*/ 1663 w 10000"/>
              <a:gd name="connsiteY302" fmla="*/ 2822 h 10686"/>
              <a:gd name="connsiteX303" fmla="*/ 1667 w 10000"/>
              <a:gd name="connsiteY303" fmla="*/ 2834 h 10686"/>
              <a:gd name="connsiteX304" fmla="*/ 1675 w 10000"/>
              <a:gd name="connsiteY304" fmla="*/ 2840 h 10686"/>
              <a:gd name="connsiteX305" fmla="*/ 1683 w 10000"/>
              <a:gd name="connsiteY305" fmla="*/ 2849 h 10686"/>
              <a:gd name="connsiteX306" fmla="*/ 1683 w 10000"/>
              <a:gd name="connsiteY306" fmla="*/ 2843 h 10686"/>
              <a:gd name="connsiteX307" fmla="*/ 1675 w 10000"/>
              <a:gd name="connsiteY307" fmla="*/ 2840 h 10686"/>
              <a:gd name="connsiteX308" fmla="*/ 1675 w 10000"/>
              <a:gd name="connsiteY308" fmla="*/ 2840 h 10686"/>
              <a:gd name="connsiteX309" fmla="*/ 1646 w 10000"/>
              <a:gd name="connsiteY309" fmla="*/ 2795 h 10686"/>
              <a:gd name="connsiteX310" fmla="*/ 1746 w 10000"/>
              <a:gd name="connsiteY310" fmla="*/ 2741 h 10686"/>
              <a:gd name="connsiteX311" fmla="*/ 1842 w 10000"/>
              <a:gd name="connsiteY311" fmla="*/ 2649 h 10686"/>
              <a:gd name="connsiteX312" fmla="*/ 1933 w 10000"/>
              <a:gd name="connsiteY312" fmla="*/ 2542 h 10686"/>
              <a:gd name="connsiteX313" fmla="*/ 2017 w 10000"/>
              <a:gd name="connsiteY313" fmla="*/ 2411 h 10686"/>
              <a:gd name="connsiteX314" fmla="*/ 2092 w 10000"/>
              <a:gd name="connsiteY314" fmla="*/ 2265 h 10686"/>
              <a:gd name="connsiteX315" fmla="*/ 2163 w 10000"/>
              <a:gd name="connsiteY315" fmla="*/ 2113 h 10686"/>
              <a:gd name="connsiteX316" fmla="*/ 2221 w 10000"/>
              <a:gd name="connsiteY316" fmla="*/ 1955 h 10686"/>
              <a:gd name="connsiteX317" fmla="*/ 2275 w 10000"/>
              <a:gd name="connsiteY317" fmla="*/ 1803 h 10686"/>
              <a:gd name="connsiteX318" fmla="*/ 2321 w 10000"/>
              <a:gd name="connsiteY318" fmla="*/ 1657 h 10686"/>
              <a:gd name="connsiteX319" fmla="*/ 2329 w 10000"/>
              <a:gd name="connsiteY319" fmla="*/ 1853 h 10686"/>
              <a:gd name="connsiteX320" fmla="*/ 2321 w 10000"/>
              <a:gd name="connsiteY320" fmla="*/ 2032 h 10686"/>
              <a:gd name="connsiteX321" fmla="*/ 2283 w 10000"/>
              <a:gd name="connsiteY321" fmla="*/ 2199 h 10686"/>
              <a:gd name="connsiteX322" fmla="*/ 2229 w 10000"/>
              <a:gd name="connsiteY322" fmla="*/ 2366 h 10686"/>
              <a:gd name="connsiteX323" fmla="*/ 2154 w 10000"/>
              <a:gd name="connsiteY323" fmla="*/ 2524 h 10686"/>
              <a:gd name="connsiteX324" fmla="*/ 2046 w 10000"/>
              <a:gd name="connsiteY324" fmla="*/ 2682 h 10686"/>
              <a:gd name="connsiteX325" fmla="*/ 1796 w 10000"/>
              <a:gd name="connsiteY325" fmla="*/ 3027 h 10686"/>
              <a:gd name="connsiteX326" fmla="*/ 2054 w 10000"/>
              <a:gd name="connsiteY326" fmla="*/ 3305 h 10686"/>
              <a:gd name="connsiteX327" fmla="*/ 2333 w 10000"/>
              <a:gd name="connsiteY327" fmla="*/ 3564 h 10686"/>
              <a:gd name="connsiteX328" fmla="*/ 2638 w 10000"/>
              <a:gd name="connsiteY328" fmla="*/ 3808 h 10686"/>
              <a:gd name="connsiteX329" fmla="*/ 2963 w 10000"/>
              <a:gd name="connsiteY329" fmla="*/ 4032 h 10686"/>
              <a:gd name="connsiteX330" fmla="*/ 4129 w 10000"/>
              <a:gd name="connsiteY330" fmla="*/ 4610 h 10686"/>
              <a:gd name="connsiteX331" fmla="*/ 4167 w 10000"/>
              <a:gd name="connsiteY331" fmla="*/ 4589 h 10686"/>
              <a:gd name="connsiteX332" fmla="*/ 4071 w 10000"/>
              <a:gd name="connsiteY332" fmla="*/ 4333 h 10686"/>
              <a:gd name="connsiteX333" fmla="*/ 3996 w 10000"/>
              <a:gd name="connsiteY333" fmla="*/ 4058 h 10686"/>
              <a:gd name="connsiteX334" fmla="*/ 3933 w 10000"/>
              <a:gd name="connsiteY334" fmla="*/ 3760 h 10686"/>
              <a:gd name="connsiteX335" fmla="*/ 3904 w 10000"/>
              <a:gd name="connsiteY335" fmla="*/ 3456 h 10686"/>
              <a:gd name="connsiteX336" fmla="*/ 3879 w 10000"/>
              <a:gd name="connsiteY336" fmla="*/ 3138 h 10686"/>
              <a:gd name="connsiteX337" fmla="*/ 3879 w 10000"/>
              <a:gd name="connsiteY337" fmla="*/ 2813 h 10686"/>
              <a:gd name="connsiteX338" fmla="*/ 3896 w 10000"/>
              <a:gd name="connsiteY338" fmla="*/ 2485 h 10686"/>
              <a:gd name="connsiteX339" fmla="*/ 3933 w 10000"/>
              <a:gd name="connsiteY339" fmla="*/ 2160 h 10686"/>
              <a:gd name="connsiteX340" fmla="*/ 3988 w 10000"/>
              <a:gd name="connsiteY340" fmla="*/ 1836 h 10686"/>
              <a:gd name="connsiteX341" fmla="*/ 4046 w 10000"/>
              <a:gd name="connsiteY341" fmla="*/ 1523 h 10686"/>
              <a:gd name="connsiteX342" fmla="*/ 4129 w 10000"/>
              <a:gd name="connsiteY342" fmla="*/ 1219 h 10686"/>
              <a:gd name="connsiteX343" fmla="*/ 4229 w 10000"/>
              <a:gd name="connsiteY343" fmla="*/ 933 h 10686"/>
              <a:gd name="connsiteX344" fmla="*/ 4333 w 10000"/>
              <a:gd name="connsiteY344" fmla="*/ 662 h 10686"/>
              <a:gd name="connsiteX345" fmla="*/ 4454 w 10000"/>
              <a:gd name="connsiteY345" fmla="*/ 417 h 10686"/>
              <a:gd name="connsiteX346" fmla="*/ 4583 w 10000"/>
              <a:gd name="connsiteY346" fmla="*/ 194 h 10686"/>
              <a:gd name="connsiteX347" fmla="*/ 4738 w 10000"/>
              <a:gd name="connsiteY347" fmla="*/ 0 h 1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</a:cxnLst>
            <a:rect l="l" t="t" r="r" b="b"/>
            <a:pathLst>
              <a:path w="10000" h="10686">
                <a:moveTo>
                  <a:pt x="4738" y="0"/>
                </a:moveTo>
                <a:cubicBezTo>
                  <a:pt x="4732" y="16"/>
                  <a:pt x="4727" y="32"/>
                  <a:pt x="4721" y="48"/>
                </a:cubicBezTo>
                <a:cubicBezTo>
                  <a:pt x="4718" y="59"/>
                  <a:pt x="4716" y="69"/>
                  <a:pt x="4713" y="80"/>
                </a:cubicBezTo>
                <a:lnTo>
                  <a:pt x="4704" y="101"/>
                </a:lnTo>
                <a:lnTo>
                  <a:pt x="4704" y="113"/>
                </a:lnTo>
                <a:lnTo>
                  <a:pt x="4713" y="119"/>
                </a:lnTo>
                <a:lnTo>
                  <a:pt x="4713" y="125"/>
                </a:lnTo>
                <a:lnTo>
                  <a:pt x="4721" y="125"/>
                </a:lnTo>
                <a:lnTo>
                  <a:pt x="4721" y="125"/>
                </a:lnTo>
                <a:lnTo>
                  <a:pt x="4721" y="134"/>
                </a:lnTo>
                <a:cubicBezTo>
                  <a:pt x="4718" y="140"/>
                  <a:pt x="4716" y="146"/>
                  <a:pt x="4713" y="152"/>
                </a:cubicBezTo>
                <a:lnTo>
                  <a:pt x="4704" y="179"/>
                </a:lnTo>
                <a:lnTo>
                  <a:pt x="4692" y="221"/>
                </a:lnTo>
                <a:cubicBezTo>
                  <a:pt x="4684" y="241"/>
                  <a:pt x="4675" y="260"/>
                  <a:pt x="4667" y="280"/>
                </a:cubicBezTo>
                <a:cubicBezTo>
                  <a:pt x="4654" y="308"/>
                  <a:pt x="4642" y="336"/>
                  <a:pt x="4629" y="364"/>
                </a:cubicBezTo>
                <a:cubicBezTo>
                  <a:pt x="4617" y="398"/>
                  <a:pt x="4604" y="431"/>
                  <a:pt x="4592" y="465"/>
                </a:cubicBezTo>
                <a:cubicBezTo>
                  <a:pt x="4572" y="509"/>
                  <a:pt x="4553" y="552"/>
                  <a:pt x="4533" y="596"/>
                </a:cubicBezTo>
                <a:cubicBezTo>
                  <a:pt x="4510" y="649"/>
                  <a:pt x="4486" y="701"/>
                  <a:pt x="4463" y="754"/>
                </a:cubicBezTo>
                <a:cubicBezTo>
                  <a:pt x="4435" y="836"/>
                  <a:pt x="4407" y="919"/>
                  <a:pt x="4379" y="1001"/>
                </a:cubicBezTo>
                <a:cubicBezTo>
                  <a:pt x="4360" y="1089"/>
                  <a:pt x="4340" y="1178"/>
                  <a:pt x="4321" y="1266"/>
                </a:cubicBezTo>
                <a:cubicBezTo>
                  <a:pt x="4306" y="1357"/>
                  <a:pt x="4290" y="1447"/>
                  <a:pt x="4275" y="1538"/>
                </a:cubicBezTo>
                <a:cubicBezTo>
                  <a:pt x="4254" y="1634"/>
                  <a:pt x="4234" y="1731"/>
                  <a:pt x="4213" y="1827"/>
                </a:cubicBezTo>
                <a:cubicBezTo>
                  <a:pt x="4210" y="1848"/>
                  <a:pt x="4207" y="1868"/>
                  <a:pt x="4204" y="1889"/>
                </a:cubicBezTo>
                <a:lnTo>
                  <a:pt x="4192" y="1982"/>
                </a:lnTo>
                <a:cubicBezTo>
                  <a:pt x="4189" y="2015"/>
                  <a:pt x="4186" y="2047"/>
                  <a:pt x="4183" y="2080"/>
                </a:cubicBezTo>
                <a:cubicBezTo>
                  <a:pt x="4180" y="2116"/>
                  <a:pt x="4178" y="2151"/>
                  <a:pt x="4175" y="2187"/>
                </a:cubicBezTo>
                <a:lnTo>
                  <a:pt x="4175" y="2297"/>
                </a:lnTo>
                <a:cubicBezTo>
                  <a:pt x="4181" y="2330"/>
                  <a:pt x="4186" y="2363"/>
                  <a:pt x="4192" y="2396"/>
                </a:cubicBezTo>
                <a:cubicBezTo>
                  <a:pt x="4199" y="2425"/>
                  <a:pt x="4206" y="2453"/>
                  <a:pt x="4213" y="2482"/>
                </a:cubicBezTo>
                <a:cubicBezTo>
                  <a:pt x="4225" y="2502"/>
                  <a:pt x="4238" y="2522"/>
                  <a:pt x="4250" y="2542"/>
                </a:cubicBezTo>
                <a:lnTo>
                  <a:pt x="4450" y="2530"/>
                </a:lnTo>
                <a:lnTo>
                  <a:pt x="4646" y="2482"/>
                </a:lnTo>
                <a:lnTo>
                  <a:pt x="4833" y="2405"/>
                </a:lnTo>
                <a:lnTo>
                  <a:pt x="5025" y="2297"/>
                </a:lnTo>
                <a:lnTo>
                  <a:pt x="5200" y="2172"/>
                </a:lnTo>
                <a:lnTo>
                  <a:pt x="5371" y="2020"/>
                </a:lnTo>
                <a:lnTo>
                  <a:pt x="5533" y="1859"/>
                </a:lnTo>
                <a:lnTo>
                  <a:pt x="5683" y="1690"/>
                </a:lnTo>
                <a:lnTo>
                  <a:pt x="5829" y="1511"/>
                </a:lnTo>
                <a:lnTo>
                  <a:pt x="5954" y="1326"/>
                </a:lnTo>
                <a:lnTo>
                  <a:pt x="6071" y="1147"/>
                </a:lnTo>
                <a:cubicBezTo>
                  <a:pt x="6103" y="1089"/>
                  <a:pt x="6135" y="1032"/>
                  <a:pt x="6167" y="974"/>
                </a:cubicBezTo>
                <a:lnTo>
                  <a:pt x="6213" y="974"/>
                </a:lnTo>
                <a:lnTo>
                  <a:pt x="6213" y="992"/>
                </a:lnTo>
                <a:cubicBezTo>
                  <a:pt x="6188" y="1050"/>
                  <a:pt x="6163" y="1107"/>
                  <a:pt x="6138" y="1165"/>
                </a:cubicBezTo>
                <a:cubicBezTo>
                  <a:pt x="6110" y="1225"/>
                  <a:pt x="6082" y="1284"/>
                  <a:pt x="6054" y="1344"/>
                </a:cubicBezTo>
                <a:cubicBezTo>
                  <a:pt x="6024" y="1402"/>
                  <a:pt x="5993" y="1459"/>
                  <a:pt x="5963" y="1517"/>
                </a:cubicBezTo>
                <a:lnTo>
                  <a:pt x="5871" y="1684"/>
                </a:lnTo>
                <a:cubicBezTo>
                  <a:pt x="5839" y="1738"/>
                  <a:pt x="5807" y="1793"/>
                  <a:pt x="5775" y="1847"/>
                </a:cubicBezTo>
                <a:lnTo>
                  <a:pt x="5667" y="1999"/>
                </a:lnTo>
                <a:lnTo>
                  <a:pt x="5554" y="2145"/>
                </a:lnTo>
                <a:lnTo>
                  <a:pt x="5417" y="2279"/>
                </a:lnTo>
                <a:lnTo>
                  <a:pt x="5275" y="2411"/>
                </a:lnTo>
                <a:lnTo>
                  <a:pt x="5108" y="2518"/>
                </a:lnTo>
                <a:lnTo>
                  <a:pt x="4917" y="2616"/>
                </a:lnTo>
                <a:lnTo>
                  <a:pt x="4704" y="2703"/>
                </a:lnTo>
                <a:lnTo>
                  <a:pt x="4479" y="2768"/>
                </a:lnTo>
                <a:lnTo>
                  <a:pt x="4213" y="2813"/>
                </a:lnTo>
                <a:cubicBezTo>
                  <a:pt x="4216" y="2917"/>
                  <a:pt x="4218" y="3022"/>
                  <a:pt x="4221" y="3126"/>
                </a:cubicBezTo>
                <a:cubicBezTo>
                  <a:pt x="4233" y="3225"/>
                  <a:pt x="4246" y="3325"/>
                  <a:pt x="4258" y="3424"/>
                </a:cubicBezTo>
                <a:cubicBezTo>
                  <a:pt x="4279" y="3518"/>
                  <a:pt x="4300" y="3613"/>
                  <a:pt x="4321" y="3707"/>
                </a:cubicBezTo>
                <a:cubicBezTo>
                  <a:pt x="4349" y="3796"/>
                  <a:pt x="4376" y="3886"/>
                  <a:pt x="4404" y="3975"/>
                </a:cubicBezTo>
                <a:cubicBezTo>
                  <a:pt x="4439" y="4060"/>
                  <a:pt x="4473" y="4146"/>
                  <a:pt x="4508" y="4231"/>
                </a:cubicBezTo>
                <a:cubicBezTo>
                  <a:pt x="4546" y="4313"/>
                  <a:pt x="4583" y="4394"/>
                  <a:pt x="4621" y="4476"/>
                </a:cubicBezTo>
                <a:lnTo>
                  <a:pt x="4750" y="4708"/>
                </a:lnTo>
                <a:lnTo>
                  <a:pt x="4879" y="4934"/>
                </a:lnTo>
                <a:cubicBezTo>
                  <a:pt x="4892" y="4952"/>
                  <a:pt x="4904" y="4970"/>
                  <a:pt x="4917" y="4988"/>
                </a:cubicBezTo>
                <a:lnTo>
                  <a:pt x="4950" y="5054"/>
                </a:lnTo>
                <a:cubicBezTo>
                  <a:pt x="4965" y="5078"/>
                  <a:pt x="4981" y="5101"/>
                  <a:pt x="4996" y="5125"/>
                </a:cubicBezTo>
                <a:lnTo>
                  <a:pt x="5038" y="5200"/>
                </a:lnTo>
                <a:cubicBezTo>
                  <a:pt x="5056" y="5224"/>
                  <a:pt x="5074" y="5247"/>
                  <a:pt x="5092" y="5271"/>
                </a:cubicBezTo>
                <a:cubicBezTo>
                  <a:pt x="5113" y="5291"/>
                  <a:pt x="5133" y="5311"/>
                  <a:pt x="5154" y="5331"/>
                </a:cubicBezTo>
                <a:cubicBezTo>
                  <a:pt x="5179" y="5349"/>
                  <a:pt x="5204" y="5366"/>
                  <a:pt x="5229" y="5384"/>
                </a:cubicBezTo>
                <a:lnTo>
                  <a:pt x="5313" y="5423"/>
                </a:lnTo>
                <a:lnTo>
                  <a:pt x="5413" y="5438"/>
                </a:lnTo>
                <a:lnTo>
                  <a:pt x="5517" y="5435"/>
                </a:lnTo>
                <a:lnTo>
                  <a:pt x="5704" y="5390"/>
                </a:lnTo>
                <a:lnTo>
                  <a:pt x="5871" y="5316"/>
                </a:lnTo>
                <a:lnTo>
                  <a:pt x="6033" y="5223"/>
                </a:lnTo>
                <a:lnTo>
                  <a:pt x="6167" y="5113"/>
                </a:lnTo>
                <a:lnTo>
                  <a:pt x="6296" y="4994"/>
                </a:lnTo>
                <a:cubicBezTo>
                  <a:pt x="6336" y="4952"/>
                  <a:pt x="6377" y="4911"/>
                  <a:pt x="6417" y="4869"/>
                </a:cubicBezTo>
                <a:lnTo>
                  <a:pt x="6525" y="4750"/>
                </a:lnTo>
                <a:cubicBezTo>
                  <a:pt x="6556" y="4712"/>
                  <a:pt x="6586" y="4674"/>
                  <a:pt x="6617" y="4636"/>
                </a:cubicBezTo>
                <a:lnTo>
                  <a:pt x="6821" y="4377"/>
                </a:lnTo>
                <a:lnTo>
                  <a:pt x="7017" y="4085"/>
                </a:lnTo>
                <a:lnTo>
                  <a:pt x="7213" y="3766"/>
                </a:lnTo>
                <a:lnTo>
                  <a:pt x="7396" y="3418"/>
                </a:lnTo>
                <a:cubicBezTo>
                  <a:pt x="7452" y="3296"/>
                  <a:pt x="7507" y="3173"/>
                  <a:pt x="7563" y="3051"/>
                </a:cubicBezTo>
                <a:lnTo>
                  <a:pt x="7713" y="2661"/>
                </a:lnTo>
                <a:cubicBezTo>
                  <a:pt x="7759" y="2525"/>
                  <a:pt x="7804" y="2389"/>
                  <a:pt x="7850" y="2253"/>
                </a:cubicBezTo>
                <a:cubicBezTo>
                  <a:pt x="7883" y="2112"/>
                  <a:pt x="7917" y="1971"/>
                  <a:pt x="7950" y="1830"/>
                </a:cubicBezTo>
                <a:cubicBezTo>
                  <a:pt x="7975" y="1686"/>
                  <a:pt x="8000" y="1541"/>
                  <a:pt x="8025" y="1397"/>
                </a:cubicBezTo>
                <a:cubicBezTo>
                  <a:pt x="8040" y="1249"/>
                  <a:pt x="8056" y="1102"/>
                  <a:pt x="8071" y="954"/>
                </a:cubicBezTo>
                <a:cubicBezTo>
                  <a:pt x="8083" y="961"/>
                  <a:pt x="8096" y="967"/>
                  <a:pt x="8108" y="974"/>
                </a:cubicBezTo>
                <a:lnTo>
                  <a:pt x="8138" y="1025"/>
                </a:lnTo>
                <a:cubicBezTo>
                  <a:pt x="8146" y="1050"/>
                  <a:pt x="8155" y="1075"/>
                  <a:pt x="8163" y="1100"/>
                </a:cubicBezTo>
                <a:cubicBezTo>
                  <a:pt x="8167" y="1133"/>
                  <a:pt x="8171" y="1165"/>
                  <a:pt x="8175" y="1198"/>
                </a:cubicBezTo>
                <a:cubicBezTo>
                  <a:pt x="8178" y="1236"/>
                  <a:pt x="8180" y="1273"/>
                  <a:pt x="8183" y="1311"/>
                </a:cubicBezTo>
                <a:lnTo>
                  <a:pt x="8183" y="1442"/>
                </a:lnTo>
                <a:lnTo>
                  <a:pt x="8183" y="1582"/>
                </a:lnTo>
                <a:cubicBezTo>
                  <a:pt x="8180" y="1633"/>
                  <a:pt x="8178" y="1683"/>
                  <a:pt x="8175" y="1734"/>
                </a:cubicBezTo>
                <a:cubicBezTo>
                  <a:pt x="8171" y="1786"/>
                  <a:pt x="8167" y="1837"/>
                  <a:pt x="8163" y="1889"/>
                </a:cubicBezTo>
                <a:cubicBezTo>
                  <a:pt x="8157" y="1942"/>
                  <a:pt x="8152" y="1994"/>
                  <a:pt x="8146" y="2047"/>
                </a:cubicBezTo>
                <a:cubicBezTo>
                  <a:pt x="8138" y="2100"/>
                  <a:pt x="8129" y="2152"/>
                  <a:pt x="8121" y="2205"/>
                </a:cubicBezTo>
                <a:cubicBezTo>
                  <a:pt x="8117" y="2256"/>
                  <a:pt x="8112" y="2306"/>
                  <a:pt x="8108" y="2357"/>
                </a:cubicBezTo>
                <a:cubicBezTo>
                  <a:pt x="8100" y="2404"/>
                  <a:pt x="8091" y="2450"/>
                  <a:pt x="8083" y="2497"/>
                </a:cubicBezTo>
                <a:cubicBezTo>
                  <a:pt x="8076" y="2541"/>
                  <a:pt x="8070" y="2584"/>
                  <a:pt x="8063" y="2628"/>
                </a:cubicBezTo>
                <a:cubicBezTo>
                  <a:pt x="8055" y="2666"/>
                  <a:pt x="8046" y="2703"/>
                  <a:pt x="8038" y="2741"/>
                </a:cubicBezTo>
                <a:lnTo>
                  <a:pt x="8017" y="2834"/>
                </a:lnTo>
                <a:cubicBezTo>
                  <a:pt x="8011" y="2859"/>
                  <a:pt x="8006" y="2883"/>
                  <a:pt x="8000" y="2908"/>
                </a:cubicBezTo>
                <a:lnTo>
                  <a:pt x="7700" y="3754"/>
                </a:lnTo>
                <a:lnTo>
                  <a:pt x="7942" y="3737"/>
                </a:lnTo>
                <a:lnTo>
                  <a:pt x="8167" y="3695"/>
                </a:lnTo>
                <a:lnTo>
                  <a:pt x="8379" y="3635"/>
                </a:lnTo>
                <a:lnTo>
                  <a:pt x="8583" y="3558"/>
                </a:lnTo>
                <a:lnTo>
                  <a:pt x="8767" y="3471"/>
                </a:lnTo>
                <a:lnTo>
                  <a:pt x="8933" y="3376"/>
                </a:lnTo>
                <a:lnTo>
                  <a:pt x="9092" y="3278"/>
                </a:lnTo>
                <a:lnTo>
                  <a:pt x="9238" y="3185"/>
                </a:lnTo>
                <a:lnTo>
                  <a:pt x="9250" y="3230"/>
                </a:lnTo>
                <a:cubicBezTo>
                  <a:pt x="9206" y="3279"/>
                  <a:pt x="9161" y="3327"/>
                  <a:pt x="9117" y="3376"/>
                </a:cubicBezTo>
                <a:cubicBezTo>
                  <a:pt x="9063" y="3423"/>
                  <a:pt x="9008" y="3469"/>
                  <a:pt x="8954" y="3516"/>
                </a:cubicBezTo>
                <a:lnTo>
                  <a:pt x="8758" y="3641"/>
                </a:lnTo>
                <a:lnTo>
                  <a:pt x="8538" y="3754"/>
                </a:lnTo>
                <a:lnTo>
                  <a:pt x="8304" y="3856"/>
                </a:lnTo>
                <a:lnTo>
                  <a:pt x="8054" y="3945"/>
                </a:lnTo>
                <a:lnTo>
                  <a:pt x="7796" y="4014"/>
                </a:lnTo>
                <a:lnTo>
                  <a:pt x="7533" y="4064"/>
                </a:lnTo>
                <a:lnTo>
                  <a:pt x="7479" y="4184"/>
                </a:lnTo>
                <a:cubicBezTo>
                  <a:pt x="7454" y="4231"/>
                  <a:pt x="7429" y="4277"/>
                  <a:pt x="7404" y="4324"/>
                </a:cubicBezTo>
                <a:lnTo>
                  <a:pt x="7321" y="4470"/>
                </a:lnTo>
                <a:lnTo>
                  <a:pt x="7213" y="4628"/>
                </a:lnTo>
                <a:cubicBezTo>
                  <a:pt x="7175" y="4683"/>
                  <a:pt x="7138" y="4739"/>
                  <a:pt x="7100" y="4794"/>
                </a:cubicBezTo>
                <a:cubicBezTo>
                  <a:pt x="7060" y="4849"/>
                  <a:pt x="7019" y="4903"/>
                  <a:pt x="6979" y="4958"/>
                </a:cubicBezTo>
                <a:lnTo>
                  <a:pt x="6850" y="5113"/>
                </a:lnTo>
                <a:lnTo>
                  <a:pt x="6721" y="5265"/>
                </a:lnTo>
                <a:cubicBezTo>
                  <a:pt x="6681" y="5312"/>
                  <a:pt x="6640" y="5358"/>
                  <a:pt x="6600" y="5405"/>
                </a:cubicBezTo>
                <a:lnTo>
                  <a:pt x="6471" y="5530"/>
                </a:lnTo>
                <a:lnTo>
                  <a:pt x="6358" y="5641"/>
                </a:lnTo>
                <a:lnTo>
                  <a:pt x="6250" y="5721"/>
                </a:lnTo>
                <a:cubicBezTo>
                  <a:pt x="6256" y="5741"/>
                  <a:pt x="6261" y="5761"/>
                  <a:pt x="6267" y="5781"/>
                </a:cubicBezTo>
                <a:cubicBezTo>
                  <a:pt x="6277" y="5785"/>
                  <a:pt x="6286" y="5789"/>
                  <a:pt x="6296" y="5793"/>
                </a:cubicBezTo>
                <a:lnTo>
                  <a:pt x="6479" y="5754"/>
                </a:lnTo>
                <a:lnTo>
                  <a:pt x="6663" y="5736"/>
                </a:lnTo>
                <a:lnTo>
                  <a:pt x="6858" y="5736"/>
                </a:lnTo>
                <a:lnTo>
                  <a:pt x="7046" y="5742"/>
                </a:lnTo>
                <a:lnTo>
                  <a:pt x="7246" y="5748"/>
                </a:lnTo>
                <a:lnTo>
                  <a:pt x="7425" y="5748"/>
                </a:lnTo>
                <a:lnTo>
                  <a:pt x="7600" y="5733"/>
                </a:lnTo>
                <a:lnTo>
                  <a:pt x="7950" y="5673"/>
                </a:lnTo>
                <a:lnTo>
                  <a:pt x="8275" y="5596"/>
                </a:lnTo>
                <a:lnTo>
                  <a:pt x="8579" y="5504"/>
                </a:lnTo>
                <a:lnTo>
                  <a:pt x="8858" y="5390"/>
                </a:lnTo>
                <a:lnTo>
                  <a:pt x="9117" y="5265"/>
                </a:lnTo>
                <a:lnTo>
                  <a:pt x="9350" y="5119"/>
                </a:lnTo>
                <a:lnTo>
                  <a:pt x="9563" y="4967"/>
                </a:lnTo>
                <a:lnTo>
                  <a:pt x="9758" y="4794"/>
                </a:lnTo>
                <a:lnTo>
                  <a:pt x="9933" y="4610"/>
                </a:lnTo>
                <a:cubicBezTo>
                  <a:pt x="9955" y="4623"/>
                  <a:pt x="9978" y="4635"/>
                  <a:pt x="10000" y="4648"/>
                </a:cubicBezTo>
                <a:lnTo>
                  <a:pt x="10000" y="4660"/>
                </a:lnTo>
                <a:cubicBezTo>
                  <a:pt x="9968" y="4716"/>
                  <a:pt x="9936" y="4771"/>
                  <a:pt x="9904" y="4827"/>
                </a:cubicBezTo>
                <a:lnTo>
                  <a:pt x="9767" y="5000"/>
                </a:lnTo>
                <a:lnTo>
                  <a:pt x="9600" y="5173"/>
                </a:lnTo>
                <a:lnTo>
                  <a:pt x="9404" y="5343"/>
                </a:lnTo>
                <a:lnTo>
                  <a:pt x="9183" y="5504"/>
                </a:lnTo>
                <a:lnTo>
                  <a:pt x="8950" y="5662"/>
                </a:lnTo>
                <a:lnTo>
                  <a:pt x="8704" y="5802"/>
                </a:lnTo>
                <a:lnTo>
                  <a:pt x="8463" y="5927"/>
                </a:lnTo>
                <a:lnTo>
                  <a:pt x="8229" y="6025"/>
                </a:lnTo>
                <a:lnTo>
                  <a:pt x="8000" y="6105"/>
                </a:lnTo>
                <a:lnTo>
                  <a:pt x="7879" y="6132"/>
                </a:lnTo>
                <a:lnTo>
                  <a:pt x="7729" y="6153"/>
                </a:lnTo>
                <a:lnTo>
                  <a:pt x="7563" y="6177"/>
                </a:lnTo>
                <a:lnTo>
                  <a:pt x="7388" y="6198"/>
                </a:lnTo>
                <a:lnTo>
                  <a:pt x="7204" y="6219"/>
                </a:lnTo>
                <a:lnTo>
                  <a:pt x="7017" y="6240"/>
                </a:lnTo>
                <a:lnTo>
                  <a:pt x="6842" y="6263"/>
                </a:lnTo>
                <a:lnTo>
                  <a:pt x="6675" y="6290"/>
                </a:lnTo>
                <a:lnTo>
                  <a:pt x="6517" y="6329"/>
                </a:lnTo>
                <a:lnTo>
                  <a:pt x="6388" y="6365"/>
                </a:lnTo>
                <a:cubicBezTo>
                  <a:pt x="6355" y="6382"/>
                  <a:pt x="6321" y="6398"/>
                  <a:pt x="6288" y="6415"/>
                </a:cubicBezTo>
                <a:lnTo>
                  <a:pt x="6213" y="6475"/>
                </a:lnTo>
                <a:cubicBezTo>
                  <a:pt x="6173" y="6533"/>
                  <a:pt x="6132" y="6590"/>
                  <a:pt x="6092" y="6648"/>
                </a:cubicBezTo>
                <a:cubicBezTo>
                  <a:pt x="6064" y="6711"/>
                  <a:pt x="6036" y="6773"/>
                  <a:pt x="6008" y="6836"/>
                </a:cubicBezTo>
                <a:cubicBezTo>
                  <a:pt x="5986" y="6901"/>
                  <a:pt x="5964" y="6967"/>
                  <a:pt x="5942" y="7032"/>
                </a:cubicBezTo>
                <a:cubicBezTo>
                  <a:pt x="5929" y="7099"/>
                  <a:pt x="5917" y="7165"/>
                  <a:pt x="5904" y="7232"/>
                </a:cubicBezTo>
                <a:cubicBezTo>
                  <a:pt x="5899" y="7302"/>
                  <a:pt x="5893" y="7373"/>
                  <a:pt x="5888" y="7443"/>
                </a:cubicBezTo>
                <a:cubicBezTo>
                  <a:pt x="5885" y="7514"/>
                  <a:pt x="5882" y="7584"/>
                  <a:pt x="5879" y="7655"/>
                </a:cubicBezTo>
                <a:cubicBezTo>
                  <a:pt x="5882" y="7726"/>
                  <a:pt x="5885" y="7796"/>
                  <a:pt x="5888" y="7867"/>
                </a:cubicBezTo>
                <a:cubicBezTo>
                  <a:pt x="5893" y="7939"/>
                  <a:pt x="5899" y="8012"/>
                  <a:pt x="5904" y="8084"/>
                </a:cubicBezTo>
                <a:cubicBezTo>
                  <a:pt x="5911" y="8156"/>
                  <a:pt x="5918" y="8227"/>
                  <a:pt x="5925" y="8299"/>
                </a:cubicBezTo>
                <a:cubicBezTo>
                  <a:pt x="5933" y="8369"/>
                  <a:pt x="5942" y="8440"/>
                  <a:pt x="5950" y="8510"/>
                </a:cubicBezTo>
                <a:cubicBezTo>
                  <a:pt x="5951" y="8613"/>
                  <a:pt x="5953" y="8717"/>
                  <a:pt x="5954" y="8820"/>
                </a:cubicBezTo>
                <a:cubicBezTo>
                  <a:pt x="5947" y="8923"/>
                  <a:pt x="5940" y="9027"/>
                  <a:pt x="5933" y="9130"/>
                </a:cubicBezTo>
                <a:cubicBezTo>
                  <a:pt x="5921" y="9229"/>
                  <a:pt x="5908" y="9329"/>
                  <a:pt x="5896" y="9428"/>
                </a:cubicBezTo>
                <a:cubicBezTo>
                  <a:pt x="5881" y="9525"/>
                  <a:pt x="5865" y="9623"/>
                  <a:pt x="5850" y="9720"/>
                </a:cubicBezTo>
                <a:cubicBezTo>
                  <a:pt x="5819" y="10051"/>
                  <a:pt x="5825" y="10355"/>
                  <a:pt x="5794" y="10686"/>
                </a:cubicBezTo>
                <a:lnTo>
                  <a:pt x="4117" y="10686"/>
                </a:lnTo>
                <a:lnTo>
                  <a:pt x="4309" y="10293"/>
                </a:lnTo>
                <a:lnTo>
                  <a:pt x="4546" y="9848"/>
                </a:lnTo>
                <a:cubicBezTo>
                  <a:pt x="4574" y="9794"/>
                  <a:pt x="4601" y="9741"/>
                  <a:pt x="4629" y="9687"/>
                </a:cubicBezTo>
                <a:cubicBezTo>
                  <a:pt x="4653" y="9627"/>
                  <a:pt x="4676" y="9568"/>
                  <a:pt x="4700" y="9508"/>
                </a:cubicBezTo>
                <a:cubicBezTo>
                  <a:pt x="4722" y="9442"/>
                  <a:pt x="4745" y="9375"/>
                  <a:pt x="4767" y="9309"/>
                </a:cubicBezTo>
                <a:cubicBezTo>
                  <a:pt x="4788" y="9238"/>
                  <a:pt x="4808" y="9168"/>
                  <a:pt x="4829" y="9097"/>
                </a:cubicBezTo>
                <a:cubicBezTo>
                  <a:pt x="4846" y="9021"/>
                  <a:pt x="4862" y="8944"/>
                  <a:pt x="4879" y="8868"/>
                </a:cubicBezTo>
                <a:cubicBezTo>
                  <a:pt x="4892" y="8790"/>
                  <a:pt x="4904" y="8713"/>
                  <a:pt x="4917" y="8635"/>
                </a:cubicBezTo>
                <a:cubicBezTo>
                  <a:pt x="4929" y="8554"/>
                  <a:pt x="4942" y="8472"/>
                  <a:pt x="4954" y="8391"/>
                </a:cubicBezTo>
                <a:cubicBezTo>
                  <a:pt x="4962" y="8309"/>
                  <a:pt x="4971" y="8226"/>
                  <a:pt x="4979" y="8144"/>
                </a:cubicBezTo>
                <a:cubicBezTo>
                  <a:pt x="4986" y="8058"/>
                  <a:pt x="4993" y="7973"/>
                  <a:pt x="5000" y="7887"/>
                </a:cubicBezTo>
                <a:lnTo>
                  <a:pt x="5000" y="7634"/>
                </a:lnTo>
                <a:lnTo>
                  <a:pt x="5000" y="7384"/>
                </a:lnTo>
                <a:cubicBezTo>
                  <a:pt x="4993" y="7300"/>
                  <a:pt x="4986" y="7217"/>
                  <a:pt x="4979" y="7133"/>
                </a:cubicBezTo>
                <a:cubicBezTo>
                  <a:pt x="4969" y="7053"/>
                  <a:pt x="4960" y="6972"/>
                  <a:pt x="4950" y="6892"/>
                </a:cubicBezTo>
                <a:cubicBezTo>
                  <a:pt x="4938" y="6814"/>
                  <a:pt x="4925" y="6735"/>
                  <a:pt x="4913" y="6657"/>
                </a:cubicBezTo>
                <a:cubicBezTo>
                  <a:pt x="4895" y="6581"/>
                  <a:pt x="4876" y="6506"/>
                  <a:pt x="4858" y="6430"/>
                </a:cubicBezTo>
                <a:cubicBezTo>
                  <a:pt x="4833" y="6360"/>
                  <a:pt x="4808" y="6289"/>
                  <a:pt x="4783" y="6219"/>
                </a:cubicBezTo>
                <a:cubicBezTo>
                  <a:pt x="4755" y="6152"/>
                  <a:pt x="4728" y="6086"/>
                  <a:pt x="4700" y="6019"/>
                </a:cubicBezTo>
                <a:cubicBezTo>
                  <a:pt x="4667" y="5959"/>
                  <a:pt x="4633" y="5900"/>
                  <a:pt x="4600" y="5840"/>
                </a:cubicBezTo>
                <a:cubicBezTo>
                  <a:pt x="4563" y="5787"/>
                  <a:pt x="4525" y="5735"/>
                  <a:pt x="4488" y="5682"/>
                </a:cubicBezTo>
                <a:cubicBezTo>
                  <a:pt x="4445" y="5635"/>
                  <a:pt x="4401" y="5589"/>
                  <a:pt x="4358" y="5542"/>
                </a:cubicBezTo>
                <a:cubicBezTo>
                  <a:pt x="4310" y="5504"/>
                  <a:pt x="4261" y="5467"/>
                  <a:pt x="4213" y="5429"/>
                </a:cubicBezTo>
                <a:lnTo>
                  <a:pt x="4046" y="5343"/>
                </a:lnTo>
                <a:lnTo>
                  <a:pt x="3904" y="5292"/>
                </a:lnTo>
                <a:lnTo>
                  <a:pt x="3746" y="5271"/>
                </a:lnTo>
                <a:lnTo>
                  <a:pt x="3583" y="5271"/>
                </a:lnTo>
                <a:lnTo>
                  <a:pt x="3413" y="5286"/>
                </a:lnTo>
                <a:lnTo>
                  <a:pt x="3246" y="5310"/>
                </a:lnTo>
                <a:lnTo>
                  <a:pt x="3079" y="5343"/>
                </a:lnTo>
                <a:lnTo>
                  <a:pt x="2913" y="5369"/>
                </a:lnTo>
                <a:lnTo>
                  <a:pt x="2750" y="5396"/>
                </a:lnTo>
                <a:lnTo>
                  <a:pt x="2600" y="5411"/>
                </a:lnTo>
                <a:lnTo>
                  <a:pt x="2258" y="5423"/>
                </a:lnTo>
                <a:lnTo>
                  <a:pt x="1925" y="5411"/>
                </a:lnTo>
                <a:lnTo>
                  <a:pt x="1617" y="5384"/>
                </a:lnTo>
                <a:lnTo>
                  <a:pt x="1321" y="5346"/>
                </a:lnTo>
                <a:lnTo>
                  <a:pt x="1033" y="5298"/>
                </a:lnTo>
                <a:lnTo>
                  <a:pt x="758" y="5250"/>
                </a:lnTo>
                <a:lnTo>
                  <a:pt x="500" y="5197"/>
                </a:lnTo>
                <a:cubicBezTo>
                  <a:pt x="506" y="5177"/>
                  <a:pt x="511" y="5157"/>
                  <a:pt x="517" y="5137"/>
                </a:cubicBezTo>
                <a:lnTo>
                  <a:pt x="871" y="5173"/>
                </a:lnTo>
                <a:lnTo>
                  <a:pt x="1221" y="5197"/>
                </a:lnTo>
                <a:lnTo>
                  <a:pt x="1563" y="5206"/>
                </a:lnTo>
                <a:lnTo>
                  <a:pt x="1896" y="5197"/>
                </a:lnTo>
                <a:lnTo>
                  <a:pt x="2221" y="5164"/>
                </a:lnTo>
                <a:lnTo>
                  <a:pt x="2538" y="5113"/>
                </a:lnTo>
                <a:lnTo>
                  <a:pt x="2842" y="5045"/>
                </a:lnTo>
                <a:lnTo>
                  <a:pt x="3129" y="4946"/>
                </a:lnTo>
                <a:lnTo>
                  <a:pt x="3500" y="4815"/>
                </a:lnTo>
                <a:lnTo>
                  <a:pt x="2821" y="4389"/>
                </a:lnTo>
                <a:lnTo>
                  <a:pt x="2213" y="3912"/>
                </a:lnTo>
                <a:lnTo>
                  <a:pt x="1879" y="3939"/>
                </a:lnTo>
                <a:lnTo>
                  <a:pt x="1554" y="3939"/>
                </a:lnTo>
                <a:lnTo>
                  <a:pt x="1258" y="3912"/>
                </a:lnTo>
                <a:lnTo>
                  <a:pt x="979" y="3856"/>
                </a:lnTo>
                <a:lnTo>
                  <a:pt x="721" y="3775"/>
                </a:lnTo>
                <a:lnTo>
                  <a:pt x="496" y="3674"/>
                </a:lnTo>
                <a:lnTo>
                  <a:pt x="296" y="3549"/>
                </a:lnTo>
                <a:lnTo>
                  <a:pt x="129" y="3403"/>
                </a:lnTo>
                <a:lnTo>
                  <a:pt x="0" y="3245"/>
                </a:lnTo>
                <a:cubicBezTo>
                  <a:pt x="6" y="3236"/>
                  <a:pt x="11" y="3227"/>
                  <a:pt x="17" y="3218"/>
                </a:cubicBezTo>
                <a:lnTo>
                  <a:pt x="71" y="3245"/>
                </a:lnTo>
                <a:cubicBezTo>
                  <a:pt x="93" y="3280"/>
                  <a:pt x="116" y="3314"/>
                  <a:pt x="138" y="3349"/>
                </a:cubicBezTo>
                <a:lnTo>
                  <a:pt x="246" y="3439"/>
                </a:lnTo>
                <a:cubicBezTo>
                  <a:pt x="290" y="3469"/>
                  <a:pt x="335" y="3498"/>
                  <a:pt x="379" y="3528"/>
                </a:cubicBezTo>
                <a:lnTo>
                  <a:pt x="538" y="3597"/>
                </a:lnTo>
                <a:lnTo>
                  <a:pt x="721" y="3656"/>
                </a:lnTo>
                <a:lnTo>
                  <a:pt x="913" y="3701"/>
                </a:lnTo>
                <a:lnTo>
                  <a:pt x="1117" y="3728"/>
                </a:lnTo>
                <a:lnTo>
                  <a:pt x="1329" y="3737"/>
                </a:lnTo>
                <a:lnTo>
                  <a:pt x="1533" y="3734"/>
                </a:lnTo>
                <a:lnTo>
                  <a:pt x="1646" y="3722"/>
                </a:lnTo>
                <a:lnTo>
                  <a:pt x="1746" y="3722"/>
                </a:lnTo>
                <a:lnTo>
                  <a:pt x="1833" y="3710"/>
                </a:lnTo>
                <a:lnTo>
                  <a:pt x="1917" y="3695"/>
                </a:lnTo>
                <a:lnTo>
                  <a:pt x="1988" y="3662"/>
                </a:lnTo>
                <a:cubicBezTo>
                  <a:pt x="1921" y="3572"/>
                  <a:pt x="1855" y="3481"/>
                  <a:pt x="1788" y="3391"/>
                </a:cubicBezTo>
                <a:lnTo>
                  <a:pt x="1617" y="3126"/>
                </a:lnTo>
                <a:lnTo>
                  <a:pt x="1454" y="2849"/>
                </a:lnTo>
                <a:lnTo>
                  <a:pt x="1313" y="2563"/>
                </a:lnTo>
                <a:lnTo>
                  <a:pt x="1175" y="2253"/>
                </a:lnTo>
                <a:lnTo>
                  <a:pt x="1046" y="1919"/>
                </a:lnTo>
                <a:cubicBezTo>
                  <a:pt x="1042" y="1899"/>
                  <a:pt x="1037" y="1879"/>
                  <a:pt x="1033" y="1859"/>
                </a:cubicBezTo>
                <a:cubicBezTo>
                  <a:pt x="1022" y="1831"/>
                  <a:pt x="1011" y="1804"/>
                  <a:pt x="1000" y="1776"/>
                </a:cubicBezTo>
                <a:cubicBezTo>
                  <a:pt x="993" y="1745"/>
                  <a:pt x="986" y="1715"/>
                  <a:pt x="979" y="1684"/>
                </a:cubicBezTo>
                <a:cubicBezTo>
                  <a:pt x="969" y="1653"/>
                  <a:pt x="960" y="1622"/>
                  <a:pt x="950" y="1591"/>
                </a:cubicBezTo>
                <a:cubicBezTo>
                  <a:pt x="942" y="1557"/>
                  <a:pt x="933" y="1524"/>
                  <a:pt x="925" y="1490"/>
                </a:cubicBezTo>
                <a:cubicBezTo>
                  <a:pt x="922" y="1459"/>
                  <a:pt x="920" y="1428"/>
                  <a:pt x="917" y="1397"/>
                </a:cubicBezTo>
                <a:lnTo>
                  <a:pt x="917" y="1311"/>
                </a:lnTo>
                <a:cubicBezTo>
                  <a:pt x="922" y="1285"/>
                  <a:pt x="928" y="1260"/>
                  <a:pt x="933" y="1234"/>
                </a:cubicBezTo>
                <a:lnTo>
                  <a:pt x="963" y="1180"/>
                </a:lnTo>
                <a:lnTo>
                  <a:pt x="1000" y="1192"/>
                </a:lnTo>
                <a:cubicBezTo>
                  <a:pt x="1011" y="1293"/>
                  <a:pt x="1022" y="1395"/>
                  <a:pt x="1033" y="1496"/>
                </a:cubicBezTo>
                <a:cubicBezTo>
                  <a:pt x="1058" y="1597"/>
                  <a:pt x="1083" y="1699"/>
                  <a:pt x="1108" y="1800"/>
                </a:cubicBezTo>
                <a:cubicBezTo>
                  <a:pt x="1146" y="1899"/>
                  <a:pt x="1183" y="1999"/>
                  <a:pt x="1221" y="2098"/>
                </a:cubicBezTo>
                <a:cubicBezTo>
                  <a:pt x="1267" y="2189"/>
                  <a:pt x="1312" y="2281"/>
                  <a:pt x="1358" y="2372"/>
                </a:cubicBezTo>
                <a:lnTo>
                  <a:pt x="1508" y="2628"/>
                </a:lnTo>
                <a:lnTo>
                  <a:pt x="1646" y="2795"/>
                </a:lnTo>
                <a:cubicBezTo>
                  <a:pt x="1640" y="2797"/>
                  <a:pt x="1635" y="2799"/>
                  <a:pt x="1629" y="2801"/>
                </a:cubicBezTo>
                <a:lnTo>
                  <a:pt x="1629" y="2807"/>
                </a:lnTo>
                <a:lnTo>
                  <a:pt x="1638" y="2813"/>
                </a:lnTo>
                <a:cubicBezTo>
                  <a:pt x="1641" y="2814"/>
                  <a:pt x="1643" y="2815"/>
                  <a:pt x="1646" y="2816"/>
                </a:cubicBezTo>
                <a:cubicBezTo>
                  <a:pt x="1652" y="2818"/>
                  <a:pt x="1657" y="2820"/>
                  <a:pt x="1663" y="2822"/>
                </a:cubicBezTo>
                <a:cubicBezTo>
                  <a:pt x="1664" y="2826"/>
                  <a:pt x="1666" y="2830"/>
                  <a:pt x="1667" y="2834"/>
                </a:cubicBezTo>
                <a:cubicBezTo>
                  <a:pt x="1670" y="2836"/>
                  <a:pt x="1672" y="2838"/>
                  <a:pt x="1675" y="2840"/>
                </a:cubicBezTo>
                <a:cubicBezTo>
                  <a:pt x="1678" y="2843"/>
                  <a:pt x="1680" y="2846"/>
                  <a:pt x="1683" y="2849"/>
                </a:cubicBezTo>
                <a:lnTo>
                  <a:pt x="1683" y="2843"/>
                </a:lnTo>
                <a:cubicBezTo>
                  <a:pt x="1680" y="2842"/>
                  <a:pt x="1678" y="2841"/>
                  <a:pt x="1675" y="2840"/>
                </a:cubicBezTo>
                <a:lnTo>
                  <a:pt x="1675" y="2840"/>
                </a:lnTo>
                <a:cubicBezTo>
                  <a:pt x="1665" y="2825"/>
                  <a:pt x="1656" y="2810"/>
                  <a:pt x="1646" y="2795"/>
                </a:cubicBezTo>
                <a:lnTo>
                  <a:pt x="1746" y="2741"/>
                </a:lnTo>
                <a:cubicBezTo>
                  <a:pt x="1778" y="2710"/>
                  <a:pt x="1810" y="2680"/>
                  <a:pt x="1842" y="2649"/>
                </a:cubicBezTo>
                <a:cubicBezTo>
                  <a:pt x="1872" y="2613"/>
                  <a:pt x="1903" y="2578"/>
                  <a:pt x="1933" y="2542"/>
                </a:cubicBezTo>
                <a:cubicBezTo>
                  <a:pt x="1961" y="2498"/>
                  <a:pt x="1989" y="2455"/>
                  <a:pt x="2017" y="2411"/>
                </a:cubicBezTo>
                <a:cubicBezTo>
                  <a:pt x="2042" y="2362"/>
                  <a:pt x="2067" y="2314"/>
                  <a:pt x="2092" y="2265"/>
                </a:cubicBezTo>
                <a:cubicBezTo>
                  <a:pt x="2116" y="2214"/>
                  <a:pt x="2139" y="2164"/>
                  <a:pt x="2163" y="2113"/>
                </a:cubicBezTo>
                <a:cubicBezTo>
                  <a:pt x="2182" y="2060"/>
                  <a:pt x="2202" y="2008"/>
                  <a:pt x="2221" y="1955"/>
                </a:cubicBezTo>
                <a:cubicBezTo>
                  <a:pt x="2239" y="1904"/>
                  <a:pt x="2257" y="1854"/>
                  <a:pt x="2275" y="1803"/>
                </a:cubicBezTo>
                <a:cubicBezTo>
                  <a:pt x="2290" y="1754"/>
                  <a:pt x="2306" y="1706"/>
                  <a:pt x="2321" y="1657"/>
                </a:cubicBezTo>
                <a:cubicBezTo>
                  <a:pt x="2324" y="1722"/>
                  <a:pt x="2326" y="1788"/>
                  <a:pt x="2329" y="1853"/>
                </a:cubicBezTo>
                <a:cubicBezTo>
                  <a:pt x="2326" y="1913"/>
                  <a:pt x="2324" y="1972"/>
                  <a:pt x="2321" y="2032"/>
                </a:cubicBezTo>
                <a:cubicBezTo>
                  <a:pt x="2308" y="2088"/>
                  <a:pt x="2296" y="2143"/>
                  <a:pt x="2283" y="2199"/>
                </a:cubicBezTo>
                <a:cubicBezTo>
                  <a:pt x="2265" y="2255"/>
                  <a:pt x="2247" y="2310"/>
                  <a:pt x="2229" y="2366"/>
                </a:cubicBezTo>
                <a:cubicBezTo>
                  <a:pt x="2204" y="2419"/>
                  <a:pt x="2179" y="2471"/>
                  <a:pt x="2154" y="2524"/>
                </a:cubicBezTo>
                <a:lnTo>
                  <a:pt x="2046" y="2682"/>
                </a:lnTo>
                <a:lnTo>
                  <a:pt x="1796" y="3027"/>
                </a:lnTo>
                <a:lnTo>
                  <a:pt x="2054" y="3305"/>
                </a:lnTo>
                <a:lnTo>
                  <a:pt x="2333" y="3564"/>
                </a:lnTo>
                <a:lnTo>
                  <a:pt x="2638" y="3808"/>
                </a:lnTo>
                <a:lnTo>
                  <a:pt x="2963" y="4032"/>
                </a:lnTo>
                <a:lnTo>
                  <a:pt x="4129" y="4610"/>
                </a:lnTo>
                <a:cubicBezTo>
                  <a:pt x="4142" y="4603"/>
                  <a:pt x="4154" y="4596"/>
                  <a:pt x="4167" y="4589"/>
                </a:cubicBezTo>
                <a:cubicBezTo>
                  <a:pt x="4135" y="4504"/>
                  <a:pt x="4103" y="4418"/>
                  <a:pt x="4071" y="4333"/>
                </a:cubicBezTo>
                <a:cubicBezTo>
                  <a:pt x="4046" y="4241"/>
                  <a:pt x="4021" y="4150"/>
                  <a:pt x="3996" y="4058"/>
                </a:cubicBezTo>
                <a:cubicBezTo>
                  <a:pt x="3975" y="3959"/>
                  <a:pt x="3954" y="3859"/>
                  <a:pt x="3933" y="3760"/>
                </a:cubicBezTo>
                <a:cubicBezTo>
                  <a:pt x="3923" y="3659"/>
                  <a:pt x="3914" y="3557"/>
                  <a:pt x="3904" y="3456"/>
                </a:cubicBezTo>
                <a:cubicBezTo>
                  <a:pt x="3896" y="3350"/>
                  <a:pt x="3887" y="3244"/>
                  <a:pt x="3879" y="3138"/>
                </a:cubicBezTo>
                <a:lnTo>
                  <a:pt x="3879" y="2813"/>
                </a:lnTo>
                <a:cubicBezTo>
                  <a:pt x="3885" y="2704"/>
                  <a:pt x="3890" y="2594"/>
                  <a:pt x="3896" y="2485"/>
                </a:cubicBezTo>
                <a:cubicBezTo>
                  <a:pt x="3908" y="2377"/>
                  <a:pt x="3921" y="2268"/>
                  <a:pt x="3933" y="2160"/>
                </a:cubicBezTo>
                <a:cubicBezTo>
                  <a:pt x="3951" y="2052"/>
                  <a:pt x="3970" y="1944"/>
                  <a:pt x="3988" y="1836"/>
                </a:cubicBezTo>
                <a:cubicBezTo>
                  <a:pt x="4007" y="1732"/>
                  <a:pt x="4027" y="1627"/>
                  <a:pt x="4046" y="1523"/>
                </a:cubicBezTo>
                <a:cubicBezTo>
                  <a:pt x="4074" y="1422"/>
                  <a:pt x="4101" y="1320"/>
                  <a:pt x="4129" y="1219"/>
                </a:cubicBezTo>
                <a:cubicBezTo>
                  <a:pt x="4162" y="1124"/>
                  <a:pt x="4196" y="1028"/>
                  <a:pt x="4229" y="933"/>
                </a:cubicBezTo>
                <a:cubicBezTo>
                  <a:pt x="4264" y="843"/>
                  <a:pt x="4298" y="752"/>
                  <a:pt x="4333" y="662"/>
                </a:cubicBezTo>
                <a:cubicBezTo>
                  <a:pt x="4373" y="580"/>
                  <a:pt x="4414" y="499"/>
                  <a:pt x="4454" y="417"/>
                </a:cubicBezTo>
                <a:lnTo>
                  <a:pt x="4583" y="194"/>
                </a:lnTo>
                <a:lnTo>
                  <a:pt x="473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12892" y="3676418"/>
            <a:ext cx="1656722" cy="1656722"/>
            <a:chOff x="628650" y="3771900"/>
            <a:chExt cx="2267594" cy="2267594"/>
          </a:xfrm>
        </p:grpSpPr>
        <p:sp>
          <p:nvSpPr>
            <p:cNvPr id="39" name="Oval 38"/>
            <p:cNvSpPr/>
            <p:nvPr/>
          </p:nvSpPr>
          <p:spPr>
            <a:xfrm>
              <a:off x="628650" y="3771900"/>
              <a:ext cx="2267594" cy="2267594"/>
            </a:xfrm>
            <a:prstGeom prst="ellipse">
              <a:avLst/>
            </a:prstGeom>
            <a:solidFill>
              <a:srgbClr val="AB282F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902600" y="4045850"/>
              <a:ext cx="1719695" cy="1719695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85000" lnSpcReduction="10000"/>
            </a:bodyPr>
            <a:lstStyle/>
            <a:p>
              <a:pPr algn="ctr"/>
              <a:r>
                <a:rPr lang="en-US" sz="3600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endPara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a-DK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Theo dõi,</a:t>
              </a:r>
            </a:p>
            <a:p>
              <a:pPr algn="ctr"/>
              <a:r>
                <a:rPr lang="da-DK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Bình luận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12742" y="3688531"/>
            <a:ext cx="1848046" cy="1874606"/>
            <a:chOff x="628650" y="3771900"/>
            <a:chExt cx="2267594" cy="2267594"/>
          </a:xfrm>
        </p:grpSpPr>
        <p:sp>
          <p:nvSpPr>
            <p:cNvPr id="42" name="Oval 41"/>
            <p:cNvSpPr/>
            <p:nvPr/>
          </p:nvSpPr>
          <p:spPr>
            <a:xfrm>
              <a:off x="628650" y="3771900"/>
              <a:ext cx="2267594" cy="226759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02600" y="4045850"/>
              <a:ext cx="1719695" cy="1719695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/>
            </a:bodyPr>
            <a:lstStyle/>
            <a:p>
              <a:pPr algn="ctr"/>
              <a:r>
                <a:rPr lang="en-US" sz="3600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08</a:t>
              </a:r>
            </a:p>
            <a:p>
              <a:pPr algn="ctr"/>
              <a:r>
                <a:rPr lang="da-DK" sz="1300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Login/Logout</a:t>
              </a:r>
            </a:p>
            <a:p>
              <a:pPr algn="ctr"/>
              <a:r>
                <a:rPr lang="da-DK" sz="1300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(FB/G+)</a:t>
              </a:r>
              <a:endPara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333483" y="4533652"/>
            <a:ext cx="1079002" cy="1079002"/>
            <a:chOff x="628650" y="3771900"/>
            <a:chExt cx="2267594" cy="2267594"/>
          </a:xfrm>
        </p:grpSpPr>
        <p:sp>
          <p:nvSpPr>
            <p:cNvPr id="45" name="Oval 44"/>
            <p:cNvSpPr/>
            <p:nvPr/>
          </p:nvSpPr>
          <p:spPr>
            <a:xfrm>
              <a:off x="628650" y="3771900"/>
              <a:ext cx="2267594" cy="2267594"/>
            </a:xfrm>
            <a:prstGeom prst="ellipse">
              <a:avLst/>
            </a:prstGeom>
            <a:solidFill>
              <a:srgbClr val="8297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902600" y="4045850"/>
              <a:ext cx="1719695" cy="1719695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7500" lnSpcReduction="20000"/>
            </a:bodyPr>
            <a:lstStyle/>
            <a:p>
              <a:pPr algn="ctr"/>
              <a:r>
                <a:rPr lang="en-US" sz="3600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a-DK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496541" y="2302174"/>
            <a:ext cx="1749860" cy="1749860"/>
            <a:chOff x="628650" y="3771900"/>
            <a:chExt cx="2267594" cy="2267594"/>
          </a:xfrm>
        </p:grpSpPr>
        <p:sp>
          <p:nvSpPr>
            <p:cNvPr id="48" name="Oval 47"/>
            <p:cNvSpPr/>
            <p:nvPr/>
          </p:nvSpPr>
          <p:spPr>
            <a:xfrm>
              <a:off x="628650" y="3771900"/>
              <a:ext cx="2267594" cy="226759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902600" y="4045850"/>
              <a:ext cx="1719695" cy="1719695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a-DK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Chơi đối kháng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539492" y="1681729"/>
            <a:ext cx="1388120" cy="1388120"/>
            <a:chOff x="628650" y="3771900"/>
            <a:chExt cx="2267594" cy="2267594"/>
          </a:xfrm>
        </p:grpSpPr>
        <p:sp>
          <p:nvSpPr>
            <p:cNvPr id="51" name="Oval 50"/>
            <p:cNvSpPr/>
            <p:nvPr/>
          </p:nvSpPr>
          <p:spPr>
            <a:xfrm>
              <a:off x="628650" y="3771900"/>
              <a:ext cx="2267594" cy="2267594"/>
            </a:xfrm>
            <a:prstGeom prst="ellipse">
              <a:avLst/>
            </a:prstGeom>
            <a:solidFill>
              <a:srgbClr val="AECA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902600" y="4045850"/>
              <a:ext cx="1719695" cy="1719695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0000" lnSpcReduction="20000"/>
            </a:bodyPr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07</a:t>
              </a:r>
              <a:endPara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a-DK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Bảng xếp hạng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525783" y="4498385"/>
            <a:ext cx="1079002" cy="1079002"/>
            <a:chOff x="628650" y="3771900"/>
            <a:chExt cx="2267594" cy="2267594"/>
          </a:xfrm>
        </p:grpSpPr>
        <p:sp>
          <p:nvSpPr>
            <p:cNvPr id="54" name="Oval 53"/>
            <p:cNvSpPr/>
            <p:nvPr/>
          </p:nvSpPr>
          <p:spPr>
            <a:xfrm>
              <a:off x="628650" y="3771900"/>
              <a:ext cx="2267594" cy="2267594"/>
            </a:xfrm>
            <a:prstGeom prst="ellipse">
              <a:avLst/>
            </a:prstGeom>
            <a:solidFill>
              <a:srgbClr val="8297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902600" y="4045850"/>
              <a:ext cx="1719695" cy="1719695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62500" lnSpcReduction="20000"/>
            </a:bodyPr>
            <a:lstStyle/>
            <a:p>
              <a:pPr algn="ctr"/>
              <a:r>
                <a:rPr lang="en-US" sz="3600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a-DK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Quảng cáo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47780" y="3539568"/>
            <a:ext cx="1216571" cy="1216571"/>
            <a:chOff x="628650" y="3771900"/>
            <a:chExt cx="2267594" cy="2267594"/>
          </a:xfrm>
        </p:grpSpPr>
        <p:sp>
          <p:nvSpPr>
            <p:cNvPr id="57" name="Oval 56"/>
            <p:cNvSpPr/>
            <p:nvPr/>
          </p:nvSpPr>
          <p:spPr>
            <a:xfrm>
              <a:off x="628650" y="3771900"/>
              <a:ext cx="2267594" cy="2267594"/>
            </a:xfrm>
            <a:prstGeom prst="ellipse">
              <a:avLst/>
            </a:prstGeom>
            <a:solidFill>
              <a:srgbClr val="E4363F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902600" y="4045850"/>
              <a:ext cx="1719695" cy="1719695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0000" lnSpcReduction="20000"/>
            </a:bodyPr>
            <a:lstStyle/>
            <a:p>
              <a:pPr algn="ctr"/>
              <a:r>
                <a:rPr lang="en-US" sz="3600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09</a:t>
              </a:r>
              <a:endPara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a-DK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 Play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331284" y="2224544"/>
            <a:ext cx="1749860" cy="1749860"/>
            <a:chOff x="628650" y="3771900"/>
            <a:chExt cx="2267594" cy="2267594"/>
          </a:xfrm>
        </p:grpSpPr>
        <p:sp>
          <p:nvSpPr>
            <p:cNvPr id="60" name="Oval 59"/>
            <p:cNvSpPr/>
            <p:nvPr/>
          </p:nvSpPr>
          <p:spPr>
            <a:xfrm>
              <a:off x="628650" y="3771900"/>
              <a:ext cx="2267594" cy="2267594"/>
            </a:xfrm>
            <a:prstGeom prst="ellipse">
              <a:avLst/>
            </a:prstGeom>
            <a:solidFill>
              <a:srgbClr val="20768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902600" y="4045850"/>
              <a:ext cx="1719696" cy="1719696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3600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a-DK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 lúc chơi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368768" y="1470452"/>
            <a:ext cx="1656722" cy="1656722"/>
            <a:chOff x="628650" y="3771900"/>
            <a:chExt cx="2267594" cy="2267594"/>
          </a:xfrm>
        </p:grpSpPr>
        <p:sp>
          <p:nvSpPr>
            <p:cNvPr id="63" name="Oval 62"/>
            <p:cNvSpPr/>
            <p:nvPr/>
          </p:nvSpPr>
          <p:spPr>
            <a:xfrm>
              <a:off x="628650" y="3771900"/>
              <a:ext cx="2267594" cy="2267594"/>
            </a:xfrm>
            <a:prstGeom prst="ellipse">
              <a:avLst/>
            </a:prstGeom>
            <a:solidFill>
              <a:srgbClr val="B2550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902600" y="4045850"/>
              <a:ext cx="1719695" cy="1719695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sz="3600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a-DK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Chơi Offline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92772" y="896956"/>
            <a:ext cx="2267594" cy="2267594"/>
            <a:chOff x="628650" y="3771900"/>
            <a:chExt cx="2267594" cy="2267594"/>
          </a:xfrm>
        </p:grpSpPr>
        <p:sp>
          <p:nvSpPr>
            <p:cNvPr id="66" name="Oval 65"/>
            <p:cNvSpPr/>
            <p:nvPr/>
          </p:nvSpPr>
          <p:spPr>
            <a:xfrm>
              <a:off x="628650" y="3771900"/>
              <a:ext cx="2267594" cy="2267594"/>
            </a:xfrm>
            <a:prstGeom prst="ellipse">
              <a:avLst/>
            </a:prstGeom>
            <a:solidFill>
              <a:srgbClr val="2B9DAB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902600" y="4045850"/>
              <a:ext cx="1719695" cy="1719695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3600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Game </a:t>
              </a:r>
              <a:r>
                <a:rPr lang="en-US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đơn </a:t>
              </a:r>
              <a:r>
                <a:rPr lang="en-US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giản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(LineXO)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085800" y="3558747"/>
            <a:ext cx="1216571" cy="1216571"/>
            <a:chOff x="628650" y="3771900"/>
            <a:chExt cx="2267594" cy="2267594"/>
          </a:xfrm>
        </p:grpSpPr>
        <p:sp>
          <p:nvSpPr>
            <p:cNvPr id="69" name="Oval 68"/>
            <p:cNvSpPr/>
            <p:nvPr/>
          </p:nvSpPr>
          <p:spPr>
            <a:xfrm>
              <a:off x="628650" y="3771900"/>
              <a:ext cx="2267594" cy="2267594"/>
            </a:xfrm>
            <a:prstGeom prst="ellipse">
              <a:avLst/>
            </a:prstGeom>
            <a:solidFill>
              <a:srgbClr val="E4363F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902600" y="4045850"/>
              <a:ext cx="1719695" cy="1719695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0000" lnSpcReduction="20000"/>
            </a:bodyPr>
            <a:lstStyle/>
            <a:p>
              <a:pPr algn="ctr"/>
              <a:r>
                <a:rPr lang="en-US" sz="3600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06</a:t>
              </a:r>
              <a:endPara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a-DK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Chơi</a:t>
              </a:r>
            </a:p>
            <a:p>
              <a:pPr algn="ctr"/>
              <a:r>
                <a:rPr lang="da-DK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bí mật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48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13933 -0.0435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-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11111E-6 L -0.12448 -0.3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24" y="-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0.15664 -0.29722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-1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14766 -0.03819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Image result for gears of war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7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88057" y="2384410"/>
            <a:ext cx="10015883" cy="175432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200" b="1" smtClean="0"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VN-Agency FB" panose="0204060305050602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Chúc các bạn chơi game vui vẻ!</a:t>
            </a:r>
            <a:endParaRPr lang="en-US" sz="7200" b="1">
              <a:solidFill>
                <a:schemeClr val="bg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55693" y="6550223"/>
            <a:ext cx="3836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https://github.com/nvhung97/linexo</a:t>
            </a:r>
          </a:p>
        </p:txBody>
      </p:sp>
    </p:spTree>
    <p:extLst>
      <p:ext uri="{BB962C8B-B14F-4D97-AF65-F5344CB8AC3E}">
        <p14:creationId xmlns:p14="http://schemas.microsoft.com/office/powerpoint/2010/main" val="276500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7613" y="1181735"/>
            <a:ext cx="6236765" cy="34296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7613" y="1181735"/>
            <a:ext cx="6236765" cy="3429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7613" y="1181735"/>
            <a:ext cx="6236765" cy="3429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7613" y="1181735"/>
            <a:ext cx="6236765" cy="34296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7613" y="1181735"/>
            <a:ext cx="6236765" cy="34296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7714" y="159657"/>
            <a:ext cx="2045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 chơi</a:t>
            </a:r>
            <a:endParaRPr lang="en-US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88877" y="5247776"/>
            <a:ext cx="9814237" cy="979564"/>
            <a:chOff x="1314272" y="5247776"/>
            <a:chExt cx="9814237" cy="979564"/>
          </a:xfrm>
        </p:grpSpPr>
        <p:sp>
          <p:nvSpPr>
            <p:cNvPr id="15" name="TextBox 14"/>
            <p:cNvSpPr txBox="1"/>
            <p:nvPr/>
          </p:nvSpPr>
          <p:spPr>
            <a:xfrm>
              <a:off x="2104885" y="5247776"/>
              <a:ext cx="9023624" cy="97956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4400" b="1" smtClean="0">
                  <a:effectLst/>
                  <a:latin typeface="SVN-Agency FB" panose="0204060305050602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Lần lượt từng người chơi xây tường chiếm đất</a:t>
              </a:r>
              <a:endParaRPr lang="en-US" sz="4400" b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272" y="5393051"/>
              <a:ext cx="689013" cy="68901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515998" y="5242089"/>
            <a:ext cx="9159996" cy="979564"/>
            <a:chOff x="1314488" y="4145345"/>
            <a:chExt cx="9159996" cy="979564"/>
          </a:xfrm>
        </p:grpSpPr>
        <p:sp>
          <p:nvSpPr>
            <p:cNvPr id="18" name="TextBox 17"/>
            <p:cNvSpPr txBox="1"/>
            <p:nvPr/>
          </p:nvSpPr>
          <p:spPr>
            <a:xfrm>
              <a:off x="2104885" y="4145345"/>
              <a:ext cx="8369599" cy="97956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4400" b="1" smtClean="0">
                  <a:effectLst/>
                  <a:latin typeface="SVN-Agency FB" panose="0204060305050602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Một bức tường không được xây quá 15 giây</a:t>
              </a:r>
              <a:endParaRPr lang="en-US" sz="4400" b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488" y="4354944"/>
              <a:ext cx="688797" cy="688797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103224" y="5253463"/>
            <a:ext cx="9985543" cy="979564"/>
            <a:chOff x="1031765" y="2421791"/>
            <a:chExt cx="9985543" cy="979564"/>
          </a:xfrm>
        </p:grpSpPr>
        <p:sp>
          <p:nvSpPr>
            <p:cNvPr id="21" name="TextBox 20"/>
            <p:cNvSpPr txBox="1"/>
            <p:nvPr/>
          </p:nvSpPr>
          <p:spPr>
            <a:xfrm>
              <a:off x="1822162" y="2421791"/>
              <a:ext cx="9195146" cy="97956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4400" b="1" smtClean="0">
                  <a:effectLst/>
                  <a:latin typeface="SVN-Agency FB" panose="0204060305050602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Người chiếm được đất được tiếp tục xây tường</a:t>
              </a:r>
              <a:endParaRPr lang="en-US" sz="4400" b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65" y="2631390"/>
              <a:ext cx="688856" cy="688797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7612" y="1181735"/>
            <a:ext cx="6236765" cy="342969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7611" y="1181735"/>
            <a:ext cx="6236766" cy="342969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7611" y="1176048"/>
            <a:ext cx="6236766" cy="34353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7611" y="1181735"/>
            <a:ext cx="6236766" cy="34296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7611" y="1181735"/>
            <a:ext cx="6236766" cy="342969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7611" y="1176048"/>
            <a:ext cx="6236766" cy="343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9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Image result for gears of war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977"/>
          <a:stretch/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444063" y="2613392"/>
            <a:ext cx="25106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smtClean="0">
                <a:solidFill>
                  <a:schemeClr val="bg1"/>
                </a:solidFill>
                <a:effectLst>
                  <a:reflection blurRad="6350" stA="55000" endA="300" endPos="25000" dir="5400000" sy="-100000" algn="bl" rotWithShape="0"/>
                </a:effectLst>
                <a:latin typeface="Agency FB" panose="020B0503020202020204" pitchFamily="34" charset="0"/>
              </a:rPr>
              <a:t>LineX</a:t>
            </a:r>
            <a:endParaRPr lang="en-US" sz="10000" b="1">
              <a:solidFill>
                <a:schemeClr val="bg1"/>
              </a:solidFill>
              <a:effectLst>
                <a:reflection blurRad="6350" stA="55000" endA="300" endPos="25000" dir="5400000" sy="-100000" algn="bl" rotWithShape="0"/>
              </a:effectLst>
              <a:latin typeface="Agency FB" panose="020B0503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769808" y="2954329"/>
            <a:ext cx="978128" cy="96582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80" t="1763" r="9251" b="17620"/>
          <a:stretch/>
        </p:blipFill>
        <p:spPr>
          <a:xfrm rot="14400000">
            <a:off x="6769807" y="2946088"/>
            <a:ext cx="978128" cy="965822"/>
          </a:xfrm>
          <a:prstGeom prst="ellipse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4499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0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70588" y="1499175"/>
            <a:ext cx="10871468" cy="3154710"/>
            <a:chOff x="870588" y="1499175"/>
            <a:chExt cx="10871468" cy="3154710"/>
          </a:xfrm>
        </p:grpSpPr>
        <p:sp>
          <p:nvSpPr>
            <p:cNvPr id="6" name="TextBox 5"/>
            <p:cNvSpPr txBox="1"/>
            <p:nvPr/>
          </p:nvSpPr>
          <p:spPr>
            <a:xfrm>
              <a:off x="870588" y="1499175"/>
              <a:ext cx="220617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9900" smtClean="0">
                  <a:latin typeface="Baskerville Old Face" panose="02020602080505020303" pitchFamily="18" charset="0"/>
                </a:rPr>
                <a:t>”</a:t>
              </a:r>
              <a:endParaRPr lang="en-US" sz="19900">
                <a:latin typeface="Baskerville Old Face" panose="02020602080505020303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43157" y="2330542"/>
              <a:ext cx="10798899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600" smtClean="0"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en-US" sz="3500" smtClean="0">
                  <a:latin typeface="Arial" panose="020B0604020202020204" pitchFamily="34" charset="0"/>
                  <a:cs typeface="Arial" panose="020B0604020202020204" pitchFamily="34" charset="0"/>
                </a:rPr>
                <a:t>Không phải xây dựng ứng dụng; xây dựng </a:t>
              </a:r>
              <a:r>
                <a:rPr lang="en-US" sz="4400" b="1" smtClean="0">
                  <a:latin typeface="Arial" panose="020B0604020202020204" pitchFamily="34" charset="0"/>
                  <a:cs typeface="Arial" panose="020B0604020202020204" pitchFamily="34" charset="0"/>
                </a:rPr>
                <a:t>nhóm</a:t>
              </a:r>
              <a:r>
                <a:rPr lang="en-US" sz="360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500" smtClean="0">
                  <a:latin typeface="Arial" panose="020B0604020202020204" pitchFamily="34" charset="0"/>
                  <a:cs typeface="Arial" panose="020B0604020202020204" pitchFamily="34" charset="0"/>
                </a:rPr>
                <a:t>có thể </a:t>
              </a:r>
              <a:r>
                <a:rPr lang="en-US" sz="4400" b="1" smtClean="0">
                  <a:latin typeface="Arial" panose="020B0604020202020204" pitchFamily="34" charset="0"/>
                  <a:cs typeface="Arial" panose="020B0604020202020204" pitchFamily="34" charset="0"/>
                </a:rPr>
                <a:t>tạo</a:t>
              </a:r>
              <a:r>
                <a:rPr lang="en-US" sz="440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500" smtClean="0">
                  <a:latin typeface="Arial" panose="020B0604020202020204" pitchFamily="34" charset="0"/>
                  <a:cs typeface="Arial" panose="020B0604020202020204" pitchFamily="34" charset="0"/>
                </a:rPr>
                <a:t>ra</a:t>
              </a:r>
              <a:r>
                <a:rPr lang="en-US" sz="360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400" b="1" smtClean="0">
                  <a:latin typeface="Arial" panose="020B0604020202020204" pitchFamily="34" charset="0"/>
                  <a:cs typeface="Arial" panose="020B0604020202020204" pitchFamily="34" charset="0"/>
                </a:rPr>
                <a:t>ứng dụng</a:t>
              </a:r>
              <a:r>
                <a:rPr lang="en-US" sz="440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500" smtClean="0">
                  <a:latin typeface="Arial" panose="020B0604020202020204" pitchFamily="34" charset="0"/>
                  <a:cs typeface="Arial" panose="020B0604020202020204" pitchFamily="34" charset="0"/>
                </a:rPr>
                <a:t>và ứng dụng </a:t>
              </a:r>
              <a:r>
                <a:rPr lang="en-US" sz="4400" b="1" smtClean="0">
                  <a:latin typeface="Arial" panose="020B0604020202020204" pitchFamily="34" charset="0"/>
                  <a:cs typeface="Arial" panose="020B0604020202020204" pitchFamily="34" charset="0"/>
                </a:rPr>
                <a:t>tốt </a:t>
              </a:r>
              <a:r>
                <a:rPr lang="en-US" sz="3500" smtClean="0">
                  <a:latin typeface="Arial" panose="020B0604020202020204" pitchFamily="34" charset="0"/>
                  <a:cs typeface="Arial" panose="020B0604020202020204" pitchFamily="34" charset="0"/>
                </a:rPr>
                <a:t>theo hướng phát triển ứng dụng </a:t>
              </a:r>
              <a:r>
                <a:rPr lang="en-US" sz="4400" b="1" smtClean="0">
                  <a:latin typeface="Arial" panose="020B0604020202020204" pitchFamily="34" charset="0"/>
                  <a:cs typeface="Arial" panose="020B0604020202020204" pitchFamily="34" charset="0"/>
                </a:rPr>
                <a:t>chuyên nghiệp</a:t>
              </a:r>
              <a:r>
                <a:rPr lang="en-US" sz="3600" b="1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3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17714" y="159657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tiêu</a:t>
            </a:r>
            <a:endParaRPr lang="en-US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9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8">
            <a:extLst>
              <a:ext uri="{FF2B5EF4-FFF2-40B4-BE49-F238E27FC236}">
                <a16:creationId xmlns:a16="http://schemas.microsoft.com/office/drawing/2014/main" xmlns="" id="{FD61D001-3478-4122-8E10-8B8693E48D9B}"/>
              </a:ext>
            </a:extLst>
          </p:cNvPr>
          <p:cNvSpPr>
            <a:spLocks/>
          </p:cNvSpPr>
          <p:nvPr/>
        </p:nvSpPr>
        <p:spPr bwMode="auto">
          <a:xfrm>
            <a:off x="3786309" y="1961377"/>
            <a:ext cx="3931754" cy="4406293"/>
          </a:xfrm>
          <a:custGeom>
            <a:avLst/>
            <a:gdLst>
              <a:gd name="T0" fmla="*/ 1131 w 2400"/>
              <a:gd name="T1" fmla="*/ 40 h 3356"/>
              <a:gd name="T2" fmla="*/ 1129 w 2400"/>
              <a:gd name="T3" fmla="*/ 60 h 3356"/>
              <a:gd name="T4" fmla="*/ 1071 w 2400"/>
              <a:gd name="T5" fmla="*/ 253 h 3356"/>
              <a:gd name="T6" fmla="*/ 1006 w 2400"/>
              <a:gd name="T7" fmla="*/ 665 h 3356"/>
              <a:gd name="T8" fmla="*/ 1020 w 2400"/>
              <a:gd name="T9" fmla="*/ 853 h 3356"/>
              <a:gd name="T10" fmla="*/ 1289 w 2400"/>
              <a:gd name="T11" fmla="*/ 678 h 3356"/>
              <a:gd name="T12" fmla="*/ 1480 w 2400"/>
              <a:gd name="T13" fmla="*/ 327 h 3356"/>
              <a:gd name="T14" fmla="*/ 1409 w 2400"/>
              <a:gd name="T15" fmla="*/ 565 h 3356"/>
              <a:gd name="T16" fmla="*/ 1226 w 2400"/>
              <a:gd name="T17" fmla="*/ 845 h 3356"/>
              <a:gd name="T18" fmla="*/ 1022 w 2400"/>
              <a:gd name="T19" fmla="*/ 1149 h 3356"/>
              <a:gd name="T20" fmla="*/ 1171 w 2400"/>
              <a:gd name="T21" fmla="*/ 1656 h 3356"/>
              <a:gd name="T22" fmla="*/ 1237 w 2400"/>
              <a:gd name="T23" fmla="*/ 1789 h 3356"/>
              <a:gd name="T24" fmla="*/ 1409 w 2400"/>
              <a:gd name="T25" fmla="*/ 1784 h 3356"/>
              <a:gd name="T26" fmla="*/ 1588 w 2400"/>
              <a:gd name="T27" fmla="*/ 1556 h 3356"/>
              <a:gd name="T28" fmla="*/ 1851 w 2400"/>
              <a:gd name="T29" fmla="*/ 893 h 3356"/>
              <a:gd name="T30" fmla="*/ 1953 w 2400"/>
              <a:gd name="T31" fmla="*/ 344 h 3356"/>
              <a:gd name="T32" fmla="*/ 1962 w 2400"/>
              <a:gd name="T33" fmla="*/ 582 h 3356"/>
              <a:gd name="T34" fmla="*/ 1935 w 2400"/>
              <a:gd name="T35" fmla="*/ 882 h 3356"/>
              <a:gd name="T36" fmla="*/ 1960 w 2400"/>
              <a:gd name="T37" fmla="*/ 1240 h 3356"/>
              <a:gd name="T38" fmla="*/ 2217 w 2400"/>
              <a:gd name="T39" fmla="*/ 1069 h 3356"/>
              <a:gd name="T40" fmla="*/ 1993 w 2400"/>
              <a:gd name="T41" fmla="*/ 1294 h 3356"/>
              <a:gd name="T42" fmla="*/ 1757 w 2400"/>
              <a:gd name="T43" fmla="*/ 1500 h 3356"/>
              <a:gd name="T44" fmla="*/ 1584 w 2400"/>
              <a:gd name="T45" fmla="*/ 1814 h 3356"/>
              <a:gd name="T46" fmla="*/ 1555 w 2400"/>
              <a:gd name="T47" fmla="*/ 1931 h 3356"/>
              <a:gd name="T48" fmla="*/ 1824 w 2400"/>
              <a:gd name="T49" fmla="*/ 1924 h 3356"/>
              <a:gd name="T50" fmla="*/ 2244 w 2400"/>
              <a:gd name="T51" fmla="*/ 1718 h 3356"/>
              <a:gd name="T52" fmla="*/ 2377 w 2400"/>
              <a:gd name="T53" fmla="*/ 1620 h 3356"/>
              <a:gd name="T54" fmla="*/ 2089 w 2400"/>
              <a:gd name="T55" fmla="*/ 1947 h 3356"/>
              <a:gd name="T56" fmla="*/ 1815 w 2400"/>
              <a:gd name="T57" fmla="*/ 2073 h 3356"/>
              <a:gd name="T58" fmla="*/ 1564 w 2400"/>
              <a:gd name="T59" fmla="*/ 2124 h 3356"/>
              <a:gd name="T60" fmla="*/ 1426 w 2400"/>
              <a:gd name="T61" fmla="*/ 2360 h 3356"/>
              <a:gd name="T62" fmla="*/ 1422 w 2400"/>
              <a:gd name="T63" fmla="*/ 2785 h 3356"/>
              <a:gd name="T64" fmla="*/ 1400 w 2400"/>
              <a:gd name="T65" fmla="*/ 3356 h 3356"/>
              <a:gd name="T66" fmla="*/ 1144 w 2400"/>
              <a:gd name="T67" fmla="*/ 3124 h 3356"/>
              <a:gd name="T68" fmla="*/ 1200 w 2400"/>
              <a:gd name="T69" fmla="*/ 2647 h 3356"/>
              <a:gd name="T70" fmla="*/ 1166 w 2400"/>
              <a:gd name="T71" fmla="*/ 2158 h 3356"/>
              <a:gd name="T72" fmla="*/ 1011 w 2400"/>
              <a:gd name="T73" fmla="*/ 1822 h 3356"/>
              <a:gd name="T74" fmla="*/ 779 w 2400"/>
              <a:gd name="T75" fmla="*/ 1782 h 3356"/>
              <a:gd name="T76" fmla="*/ 462 w 2400"/>
              <a:gd name="T77" fmla="*/ 1816 h 3356"/>
              <a:gd name="T78" fmla="*/ 124 w 2400"/>
              <a:gd name="T79" fmla="*/ 1724 h 3356"/>
              <a:gd name="T80" fmla="*/ 609 w 2400"/>
              <a:gd name="T81" fmla="*/ 1716 h 3356"/>
              <a:gd name="T82" fmla="*/ 451 w 2400"/>
              <a:gd name="T83" fmla="*/ 1322 h 3356"/>
              <a:gd name="T84" fmla="*/ 71 w 2400"/>
              <a:gd name="T85" fmla="*/ 1191 h 3356"/>
              <a:gd name="T86" fmla="*/ 59 w 2400"/>
              <a:gd name="T87" fmla="*/ 1154 h 3356"/>
              <a:gd name="T88" fmla="*/ 319 w 2400"/>
              <a:gd name="T89" fmla="*/ 1254 h 3356"/>
              <a:gd name="T90" fmla="*/ 477 w 2400"/>
              <a:gd name="T91" fmla="*/ 1229 h 3356"/>
              <a:gd name="T92" fmla="*/ 251 w 2400"/>
              <a:gd name="T93" fmla="*/ 644 h 3356"/>
              <a:gd name="T94" fmla="*/ 220 w 2400"/>
              <a:gd name="T95" fmla="*/ 469 h 3356"/>
              <a:gd name="T96" fmla="*/ 266 w 2400"/>
              <a:gd name="T97" fmla="*/ 604 h 3356"/>
              <a:gd name="T98" fmla="*/ 391 w 2400"/>
              <a:gd name="T99" fmla="*/ 942 h 3356"/>
              <a:gd name="T100" fmla="*/ 404 w 2400"/>
              <a:gd name="T101" fmla="*/ 956 h 3356"/>
              <a:gd name="T102" fmla="*/ 442 w 2400"/>
              <a:gd name="T103" fmla="*/ 889 h 3356"/>
              <a:gd name="T104" fmla="*/ 546 w 2400"/>
              <a:gd name="T105" fmla="*/ 605 h 3356"/>
              <a:gd name="T106" fmla="*/ 517 w 2400"/>
              <a:gd name="T107" fmla="*/ 847 h 3356"/>
              <a:gd name="T108" fmla="*/ 711 w 2400"/>
              <a:gd name="T109" fmla="*/ 1353 h 3356"/>
              <a:gd name="T110" fmla="*/ 937 w 2400"/>
              <a:gd name="T111" fmla="*/ 1160 h 3356"/>
              <a:gd name="T112" fmla="*/ 971 w 2400"/>
              <a:gd name="T113" fmla="*/ 511 h 3356"/>
              <a:gd name="T114" fmla="*/ 1137 w 2400"/>
              <a:gd name="T115" fmla="*/ 0 h 3356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463 w 10000"/>
              <a:gd name="connsiteY198" fmla="*/ 10000 h 10714"/>
              <a:gd name="connsiteX199" fmla="*/ 4463 w 10000"/>
              <a:gd name="connsiteY199" fmla="*/ 9991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463 w 10000"/>
              <a:gd name="connsiteY198" fmla="*/ 10000 h 10714"/>
              <a:gd name="connsiteX199" fmla="*/ 3043 w 10000"/>
              <a:gd name="connsiteY199" fmla="*/ 9881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68"/>
              <a:gd name="connsiteX1" fmla="*/ 4721 w 10000"/>
              <a:gd name="connsiteY1" fmla="*/ 48 h 10768"/>
              <a:gd name="connsiteX2" fmla="*/ 4713 w 10000"/>
              <a:gd name="connsiteY2" fmla="*/ 80 h 10768"/>
              <a:gd name="connsiteX3" fmla="*/ 4704 w 10000"/>
              <a:gd name="connsiteY3" fmla="*/ 101 h 10768"/>
              <a:gd name="connsiteX4" fmla="*/ 4704 w 10000"/>
              <a:gd name="connsiteY4" fmla="*/ 113 h 10768"/>
              <a:gd name="connsiteX5" fmla="*/ 4713 w 10000"/>
              <a:gd name="connsiteY5" fmla="*/ 119 h 10768"/>
              <a:gd name="connsiteX6" fmla="*/ 4713 w 10000"/>
              <a:gd name="connsiteY6" fmla="*/ 125 h 10768"/>
              <a:gd name="connsiteX7" fmla="*/ 4721 w 10000"/>
              <a:gd name="connsiteY7" fmla="*/ 125 h 10768"/>
              <a:gd name="connsiteX8" fmla="*/ 4721 w 10000"/>
              <a:gd name="connsiteY8" fmla="*/ 125 h 10768"/>
              <a:gd name="connsiteX9" fmla="*/ 4721 w 10000"/>
              <a:gd name="connsiteY9" fmla="*/ 134 h 10768"/>
              <a:gd name="connsiteX10" fmla="*/ 4713 w 10000"/>
              <a:gd name="connsiteY10" fmla="*/ 152 h 10768"/>
              <a:gd name="connsiteX11" fmla="*/ 4704 w 10000"/>
              <a:gd name="connsiteY11" fmla="*/ 179 h 10768"/>
              <a:gd name="connsiteX12" fmla="*/ 4692 w 10000"/>
              <a:gd name="connsiteY12" fmla="*/ 221 h 10768"/>
              <a:gd name="connsiteX13" fmla="*/ 4667 w 10000"/>
              <a:gd name="connsiteY13" fmla="*/ 280 h 10768"/>
              <a:gd name="connsiteX14" fmla="*/ 4629 w 10000"/>
              <a:gd name="connsiteY14" fmla="*/ 364 h 10768"/>
              <a:gd name="connsiteX15" fmla="*/ 4592 w 10000"/>
              <a:gd name="connsiteY15" fmla="*/ 465 h 10768"/>
              <a:gd name="connsiteX16" fmla="*/ 4533 w 10000"/>
              <a:gd name="connsiteY16" fmla="*/ 596 h 10768"/>
              <a:gd name="connsiteX17" fmla="*/ 4463 w 10000"/>
              <a:gd name="connsiteY17" fmla="*/ 754 h 10768"/>
              <a:gd name="connsiteX18" fmla="*/ 4379 w 10000"/>
              <a:gd name="connsiteY18" fmla="*/ 1001 h 10768"/>
              <a:gd name="connsiteX19" fmla="*/ 4321 w 10000"/>
              <a:gd name="connsiteY19" fmla="*/ 1266 h 10768"/>
              <a:gd name="connsiteX20" fmla="*/ 4275 w 10000"/>
              <a:gd name="connsiteY20" fmla="*/ 1538 h 10768"/>
              <a:gd name="connsiteX21" fmla="*/ 4213 w 10000"/>
              <a:gd name="connsiteY21" fmla="*/ 1827 h 10768"/>
              <a:gd name="connsiteX22" fmla="*/ 4204 w 10000"/>
              <a:gd name="connsiteY22" fmla="*/ 1889 h 10768"/>
              <a:gd name="connsiteX23" fmla="*/ 4192 w 10000"/>
              <a:gd name="connsiteY23" fmla="*/ 1982 h 10768"/>
              <a:gd name="connsiteX24" fmla="*/ 4183 w 10000"/>
              <a:gd name="connsiteY24" fmla="*/ 2080 h 10768"/>
              <a:gd name="connsiteX25" fmla="*/ 4175 w 10000"/>
              <a:gd name="connsiteY25" fmla="*/ 2187 h 10768"/>
              <a:gd name="connsiteX26" fmla="*/ 4175 w 10000"/>
              <a:gd name="connsiteY26" fmla="*/ 2297 h 10768"/>
              <a:gd name="connsiteX27" fmla="*/ 4192 w 10000"/>
              <a:gd name="connsiteY27" fmla="*/ 2396 h 10768"/>
              <a:gd name="connsiteX28" fmla="*/ 4213 w 10000"/>
              <a:gd name="connsiteY28" fmla="*/ 2482 h 10768"/>
              <a:gd name="connsiteX29" fmla="*/ 4250 w 10000"/>
              <a:gd name="connsiteY29" fmla="*/ 2542 h 10768"/>
              <a:gd name="connsiteX30" fmla="*/ 4450 w 10000"/>
              <a:gd name="connsiteY30" fmla="*/ 2530 h 10768"/>
              <a:gd name="connsiteX31" fmla="*/ 4646 w 10000"/>
              <a:gd name="connsiteY31" fmla="*/ 2482 h 10768"/>
              <a:gd name="connsiteX32" fmla="*/ 4833 w 10000"/>
              <a:gd name="connsiteY32" fmla="*/ 2405 h 10768"/>
              <a:gd name="connsiteX33" fmla="*/ 5025 w 10000"/>
              <a:gd name="connsiteY33" fmla="*/ 2297 h 10768"/>
              <a:gd name="connsiteX34" fmla="*/ 5200 w 10000"/>
              <a:gd name="connsiteY34" fmla="*/ 2172 h 10768"/>
              <a:gd name="connsiteX35" fmla="*/ 5371 w 10000"/>
              <a:gd name="connsiteY35" fmla="*/ 2020 h 10768"/>
              <a:gd name="connsiteX36" fmla="*/ 5533 w 10000"/>
              <a:gd name="connsiteY36" fmla="*/ 1859 h 10768"/>
              <a:gd name="connsiteX37" fmla="*/ 5683 w 10000"/>
              <a:gd name="connsiteY37" fmla="*/ 1690 h 10768"/>
              <a:gd name="connsiteX38" fmla="*/ 5829 w 10000"/>
              <a:gd name="connsiteY38" fmla="*/ 1511 h 10768"/>
              <a:gd name="connsiteX39" fmla="*/ 5954 w 10000"/>
              <a:gd name="connsiteY39" fmla="*/ 1326 h 10768"/>
              <a:gd name="connsiteX40" fmla="*/ 6071 w 10000"/>
              <a:gd name="connsiteY40" fmla="*/ 1147 h 10768"/>
              <a:gd name="connsiteX41" fmla="*/ 6167 w 10000"/>
              <a:gd name="connsiteY41" fmla="*/ 974 h 10768"/>
              <a:gd name="connsiteX42" fmla="*/ 6213 w 10000"/>
              <a:gd name="connsiteY42" fmla="*/ 974 h 10768"/>
              <a:gd name="connsiteX43" fmla="*/ 6213 w 10000"/>
              <a:gd name="connsiteY43" fmla="*/ 992 h 10768"/>
              <a:gd name="connsiteX44" fmla="*/ 6138 w 10000"/>
              <a:gd name="connsiteY44" fmla="*/ 1165 h 10768"/>
              <a:gd name="connsiteX45" fmla="*/ 6054 w 10000"/>
              <a:gd name="connsiteY45" fmla="*/ 1344 h 10768"/>
              <a:gd name="connsiteX46" fmla="*/ 5963 w 10000"/>
              <a:gd name="connsiteY46" fmla="*/ 1517 h 10768"/>
              <a:gd name="connsiteX47" fmla="*/ 5871 w 10000"/>
              <a:gd name="connsiteY47" fmla="*/ 1684 h 10768"/>
              <a:gd name="connsiteX48" fmla="*/ 5775 w 10000"/>
              <a:gd name="connsiteY48" fmla="*/ 1847 h 10768"/>
              <a:gd name="connsiteX49" fmla="*/ 5667 w 10000"/>
              <a:gd name="connsiteY49" fmla="*/ 1999 h 10768"/>
              <a:gd name="connsiteX50" fmla="*/ 5554 w 10000"/>
              <a:gd name="connsiteY50" fmla="*/ 2145 h 10768"/>
              <a:gd name="connsiteX51" fmla="*/ 5417 w 10000"/>
              <a:gd name="connsiteY51" fmla="*/ 2279 h 10768"/>
              <a:gd name="connsiteX52" fmla="*/ 5275 w 10000"/>
              <a:gd name="connsiteY52" fmla="*/ 2411 h 10768"/>
              <a:gd name="connsiteX53" fmla="*/ 5108 w 10000"/>
              <a:gd name="connsiteY53" fmla="*/ 2518 h 10768"/>
              <a:gd name="connsiteX54" fmla="*/ 4917 w 10000"/>
              <a:gd name="connsiteY54" fmla="*/ 2616 h 10768"/>
              <a:gd name="connsiteX55" fmla="*/ 4704 w 10000"/>
              <a:gd name="connsiteY55" fmla="*/ 2703 h 10768"/>
              <a:gd name="connsiteX56" fmla="*/ 4479 w 10000"/>
              <a:gd name="connsiteY56" fmla="*/ 2768 h 10768"/>
              <a:gd name="connsiteX57" fmla="*/ 4213 w 10000"/>
              <a:gd name="connsiteY57" fmla="*/ 2813 h 10768"/>
              <a:gd name="connsiteX58" fmla="*/ 4221 w 10000"/>
              <a:gd name="connsiteY58" fmla="*/ 3126 h 10768"/>
              <a:gd name="connsiteX59" fmla="*/ 4258 w 10000"/>
              <a:gd name="connsiteY59" fmla="*/ 3424 h 10768"/>
              <a:gd name="connsiteX60" fmla="*/ 4321 w 10000"/>
              <a:gd name="connsiteY60" fmla="*/ 3707 h 10768"/>
              <a:gd name="connsiteX61" fmla="*/ 4404 w 10000"/>
              <a:gd name="connsiteY61" fmla="*/ 3975 h 10768"/>
              <a:gd name="connsiteX62" fmla="*/ 4508 w 10000"/>
              <a:gd name="connsiteY62" fmla="*/ 4231 h 10768"/>
              <a:gd name="connsiteX63" fmla="*/ 4621 w 10000"/>
              <a:gd name="connsiteY63" fmla="*/ 4476 h 10768"/>
              <a:gd name="connsiteX64" fmla="*/ 4750 w 10000"/>
              <a:gd name="connsiteY64" fmla="*/ 4708 h 10768"/>
              <a:gd name="connsiteX65" fmla="*/ 4879 w 10000"/>
              <a:gd name="connsiteY65" fmla="*/ 4934 h 10768"/>
              <a:gd name="connsiteX66" fmla="*/ 4917 w 10000"/>
              <a:gd name="connsiteY66" fmla="*/ 4988 h 10768"/>
              <a:gd name="connsiteX67" fmla="*/ 4950 w 10000"/>
              <a:gd name="connsiteY67" fmla="*/ 5054 h 10768"/>
              <a:gd name="connsiteX68" fmla="*/ 4996 w 10000"/>
              <a:gd name="connsiteY68" fmla="*/ 5125 h 10768"/>
              <a:gd name="connsiteX69" fmla="*/ 5038 w 10000"/>
              <a:gd name="connsiteY69" fmla="*/ 5200 h 10768"/>
              <a:gd name="connsiteX70" fmla="*/ 5092 w 10000"/>
              <a:gd name="connsiteY70" fmla="*/ 5271 h 10768"/>
              <a:gd name="connsiteX71" fmla="*/ 5154 w 10000"/>
              <a:gd name="connsiteY71" fmla="*/ 5331 h 10768"/>
              <a:gd name="connsiteX72" fmla="*/ 5229 w 10000"/>
              <a:gd name="connsiteY72" fmla="*/ 5384 h 10768"/>
              <a:gd name="connsiteX73" fmla="*/ 5313 w 10000"/>
              <a:gd name="connsiteY73" fmla="*/ 5423 h 10768"/>
              <a:gd name="connsiteX74" fmla="*/ 5413 w 10000"/>
              <a:gd name="connsiteY74" fmla="*/ 5438 h 10768"/>
              <a:gd name="connsiteX75" fmla="*/ 5517 w 10000"/>
              <a:gd name="connsiteY75" fmla="*/ 5435 h 10768"/>
              <a:gd name="connsiteX76" fmla="*/ 5704 w 10000"/>
              <a:gd name="connsiteY76" fmla="*/ 5390 h 10768"/>
              <a:gd name="connsiteX77" fmla="*/ 5871 w 10000"/>
              <a:gd name="connsiteY77" fmla="*/ 5316 h 10768"/>
              <a:gd name="connsiteX78" fmla="*/ 6033 w 10000"/>
              <a:gd name="connsiteY78" fmla="*/ 5223 h 10768"/>
              <a:gd name="connsiteX79" fmla="*/ 6167 w 10000"/>
              <a:gd name="connsiteY79" fmla="*/ 5113 h 10768"/>
              <a:gd name="connsiteX80" fmla="*/ 6296 w 10000"/>
              <a:gd name="connsiteY80" fmla="*/ 4994 h 10768"/>
              <a:gd name="connsiteX81" fmla="*/ 6417 w 10000"/>
              <a:gd name="connsiteY81" fmla="*/ 4869 h 10768"/>
              <a:gd name="connsiteX82" fmla="*/ 6525 w 10000"/>
              <a:gd name="connsiteY82" fmla="*/ 4750 h 10768"/>
              <a:gd name="connsiteX83" fmla="*/ 6617 w 10000"/>
              <a:gd name="connsiteY83" fmla="*/ 4636 h 10768"/>
              <a:gd name="connsiteX84" fmla="*/ 6821 w 10000"/>
              <a:gd name="connsiteY84" fmla="*/ 4377 h 10768"/>
              <a:gd name="connsiteX85" fmla="*/ 7017 w 10000"/>
              <a:gd name="connsiteY85" fmla="*/ 4085 h 10768"/>
              <a:gd name="connsiteX86" fmla="*/ 7213 w 10000"/>
              <a:gd name="connsiteY86" fmla="*/ 3766 h 10768"/>
              <a:gd name="connsiteX87" fmla="*/ 7396 w 10000"/>
              <a:gd name="connsiteY87" fmla="*/ 3418 h 10768"/>
              <a:gd name="connsiteX88" fmla="*/ 7563 w 10000"/>
              <a:gd name="connsiteY88" fmla="*/ 3051 h 10768"/>
              <a:gd name="connsiteX89" fmla="*/ 7713 w 10000"/>
              <a:gd name="connsiteY89" fmla="*/ 2661 h 10768"/>
              <a:gd name="connsiteX90" fmla="*/ 7850 w 10000"/>
              <a:gd name="connsiteY90" fmla="*/ 2253 h 10768"/>
              <a:gd name="connsiteX91" fmla="*/ 7950 w 10000"/>
              <a:gd name="connsiteY91" fmla="*/ 1830 h 10768"/>
              <a:gd name="connsiteX92" fmla="*/ 8025 w 10000"/>
              <a:gd name="connsiteY92" fmla="*/ 1397 h 10768"/>
              <a:gd name="connsiteX93" fmla="*/ 8071 w 10000"/>
              <a:gd name="connsiteY93" fmla="*/ 954 h 10768"/>
              <a:gd name="connsiteX94" fmla="*/ 8108 w 10000"/>
              <a:gd name="connsiteY94" fmla="*/ 974 h 10768"/>
              <a:gd name="connsiteX95" fmla="*/ 8138 w 10000"/>
              <a:gd name="connsiteY95" fmla="*/ 1025 h 10768"/>
              <a:gd name="connsiteX96" fmla="*/ 8163 w 10000"/>
              <a:gd name="connsiteY96" fmla="*/ 1100 h 10768"/>
              <a:gd name="connsiteX97" fmla="*/ 8175 w 10000"/>
              <a:gd name="connsiteY97" fmla="*/ 1198 h 10768"/>
              <a:gd name="connsiteX98" fmla="*/ 8183 w 10000"/>
              <a:gd name="connsiteY98" fmla="*/ 1311 h 10768"/>
              <a:gd name="connsiteX99" fmla="*/ 8183 w 10000"/>
              <a:gd name="connsiteY99" fmla="*/ 1442 h 10768"/>
              <a:gd name="connsiteX100" fmla="*/ 8183 w 10000"/>
              <a:gd name="connsiteY100" fmla="*/ 1582 h 10768"/>
              <a:gd name="connsiteX101" fmla="*/ 8175 w 10000"/>
              <a:gd name="connsiteY101" fmla="*/ 1734 h 10768"/>
              <a:gd name="connsiteX102" fmla="*/ 8163 w 10000"/>
              <a:gd name="connsiteY102" fmla="*/ 1889 h 10768"/>
              <a:gd name="connsiteX103" fmla="*/ 8146 w 10000"/>
              <a:gd name="connsiteY103" fmla="*/ 2047 h 10768"/>
              <a:gd name="connsiteX104" fmla="*/ 8121 w 10000"/>
              <a:gd name="connsiteY104" fmla="*/ 2205 h 10768"/>
              <a:gd name="connsiteX105" fmla="*/ 8108 w 10000"/>
              <a:gd name="connsiteY105" fmla="*/ 2357 h 10768"/>
              <a:gd name="connsiteX106" fmla="*/ 8083 w 10000"/>
              <a:gd name="connsiteY106" fmla="*/ 2497 h 10768"/>
              <a:gd name="connsiteX107" fmla="*/ 8063 w 10000"/>
              <a:gd name="connsiteY107" fmla="*/ 2628 h 10768"/>
              <a:gd name="connsiteX108" fmla="*/ 8038 w 10000"/>
              <a:gd name="connsiteY108" fmla="*/ 2741 h 10768"/>
              <a:gd name="connsiteX109" fmla="*/ 8017 w 10000"/>
              <a:gd name="connsiteY109" fmla="*/ 2834 h 10768"/>
              <a:gd name="connsiteX110" fmla="*/ 8000 w 10000"/>
              <a:gd name="connsiteY110" fmla="*/ 2908 h 10768"/>
              <a:gd name="connsiteX111" fmla="*/ 7700 w 10000"/>
              <a:gd name="connsiteY111" fmla="*/ 3754 h 10768"/>
              <a:gd name="connsiteX112" fmla="*/ 7942 w 10000"/>
              <a:gd name="connsiteY112" fmla="*/ 3737 h 10768"/>
              <a:gd name="connsiteX113" fmla="*/ 8167 w 10000"/>
              <a:gd name="connsiteY113" fmla="*/ 3695 h 10768"/>
              <a:gd name="connsiteX114" fmla="*/ 8379 w 10000"/>
              <a:gd name="connsiteY114" fmla="*/ 3635 h 10768"/>
              <a:gd name="connsiteX115" fmla="*/ 8583 w 10000"/>
              <a:gd name="connsiteY115" fmla="*/ 3558 h 10768"/>
              <a:gd name="connsiteX116" fmla="*/ 8767 w 10000"/>
              <a:gd name="connsiteY116" fmla="*/ 3471 h 10768"/>
              <a:gd name="connsiteX117" fmla="*/ 8933 w 10000"/>
              <a:gd name="connsiteY117" fmla="*/ 3376 h 10768"/>
              <a:gd name="connsiteX118" fmla="*/ 9092 w 10000"/>
              <a:gd name="connsiteY118" fmla="*/ 3278 h 10768"/>
              <a:gd name="connsiteX119" fmla="*/ 9238 w 10000"/>
              <a:gd name="connsiteY119" fmla="*/ 3185 h 10768"/>
              <a:gd name="connsiteX120" fmla="*/ 9250 w 10000"/>
              <a:gd name="connsiteY120" fmla="*/ 3230 h 10768"/>
              <a:gd name="connsiteX121" fmla="*/ 9117 w 10000"/>
              <a:gd name="connsiteY121" fmla="*/ 3376 h 10768"/>
              <a:gd name="connsiteX122" fmla="*/ 8954 w 10000"/>
              <a:gd name="connsiteY122" fmla="*/ 3516 h 10768"/>
              <a:gd name="connsiteX123" fmla="*/ 8758 w 10000"/>
              <a:gd name="connsiteY123" fmla="*/ 3641 h 10768"/>
              <a:gd name="connsiteX124" fmla="*/ 8538 w 10000"/>
              <a:gd name="connsiteY124" fmla="*/ 3754 h 10768"/>
              <a:gd name="connsiteX125" fmla="*/ 8304 w 10000"/>
              <a:gd name="connsiteY125" fmla="*/ 3856 h 10768"/>
              <a:gd name="connsiteX126" fmla="*/ 8054 w 10000"/>
              <a:gd name="connsiteY126" fmla="*/ 3945 h 10768"/>
              <a:gd name="connsiteX127" fmla="*/ 7796 w 10000"/>
              <a:gd name="connsiteY127" fmla="*/ 4014 h 10768"/>
              <a:gd name="connsiteX128" fmla="*/ 7533 w 10000"/>
              <a:gd name="connsiteY128" fmla="*/ 4064 h 10768"/>
              <a:gd name="connsiteX129" fmla="*/ 7479 w 10000"/>
              <a:gd name="connsiteY129" fmla="*/ 4184 h 10768"/>
              <a:gd name="connsiteX130" fmla="*/ 7404 w 10000"/>
              <a:gd name="connsiteY130" fmla="*/ 4324 h 10768"/>
              <a:gd name="connsiteX131" fmla="*/ 7321 w 10000"/>
              <a:gd name="connsiteY131" fmla="*/ 4470 h 10768"/>
              <a:gd name="connsiteX132" fmla="*/ 7213 w 10000"/>
              <a:gd name="connsiteY132" fmla="*/ 4628 h 10768"/>
              <a:gd name="connsiteX133" fmla="*/ 7100 w 10000"/>
              <a:gd name="connsiteY133" fmla="*/ 4794 h 10768"/>
              <a:gd name="connsiteX134" fmla="*/ 6979 w 10000"/>
              <a:gd name="connsiteY134" fmla="*/ 4958 h 10768"/>
              <a:gd name="connsiteX135" fmla="*/ 6850 w 10000"/>
              <a:gd name="connsiteY135" fmla="*/ 5113 h 10768"/>
              <a:gd name="connsiteX136" fmla="*/ 6721 w 10000"/>
              <a:gd name="connsiteY136" fmla="*/ 5265 h 10768"/>
              <a:gd name="connsiteX137" fmla="*/ 6600 w 10000"/>
              <a:gd name="connsiteY137" fmla="*/ 5405 h 10768"/>
              <a:gd name="connsiteX138" fmla="*/ 6471 w 10000"/>
              <a:gd name="connsiteY138" fmla="*/ 5530 h 10768"/>
              <a:gd name="connsiteX139" fmla="*/ 6358 w 10000"/>
              <a:gd name="connsiteY139" fmla="*/ 5641 h 10768"/>
              <a:gd name="connsiteX140" fmla="*/ 6250 w 10000"/>
              <a:gd name="connsiteY140" fmla="*/ 5721 h 10768"/>
              <a:gd name="connsiteX141" fmla="*/ 6267 w 10000"/>
              <a:gd name="connsiteY141" fmla="*/ 5781 h 10768"/>
              <a:gd name="connsiteX142" fmla="*/ 6296 w 10000"/>
              <a:gd name="connsiteY142" fmla="*/ 5793 h 10768"/>
              <a:gd name="connsiteX143" fmla="*/ 6479 w 10000"/>
              <a:gd name="connsiteY143" fmla="*/ 5754 h 10768"/>
              <a:gd name="connsiteX144" fmla="*/ 6663 w 10000"/>
              <a:gd name="connsiteY144" fmla="*/ 5736 h 10768"/>
              <a:gd name="connsiteX145" fmla="*/ 6858 w 10000"/>
              <a:gd name="connsiteY145" fmla="*/ 5736 h 10768"/>
              <a:gd name="connsiteX146" fmla="*/ 7046 w 10000"/>
              <a:gd name="connsiteY146" fmla="*/ 5742 h 10768"/>
              <a:gd name="connsiteX147" fmla="*/ 7246 w 10000"/>
              <a:gd name="connsiteY147" fmla="*/ 5748 h 10768"/>
              <a:gd name="connsiteX148" fmla="*/ 7425 w 10000"/>
              <a:gd name="connsiteY148" fmla="*/ 5748 h 10768"/>
              <a:gd name="connsiteX149" fmla="*/ 7600 w 10000"/>
              <a:gd name="connsiteY149" fmla="*/ 5733 h 10768"/>
              <a:gd name="connsiteX150" fmla="*/ 7950 w 10000"/>
              <a:gd name="connsiteY150" fmla="*/ 5673 h 10768"/>
              <a:gd name="connsiteX151" fmla="*/ 8275 w 10000"/>
              <a:gd name="connsiteY151" fmla="*/ 5596 h 10768"/>
              <a:gd name="connsiteX152" fmla="*/ 8579 w 10000"/>
              <a:gd name="connsiteY152" fmla="*/ 5504 h 10768"/>
              <a:gd name="connsiteX153" fmla="*/ 8858 w 10000"/>
              <a:gd name="connsiteY153" fmla="*/ 5390 h 10768"/>
              <a:gd name="connsiteX154" fmla="*/ 9117 w 10000"/>
              <a:gd name="connsiteY154" fmla="*/ 5265 h 10768"/>
              <a:gd name="connsiteX155" fmla="*/ 9350 w 10000"/>
              <a:gd name="connsiteY155" fmla="*/ 5119 h 10768"/>
              <a:gd name="connsiteX156" fmla="*/ 9563 w 10000"/>
              <a:gd name="connsiteY156" fmla="*/ 4967 h 10768"/>
              <a:gd name="connsiteX157" fmla="*/ 9758 w 10000"/>
              <a:gd name="connsiteY157" fmla="*/ 4794 h 10768"/>
              <a:gd name="connsiteX158" fmla="*/ 9933 w 10000"/>
              <a:gd name="connsiteY158" fmla="*/ 4610 h 10768"/>
              <a:gd name="connsiteX159" fmla="*/ 10000 w 10000"/>
              <a:gd name="connsiteY159" fmla="*/ 4648 h 10768"/>
              <a:gd name="connsiteX160" fmla="*/ 10000 w 10000"/>
              <a:gd name="connsiteY160" fmla="*/ 4660 h 10768"/>
              <a:gd name="connsiteX161" fmla="*/ 9904 w 10000"/>
              <a:gd name="connsiteY161" fmla="*/ 4827 h 10768"/>
              <a:gd name="connsiteX162" fmla="*/ 9767 w 10000"/>
              <a:gd name="connsiteY162" fmla="*/ 5000 h 10768"/>
              <a:gd name="connsiteX163" fmla="*/ 9600 w 10000"/>
              <a:gd name="connsiteY163" fmla="*/ 5173 h 10768"/>
              <a:gd name="connsiteX164" fmla="*/ 9404 w 10000"/>
              <a:gd name="connsiteY164" fmla="*/ 5343 h 10768"/>
              <a:gd name="connsiteX165" fmla="*/ 9183 w 10000"/>
              <a:gd name="connsiteY165" fmla="*/ 5504 h 10768"/>
              <a:gd name="connsiteX166" fmla="*/ 8950 w 10000"/>
              <a:gd name="connsiteY166" fmla="*/ 5662 h 10768"/>
              <a:gd name="connsiteX167" fmla="*/ 8704 w 10000"/>
              <a:gd name="connsiteY167" fmla="*/ 5802 h 10768"/>
              <a:gd name="connsiteX168" fmla="*/ 8463 w 10000"/>
              <a:gd name="connsiteY168" fmla="*/ 5927 h 10768"/>
              <a:gd name="connsiteX169" fmla="*/ 8229 w 10000"/>
              <a:gd name="connsiteY169" fmla="*/ 6025 h 10768"/>
              <a:gd name="connsiteX170" fmla="*/ 8000 w 10000"/>
              <a:gd name="connsiteY170" fmla="*/ 6105 h 10768"/>
              <a:gd name="connsiteX171" fmla="*/ 7879 w 10000"/>
              <a:gd name="connsiteY171" fmla="*/ 6132 h 10768"/>
              <a:gd name="connsiteX172" fmla="*/ 7729 w 10000"/>
              <a:gd name="connsiteY172" fmla="*/ 6153 h 10768"/>
              <a:gd name="connsiteX173" fmla="*/ 7563 w 10000"/>
              <a:gd name="connsiteY173" fmla="*/ 6177 h 10768"/>
              <a:gd name="connsiteX174" fmla="*/ 7388 w 10000"/>
              <a:gd name="connsiteY174" fmla="*/ 6198 h 10768"/>
              <a:gd name="connsiteX175" fmla="*/ 7204 w 10000"/>
              <a:gd name="connsiteY175" fmla="*/ 6219 h 10768"/>
              <a:gd name="connsiteX176" fmla="*/ 7017 w 10000"/>
              <a:gd name="connsiteY176" fmla="*/ 6240 h 10768"/>
              <a:gd name="connsiteX177" fmla="*/ 6842 w 10000"/>
              <a:gd name="connsiteY177" fmla="*/ 6263 h 10768"/>
              <a:gd name="connsiteX178" fmla="*/ 6675 w 10000"/>
              <a:gd name="connsiteY178" fmla="*/ 6290 h 10768"/>
              <a:gd name="connsiteX179" fmla="*/ 6517 w 10000"/>
              <a:gd name="connsiteY179" fmla="*/ 6329 h 10768"/>
              <a:gd name="connsiteX180" fmla="*/ 6388 w 10000"/>
              <a:gd name="connsiteY180" fmla="*/ 6365 h 10768"/>
              <a:gd name="connsiteX181" fmla="*/ 6288 w 10000"/>
              <a:gd name="connsiteY181" fmla="*/ 6415 h 10768"/>
              <a:gd name="connsiteX182" fmla="*/ 6213 w 10000"/>
              <a:gd name="connsiteY182" fmla="*/ 6475 h 10768"/>
              <a:gd name="connsiteX183" fmla="*/ 6092 w 10000"/>
              <a:gd name="connsiteY183" fmla="*/ 6648 h 10768"/>
              <a:gd name="connsiteX184" fmla="*/ 6008 w 10000"/>
              <a:gd name="connsiteY184" fmla="*/ 6836 h 10768"/>
              <a:gd name="connsiteX185" fmla="*/ 5942 w 10000"/>
              <a:gd name="connsiteY185" fmla="*/ 7032 h 10768"/>
              <a:gd name="connsiteX186" fmla="*/ 5904 w 10000"/>
              <a:gd name="connsiteY186" fmla="*/ 7232 h 10768"/>
              <a:gd name="connsiteX187" fmla="*/ 5888 w 10000"/>
              <a:gd name="connsiteY187" fmla="*/ 7443 h 10768"/>
              <a:gd name="connsiteX188" fmla="*/ 5879 w 10000"/>
              <a:gd name="connsiteY188" fmla="*/ 7655 h 10768"/>
              <a:gd name="connsiteX189" fmla="*/ 5888 w 10000"/>
              <a:gd name="connsiteY189" fmla="*/ 7867 h 10768"/>
              <a:gd name="connsiteX190" fmla="*/ 5904 w 10000"/>
              <a:gd name="connsiteY190" fmla="*/ 8084 h 10768"/>
              <a:gd name="connsiteX191" fmla="*/ 5925 w 10000"/>
              <a:gd name="connsiteY191" fmla="*/ 8299 h 10768"/>
              <a:gd name="connsiteX192" fmla="*/ 5950 w 10000"/>
              <a:gd name="connsiteY192" fmla="*/ 8510 h 10768"/>
              <a:gd name="connsiteX193" fmla="*/ 5954 w 10000"/>
              <a:gd name="connsiteY193" fmla="*/ 8820 h 10768"/>
              <a:gd name="connsiteX194" fmla="*/ 5933 w 10000"/>
              <a:gd name="connsiteY194" fmla="*/ 9130 h 10768"/>
              <a:gd name="connsiteX195" fmla="*/ 5896 w 10000"/>
              <a:gd name="connsiteY195" fmla="*/ 9428 h 10768"/>
              <a:gd name="connsiteX196" fmla="*/ 5850 w 10000"/>
              <a:gd name="connsiteY196" fmla="*/ 9720 h 10768"/>
              <a:gd name="connsiteX197" fmla="*/ 5756 w 10000"/>
              <a:gd name="connsiteY197" fmla="*/ 10714 h 10768"/>
              <a:gd name="connsiteX198" fmla="*/ 3964 w 10000"/>
              <a:gd name="connsiteY198" fmla="*/ 10768 h 10768"/>
              <a:gd name="connsiteX199" fmla="*/ 3043 w 10000"/>
              <a:gd name="connsiteY199" fmla="*/ 9881 h 10768"/>
              <a:gd name="connsiteX200" fmla="*/ 4546 w 10000"/>
              <a:gd name="connsiteY200" fmla="*/ 9848 h 10768"/>
              <a:gd name="connsiteX201" fmla="*/ 4629 w 10000"/>
              <a:gd name="connsiteY201" fmla="*/ 9687 h 10768"/>
              <a:gd name="connsiteX202" fmla="*/ 4700 w 10000"/>
              <a:gd name="connsiteY202" fmla="*/ 9508 h 10768"/>
              <a:gd name="connsiteX203" fmla="*/ 4767 w 10000"/>
              <a:gd name="connsiteY203" fmla="*/ 9309 h 10768"/>
              <a:gd name="connsiteX204" fmla="*/ 4829 w 10000"/>
              <a:gd name="connsiteY204" fmla="*/ 9097 h 10768"/>
              <a:gd name="connsiteX205" fmla="*/ 4879 w 10000"/>
              <a:gd name="connsiteY205" fmla="*/ 8868 h 10768"/>
              <a:gd name="connsiteX206" fmla="*/ 4917 w 10000"/>
              <a:gd name="connsiteY206" fmla="*/ 8635 h 10768"/>
              <a:gd name="connsiteX207" fmla="*/ 4954 w 10000"/>
              <a:gd name="connsiteY207" fmla="*/ 8391 h 10768"/>
              <a:gd name="connsiteX208" fmla="*/ 4979 w 10000"/>
              <a:gd name="connsiteY208" fmla="*/ 8144 h 10768"/>
              <a:gd name="connsiteX209" fmla="*/ 5000 w 10000"/>
              <a:gd name="connsiteY209" fmla="*/ 7887 h 10768"/>
              <a:gd name="connsiteX210" fmla="*/ 5000 w 10000"/>
              <a:gd name="connsiteY210" fmla="*/ 7634 h 10768"/>
              <a:gd name="connsiteX211" fmla="*/ 5000 w 10000"/>
              <a:gd name="connsiteY211" fmla="*/ 7384 h 10768"/>
              <a:gd name="connsiteX212" fmla="*/ 4979 w 10000"/>
              <a:gd name="connsiteY212" fmla="*/ 7133 h 10768"/>
              <a:gd name="connsiteX213" fmla="*/ 4950 w 10000"/>
              <a:gd name="connsiteY213" fmla="*/ 6892 h 10768"/>
              <a:gd name="connsiteX214" fmla="*/ 4913 w 10000"/>
              <a:gd name="connsiteY214" fmla="*/ 6657 h 10768"/>
              <a:gd name="connsiteX215" fmla="*/ 4858 w 10000"/>
              <a:gd name="connsiteY215" fmla="*/ 6430 h 10768"/>
              <a:gd name="connsiteX216" fmla="*/ 4783 w 10000"/>
              <a:gd name="connsiteY216" fmla="*/ 6219 h 10768"/>
              <a:gd name="connsiteX217" fmla="*/ 4700 w 10000"/>
              <a:gd name="connsiteY217" fmla="*/ 6019 h 10768"/>
              <a:gd name="connsiteX218" fmla="*/ 4600 w 10000"/>
              <a:gd name="connsiteY218" fmla="*/ 5840 h 10768"/>
              <a:gd name="connsiteX219" fmla="*/ 4488 w 10000"/>
              <a:gd name="connsiteY219" fmla="*/ 5682 h 10768"/>
              <a:gd name="connsiteX220" fmla="*/ 4358 w 10000"/>
              <a:gd name="connsiteY220" fmla="*/ 5542 h 10768"/>
              <a:gd name="connsiteX221" fmla="*/ 4213 w 10000"/>
              <a:gd name="connsiteY221" fmla="*/ 5429 h 10768"/>
              <a:gd name="connsiteX222" fmla="*/ 4046 w 10000"/>
              <a:gd name="connsiteY222" fmla="*/ 5343 h 10768"/>
              <a:gd name="connsiteX223" fmla="*/ 3904 w 10000"/>
              <a:gd name="connsiteY223" fmla="*/ 5292 h 10768"/>
              <a:gd name="connsiteX224" fmla="*/ 3746 w 10000"/>
              <a:gd name="connsiteY224" fmla="*/ 5271 h 10768"/>
              <a:gd name="connsiteX225" fmla="*/ 3583 w 10000"/>
              <a:gd name="connsiteY225" fmla="*/ 5271 h 10768"/>
              <a:gd name="connsiteX226" fmla="*/ 3413 w 10000"/>
              <a:gd name="connsiteY226" fmla="*/ 5286 h 10768"/>
              <a:gd name="connsiteX227" fmla="*/ 3246 w 10000"/>
              <a:gd name="connsiteY227" fmla="*/ 5310 h 10768"/>
              <a:gd name="connsiteX228" fmla="*/ 3079 w 10000"/>
              <a:gd name="connsiteY228" fmla="*/ 5343 h 10768"/>
              <a:gd name="connsiteX229" fmla="*/ 2913 w 10000"/>
              <a:gd name="connsiteY229" fmla="*/ 5369 h 10768"/>
              <a:gd name="connsiteX230" fmla="*/ 2750 w 10000"/>
              <a:gd name="connsiteY230" fmla="*/ 5396 h 10768"/>
              <a:gd name="connsiteX231" fmla="*/ 2600 w 10000"/>
              <a:gd name="connsiteY231" fmla="*/ 5411 h 10768"/>
              <a:gd name="connsiteX232" fmla="*/ 2258 w 10000"/>
              <a:gd name="connsiteY232" fmla="*/ 5423 h 10768"/>
              <a:gd name="connsiteX233" fmla="*/ 1925 w 10000"/>
              <a:gd name="connsiteY233" fmla="*/ 5411 h 10768"/>
              <a:gd name="connsiteX234" fmla="*/ 1617 w 10000"/>
              <a:gd name="connsiteY234" fmla="*/ 5384 h 10768"/>
              <a:gd name="connsiteX235" fmla="*/ 1321 w 10000"/>
              <a:gd name="connsiteY235" fmla="*/ 5346 h 10768"/>
              <a:gd name="connsiteX236" fmla="*/ 1033 w 10000"/>
              <a:gd name="connsiteY236" fmla="*/ 5298 h 10768"/>
              <a:gd name="connsiteX237" fmla="*/ 758 w 10000"/>
              <a:gd name="connsiteY237" fmla="*/ 5250 h 10768"/>
              <a:gd name="connsiteX238" fmla="*/ 500 w 10000"/>
              <a:gd name="connsiteY238" fmla="*/ 5197 h 10768"/>
              <a:gd name="connsiteX239" fmla="*/ 517 w 10000"/>
              <a:gd name="connsiteY239" fmla="*/ 5137 h 10768"/>
              <a:gd name="connsiteX240" fmla="*/ 871 w 10000"/>
              <a:gd name="connsiteY240" fmla="*/ 5173 h 10768"/>
              <a:gd name="connsiteX241" fmla="*/ 1221 w 10000"/>
              <a:gd name="connsiteY241" fmla="*/ 5197 h 10768"/>
              <a:gd name="connsiteX242" fmla="*/ 1563 w 10000"/>
              <a:gd name="connsiteY242" fmla="*/ 5206 h 10768"/>
              <a:gd name="connsiteX243" fmla="*/ 1896 w 10000"/>
              <a:gd name="connsiteY243" fmla="*/ 5197 h 10768"/>
              <a:gd name="connsiteX244" fmla="*/ 2221 w 10000"/>
              <a:gd name="connsiteY244" fmla="*/ 5164 h 10768"/>
              <a:gd name="connsiteX245" fmla="*/ 2538 w 10000"/>
              <a:gd name="connsiteY245" fmla="*/ 5113 h 10768"/>
              <a:gd name="connsiteX246" fmla="*/ 2842 w 10000"/>
              <a:gd name="connsiteY246" fmla="*/ 5045 h 10768"/>
              <a:gd name="connsiteX247" fmla="*/ 3129 w 10000"/>
              <a:gd name="connsiteY247" fmla="*/ 4946 h 10768"/>
              <a:gd name="connsiteX248" fmla="*/ 3500 w 10000"/>
              <a:gd name="connsiteY248" fmla="*/ 4815 h 10768"/>
              <a:gd name="connsiteX249" fmla="*/ 2821 w 10000"/>
              <a:gd name="connsiteY249" fmla="*/ 4389 h 10768"/>
              <a:gd name="connsiteX250" fmla="*/ 2213 w 10000"/>
              <a:gd name="connsiteY250" fmla="*/ 3912 h 10768"/>
              <a:gd name="connsiteX251" fmla="*/ 1879 w 10000"/>
              <a:gd name="connsiteY251" fmla="*/ 3939 h 10768"/>
              <a:gd name="connsiteX252" fmla="*/ 1554 w 10000"/>
              <a:gd name="connsiteY252" fmla="*/ 3939 h 10768"/>
              <a:gd name="connsiteX253" fmla="*/ 1258 w 10000"/>
              <a:gd name="connsiteY253" fmla="*/ 3912 h 10768"/>
              <a:gd name="connsiteX254" fmla="*/ 979 w 10000"/>
              <a:gd name="connsiteY254" fmla="*/ 3856 h 10768"/>
              <a:gd name="connsiteX255" fmla="*/ 721 w 10000"/>
              <a:gd name="connsiteY255" fmla="*/ 3775 h 10768"/>
              <a:gd name="connsiteX256" fmla="*/ 496 w 10000"/>
              <a:gd name="connsiteY256" fmla="*/ 3674 h 10768"/>
              <a:gd name="connsiteX257" fmla="*/ 296 w 10000"/>
              <a:gd name="connsiteY257" fmla="*/ 3549 h 10768"/>
              <a:gd name="connsiteX258" fmla="*/ 129 w 10000"/>
              <a:gd name="connsiteY258" fmla="*/ 3403 h 10768"/>
              <a:gd name="connsiteX259" fmla="*/ 0 w 10000"/>
              <a:gd name="connsiteY259" fmla="*/ 3245 h 10768"/>
              <a:gd name="connsiteX260" fmla="*/ 17 w 10000"/>
              <a:gd name="connsiteY260" fmla="*/ 3218 h 10768"/>
              <a:gd name="connsiteX261" fmla="*/ 71 w 10000"/>
              <a:gd name="connsiteY261" fmla="*/ 3245 h 10768"/>
              <a:gd name="connsiteX262" fmla="*/ 138 w 10000"/>
              <a:gd name="connsiteY262" fmla="*/ 3349 h 10768"/>
              <a:gd name="connsiteX263" fmla="*/ 246 w 10000"/>
              <a:gd name="connsiteY263" fmla="*/ 3439 h 10768"/>
              <a:gd name="connsiteX264" fmla="*/ 379 w 10000"/>
              <a:gd name="connsiteY264" fmla="*/ 3528 h 10768"/>
              <a:gd name="connsiteX265" fmla="*/ 538 w 10000"/>
              <a:gd name="connsiteY265" fmla="*/ 3597 h 10768"/>
              <a:gd name="connsiteX266" fmla="*/ 721 w 10000"/>
              <a:gd name="connsiteY266" fmla="*/ 3656 h 10768"/>
              <a:gd name="connsiteX267" fmla="*/ 913 w 10000"/>
              <a:gd name="connsiteY267" fmla="*/ 3701 h 10768"/>
              <a:gd name="connsiteX268" fmla="*/ 1117 w 10000"/>
              <a:gd name="connsiteY268" fmla="*/ 3728 h 10768"/>
              <a:gd name="connsiteX269" fmla="*/ 1329 w 10000"/>
              <a:gd name="connsiteY269" fmla="*/ 3737 h 10768"/>
              <a:gd name="connsiteX270" fmla="*/ 1533 w 10000"/>
              <a:gd name="connsiteY270" fmla="*/ 3734 h 10768"/>
              <a:gd name="connsiteX271" fmla="*/ 1646 w 10000"/>
              <a:gd name="connsiteY271" fmla="*/ 3722 h 10768"/>
              <a:gd name="connsiteX272" fmla="*/ 1746 w 10000"/>
              <a:gd name="connsiteY272" fmla="*/ 3722 h 10768"/>
              <a:gd name="connsiteX273" fmla="*/ 1833 w 10000"/>
              <a:gd name="connsiteY273" fmla="*/ 3710 h 10768"/>
              <a:gd name="connsiteX274" fmla="*/ 1917 w 10000"/>
              <a:gd name="connsiteY274" fmla="*/ 3695 h 10768"/>
              <a:gd name="connsiteX275" fmla="*/ 1988 w 10000"/>
              <a:gd name="connsiteY275" fmla="*/ 3662 h 10768"/>
              <a:gd name="connsiteX276" fmla="*/ 1788 w 10000"/>
              <a:gd name="connsiteY276" fmla="*/ 3391 h 10768"/>
              <a:gd name="connsiteX277" fmla="*/ 1617 w 10000"/>
              <a:gd name="connsiteY277" fmla="*/ 3126 h 10768"/>
              <a:gd name="connsiteX278" fmla="*/ 1454 w 10000"/>
              <a:gd name="connsiteY278" fmla="*/ 2849 h 10768"/>
              <a:gd name="connsiteX279" fmla="*/ 1313 w 10000"/>
              <a:gd name="connsiteY279" fmla="*/ 2563 h 10768"/>
              <a:gd name="connsiteX280" fmla="*/ 1175 w 10000"/>
              <a:gd name="connsiteY280" fmla="*/ 2253 h 10768"/>
              <a:gd name="connsiteX281" fmla="*/ 1046 w 10000"/>
              <a:gd name="connsiteY281" fmla="*/ 1919 h 10768"/>
              <a:gd name="connsiteX282" fmla="*/ 1033 w 10000"/>
              <a:gd name="connsiteY282" fmla="*/ 1859 h 10768"/>
              <a:gd name="connsiteX283" fmla="*/ 1000 w 10000"/>
              <a:gd name="connsiteY283" fmla="*/ 1776 h 10768"/>
              <a:gd name="connsiteX284" fmla="*/ 979 w 10000"/>
              <a:gd name="connsiteY284" fmla="*/ 1684 h 10768"/>
              <a:gd name="connsiteX285" fmla="*/ 950 w 10000"/>
              <a:gd name="connsiteY285" fmla="*/ 1591 h 10768"/>
              <a:gd name="connsiteX286" fmla="*/ 925 w 10000"/>
              <a:gd name="connsiteY286" fmla="*/ 1490 h 10768"/>
              <a:gd name="connsiteX287" fmla="*/ 917 w 10000"/>
              <a:gd name="connsiteY287" fmla="*/ 1397 h 10768"/>
              <a:gd name="connsiteX288" fmla="*/ 917 w 10000"/>
              <a:gd name="connsiteY288" fmla="*/ 1311 h 10768"/>
              <a:gd name="connsiteX289" fmla="*/ 933 w 10000"/>
              <a:gd name="connsiteY289" fmla="*/ 1234 h 10768"/>
              <a:gd name="connsiteX290" fmla="*/ 963 w 10000"/>
              <a:gd name="connsiteY290" fmla="*/ 1180 h 10768"/>
              <a:gd name="connsiteX291" fmla="*/ 1000 w 10000"/>
              <a:gd name="connsiteY291" fmla="*/ 1192 h 10768"/>
              <a:gd name="connsiteX292" fmla="*/ 1033 w 10000"/>
              <a:gd name="connsiteY292" fmla="*/ 1496 h 10768"/>
              <a:gd name="connsiteX293" fmla="*/ 1108 w 10000"/>
              <a:gd name="connsiteY293" fmla="*/ 1800 h 10768"/>
              <a:gd name="connsiteX294" fmla="*/ 1221 w 10000"/>
              <a:gd name="connsiteY294" fmla="*/ 2098 h 10768"/>
              <a:gd name="connsiteX295" fmla="*/ 1358 w 10000"/>
              <a:gd name="connsiteY295" fmla="*/ 2372 h 10768"/>
              <a:gd name="connsiteX296" fmla="*/ 1508 w 10000"/>
              <a:gd name="connsiteY296" fmla="*/ 2628 h 10768"/>
              <a:gd name="connsiteX297" fmla="*/ 1646 w 10000"/>
              <a:gd name="connsiteY297" fmla="*/ 2795 h 10768"/>
              <a:gd name="connsiteX298" fmla="*/ 1629 w 10000"/>
              <a:gd name="connsiteY298" fmla="*/ 2801 h 10768"/>
              <a:gd name="connsiteX299" fmla="*/ 1629 w 10000"/>
              <a:gd name="connsiteY299" fmla="*/ 2807 h 10768"/>
              <a:gd name="connsiteX300" fmla="*/ 1638 w 10000"/>
              <a:gd name="connsiteY300" fmla="*/ 2813 h 10768"/>
              <a:gd name="connsiteX301" fmla="*/ 1646 w 10000"/>
              <a:gd name="connsiteY301" fmla="*/ 2816 h 10768"/>
              <a:gd name="connsiteX302" fmla="*/ 1663 w 10000"/>
              <a:gd name="connsiteY302" fmla="*/ 2822 h 10768"/>
              <a:gd name="connsiteX303" fmla="*/ 1667 w 10000"/>
              <a:gd name="connsiteY303" fmla="*/ 2834 h 10768"/>
              <a:gd name="connsiteX304" fmla="*/ 1675 w 10000"/>
              <a:gd name="connsiteY304" fmla="*/ 2840 h 10768"/>
              <a:gd name="connsiteX305" fmla="*/ 1683 w 10000"/>
              <a:gd name="connsiteY305" fmla="*/ 2849 h 10768"/>
              <a:gd name="connsiteX306" fmla="*/ 1683 w 10000"/>
              <a:gd name="connsiteY306" fmla="*/ 2843 h 10768"/>
              <a:gd name="connsiteX307" fmla="*/ 1675 w 10000"/>
              <a:gd name="connsiteY307" fmla="*/ 2840 h 10768"/>
              <a:gd name="connsiteX308" fmla="*/ 1675 w 10000"/>
              <a:gd name="connsiteY308" fmla="*/ 2840 h 10768"/>
              <a:gd name="connsiteX309" fmla="*/ 1646 w 10000"/>
              <a:gd name="connsiteY309" fmla="*/ 2795 h 10768"/>
              <a:gd name="connsiteX310" fmla="*/ 1746 w 10000"/>
              <a:gd name="connsiteY310" fmla="*/ 2741 h 10768"/>
              <a:gd name="connsiteX311" fmla="*/ 1842 w 10000"/>
              <a:gd name="connsiteY311" fmla="*/ 2649 h 10768"/>
              <a:gd name="connsiteX312" fmla="*/ 1933 w 10000"/>
              <a:gd name="connsiteY312" fmla="*/ 2542 h 10768"/>
              <a:gd name="connsiteX313" fmla="*/ 2017 w 10000"/>
              <a:gd name="connsiteY313" fmla="*/ 2411 h 10768"/>
              <a:gd name="connsiteX314" fmla="*/ 2092 w 10000"/>
              <a:gd name="connsiteY314" fmla="*/ 2265 h 10768"/>
              <a:gd name="connsiteX315" fmla="*/ 2163 w 10000"/>
              <a:gd name="connsiteY315" fmla="*/ 2113 h 10768"/>
              <a:gd name="connsiteX316" fmla="*/ 2221 w 10000"/>
              <a:gd name="connsiteY316" fmla="*/ 1955 h 10768"/>
              <a:gd name="connsiteX317" fmla="*/ 2275 w 10000"/>
              <a:gd name="connsiteY317" fmla="*/ 1803 h 10768"/>
              <a:gd name="connsiteX318" fmla="*/ 2321 w 10000"/>
              <a:gd name="connsiteY318" fmla="*/ 1657 h 10768"/>
              <a:gd name="connsiteX319" fmla="*/ 2329 w 10000"/>
              <a:gd name="connsiteY319" fmla="*/ 1853 h 10768"/>
              <a:gd name="connsiteX320" fmla="*/ 2321 w 10000"/>
              <a:gd name="connsiteY320" fmla="*/ 2032 h 10768"/>
              <a:gd name="connsiteX321" fmla="*/ 2283 w 10000"/>
              <a:gd name="connsiteY321" fmla="*/ 2199 h 10768"/>
              <a:gd name="connsiteX322" fmla="*/ 2229 w 10000"/>
              <a:gd name="connsiteY322" fmla="*/ 2366 h 10768"/>
              <a:gd name="connsiteX323" fmla="*/ 2154 w 10000"/>
              <a:gd name="connsiteY323" fmla="*/ 2524 h 10768"/>
              <a:gd name="connsiteX324" fmla="*/ 2046 w 10000"/>
              <a:gd name="connsiteY324" fmla="*/ 2682 h 10768"/>
              <a:gd name="connsiteX325" fmla="*/ 1796 w 10000"/>
              <a:gd name="connsiteY325" fmla="*/ 3027 h 10768"/>
              <a:gd name="connsiteX326" fmla="*/ 2054 w 10000"/>
              <a:gd name="connsiteY326" fmla="*/ 3305 h 10768"/>
              <a:gd name="connsiteX327" fmla="*/ 2333 w 10000"/>
              <a:gd name="connsiteY327" fmla="*/ 3564 h 10768"/>
              <a:gd name="connsiteX328" fmla="*/ 2638 w 10000"/>
              <a:gd name="connsiteY328" fmla="*/ 3808 h 10768"/>
              <a:gd name="connsiteX329" fmla="*/ 2963 w 10000"/>
              <a:gd name="connsiteY329" fmla="*/ 4032 h 10768"/>
              <a:gd name="connsiteX330" fmla="*/ 4129 w 10000"/>
              <a:gd name="connsiteY330" fmla="*/ 4610 h 10768"/>
              <a:gd name="connsiteX331" fmla="*/ 4167 w 10000"/>
              <a:gd name="connsiteY331" fmla="*/ 4589 h 10768"/>
              <a:gd name="connsiteX332" fmla="*/ 4071 w 10000"/>
              <a:gd name="connsiteY332" fmla="*/ 4333 h 10768"/>
              <a:gd name="connsiteX333" fmla="*/ 3996 w 10000"/>
              <a:gd name="connsiteY333" fmla="*/ 4058 h 10768"/>
              <a:gd name="connsiteX334" fmla="*/ 3933 w 10000"/>
              <a:gd name="connsiteY334" fmla="*/ 3760 h 10768"/>
              <a:gd name="connsiteX335" fmla="*/ 3904 w 10000"/>
              <a:gd name="connsiteY335" fmla="*/ 3456 h 10768"/>
              <a:gd name="connsiteX336" fmla="*/ 3879 w 10000"/>
              <a:gd name="connsiteY336" fmla="*/ 3138 h 10768"/>
              <a:gd name="connsiteX337" fmla="*/ 3879 w 10000"/>
              <a:gd name="connsiteY337" fmla="*/ 2813 h 10768"/>
              <a:gd name="connsiteX338" fmla="*/ 3896 w 10000"/>
              <a:gd name="connsiteY338" fmla="*/ 2485 h 10768"/>
              <a:gd name="connsiteX339" fmla="*/ 3933 w 10000"/>
              <a:gd name="connsiteY339" fmla="*/ 2160 h 10768"/>
              <a:gd name="connsiteX340" fmla="*/ 3988 w 10000"/>
              <a:gd name="connsiteY340" fmla="*/ 1836 h 10768"/>
              <a:gd name="connsiteX341" fmla="*/ 4046 w 10000"/>
              <a:gd name="connsiteY341" fmla="*/ 1523 h 10768"/>
              <a:gd name="connsiteX342" fmla="*/ 4129 w 10000"/>
              <a:gd name="connsiteY342" fmla="*/ 1219 h 10768"/>
              <a:gd name="connsiteX343" fmla="*/ 4229 w 10000"/>
              <a:gd name="connsiteY343" fmla="*/ 933 h 10768"/>
              <a:gd name="connsiteX344" fmla="*/ 4333 w 10000"/>
              <a:gd name="connsiteY344" fmla="*/ 662 h 10768"/>
              <a:gd name="connsiteX345" fmla="*/ 4454 w 10000"/>
              <a:gd name="connsiteY345" fmla="*/ 417 h 10768"/>
              <a:gd name="connsiteX346" fmla="*/ 4583 w 10000"/>
              <a:gd name="connsiteY346" fmla="*/ 194 h 10768"/>
              <a:gd name="connsiteX347" fmla="*/ 4738 w 10000"/>
              <a:gd name="connsiteY347" fmla="*/ 0 h 10768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117 w 10000"/>
              <a:gd name="connsiteY198" fmla="*/ 10686 h 10714"/>
              <a:gd name="connsiteX199" fmla="*/ 3043 w 10000"/>
              <a:gd name="connsiteY199" fmla="*/ 9881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117 w 10000"/>
              <a:gd name="connsiteY198" fmla="*/ 10686 h 10714"/>
              <a:gd name="connsiteX199" fmla="*/ 4309 w 10000"/>
              <a:gd name="connsiteY199" fmla="*/ 10293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41"/>
              <a:gd name="connsiteX1" fmla="*/ 4721 w 10000"/>
              <a:gd name="connsiteY1" fmla="*/ 48 h 10741"/>
              <a:gd name="connsiteX2" fmla="*/ 4713 w 10000"/>
              <a:gd name="connsiteY2" fmla="*/ 80 h 10741"/>
              <a:gd name="connsiteX3" fmla="*/ 4704 w 10000"/>
              <a:gd name="connsiteY3" fmla="*/ 101 h 10741"/>
              <a:gd name="connsiteX4" fmla="*/ 4704 w 10000"/>
              <a:gd name="connsiteY4" fmla="*/ 113 h 10741"/>
              <a:gd name="connsiteX5" fmla="*/ 4713 w 10000"/>
              <a:gd name="connsiteY5" fmla="*/ 119 h 10741"/>
              <a:gd name="connsiteX6" fmla="*/ 4713 w 10000"/>
              <a:gd name="connsiteY6" fmla="*/ 125 h 10741"/>
              <a:gd name="connsiteX7" fmla="*/ 4721 w 10000"/>
              <a:gd name="connsiteY7" fmla="*/ 125 h 10741"/>
              <a:gd name="connsiteX8" fmla="*/ 4721 w 10000"/>
              <a:gd name="connsiteY8" fmla="*/ 125 h 10741"/>
              <a:gd name="connsiteX9" fmla="*/ 4721 w 10000"/>
              <a:gd name="connsiteY9" fmla="*/ 134 h 10741"/>
              <a:gd name="connsiteX10" fmla="*/ 4713 w 10000"/>
              <a:gd name="connsiteY10" fmla="*/ 152 h 10741"/>
              <a:gd name="connsiteX11" fmla="*/ 4704 w 10000"/>
              <a:gd name="connsiteY11" fmla="*/ 179 h 10741"/>
              <a:gd name="connsiteX12" fmla="*/ 4692 w 10000"/>
              <a:gd name="connsiteY12" fmla="*/ 221 h 10741"/>
              <a:gd name="connsiteX13" fmla="*/ 4667 w 10000"/>
              <a:gd name="connsiteY13" fmla="*/ 280 h 10741"/>
              <a:gd name="connsiteX14" fmla="*/ 4629 w 10000"/>
              <a:gd name="connsiteY14" fmla="*/ 364 h 10741"/>
              <a:gd name="connsiteX15" fmla="*/ 4592 w 10000"/>
              <a:gd name="connsiteY15" fmla="*/ 465 h 10741"/>
              <a:gd name="connsiteX16" fmla="*/ 4533 w 10000"/>
              <a:gd name="connsiteY16" fmla="*/ 596 h 10741"/>
              <a:gd name="connsiteX17" fmla="*/ 4463 w 10000"/>
              <a:gd name="connsiteY17" fmla="*/ 754 h 10741"/>
              <a:gd name="connsiteX18" fmla="*/ 4379 w 10000"/>
              <a:gd name="connsiteY18" fmla="*/ 1001 h 10741"/>
              <a:gd name="connsiteX19" fmla="*/ 4321 w 10000"/>
              <a:gd name="connsiteY19" fmla="*/ 1266 h 10741"/>
              <a:gd name="connsiteX20" fmla="*/ 4275 w 10000"/>
              <a:gd name="connsiteY20" fmla="*/ 1538 h 10741"/>
              <a:gd name="connsiteX21" fmla="*/ 4213 w 10000"/>
              <a:gd name="connsiteY21" fmla="*/ 1827 h 10741"/>
              <a:gd name="connsiteX22" fmla="*/ 4204 w 10000"/>
              <a:gd name="connsiteY22" fmla="*/ 1889 h 10741"/>
              <a:gd name="connsiteX23" fmla="*/ 4192 w 10000"/>
              <a:gd name="connsiteY23" fmla="*/ 1982 h 10741"/>
              <a:gd name="connsiteX24" fmla="*/ 4183 w 10000"/>
              <a:gd name="connsiteY24" fmla="*/ 2080 h 10741"/>
              <a:gd name="connsiteX25" fmla="*/ 4175 w 10000"/>
              <a:gd name="connsiteY25" fmla="*/ 2187 h 10741"/>
              <a:gd name="connsiteX26" fmla="*/ 4175 w 10000"/>
              <a:gd name="connsiteY26" fmla="*/ 2297 h 10741"/>
              <a:gd name="connsiteX27" fmla="*/ 4192 w 10000"/>
              <a:gd name="connsiteY27" fmla="*/ 2396 h 10741"/>
              <a:gd name="connsiteX28" fmla="*/ 4213 w 10000"/>
              <a:gd name="connsiteY28" fmla="*/ 2482 h 10741"/>
              <a:gd name="connsiteX29" fmla="*/ 4250 w 10000"/>
              <a:gd name="connsiteY29" fmla="*/ 2542 h 10741"/>
              <a:gd name="connsiteX30" fmla="*/ 4450 w 10000"/>
              <a:gd name="connsiteY30" fmla="*/ 2530 h 10741"/>
              <a:gd name="connsiteX31" fmla="*/ 4646 w 10000"/>
              <a:gd name="connsiteY31" fmla="*/ 2482 h 10741"/>
              <a:gd name="connsiteX32" fmla="*/ 4833 w 10000"/>
              <a:gd name="connsiteY32" fmla="*/ 2405 h 10741"/>
              <a:gd name="connsiteX33" fmla="*/ 5025 w 10000"/>
              <a:gd name="connsiteY33" fmla="*/ 2297 h 10741"/>
              <a:gd name="connsiteX34" fmla="*/ 5200 w 10000"/>
              <a:gd name="connsiteY34" fmla="*/ 2172 h 10741"/>
              <a:gd name="connsiteX35" fmla="*/ 5371 w 10000"/>
              <a:gd name="connsiteY35" fmla="*/ 2020 h 10741"/>
              <a:gd name="connsiteX36" fmla="*/ 5533 w 10000"/>
              <a:gd name="connsiteY36" fmla="*/ 1859 h 10741"/>
              <a:gd name="connsiteX37" fmla="*/ 5683 w 10000"/>
              <a:gd name="connsiteY37" fmla="*/ 1690 h 10741"/>
              <a:gd name="connsiteX38" fmla="*/ 5829 w 10000"/>
              <a:gd name="connsiteY38" fmla="*/ 1511 h 10741"/>
              <a:gd name="connsiteX39" fmla="*/ 5954 w 10000"/>
              <a:gd name="connsiteY39" fmla="*/ 1326 h 10741"/>
              <a:gd name="connsiteX40" fmla="*/ 6071 w 10000"/>
              <a:gd name="connsiteY40" fmla="*/ 1147 h 10741"/>
              <a:gd name="connsiteX41" fmla="*/ 6167 w 10000"/>
              <a:gd name="connsiteY41" fmla="*/ 974 h 10741"/>
              <a:gd name="connsiteX42" fmla="*/ 6213 w 10000"/>
              <a:gd name="connsiteY42" fmla="*/ 974 h 10741"/>
              <a:gd name="connsiteX43" fmla="*/ 6213 w 10000"/>
              <a:gd name="connsiteY43" fmla="*/ 992 h 10741"/>
              <a:gd name="connsiteX44" fmla="*/ 6138 w 10000"/>
              <a:gd name="connsiteY44" fmla="*/ 1165 h 10741"/>
              <a:gd name="connsiteX45" fmla="*/ 6054 w 10000"/>
              <a:gd name="connsiteY45" fmla="*/ 1344 h 10741"/>
              <a:gd name="connsiteX46" fmla="*/ 5963 w 10000"/>
              <a:gd name="connsiteY46" fmla="*/ 1517 h 10741"/>
              <a:gd name="connsiteX47" fmla="*/ 5871 w 10000"/>
              <a:gd name="connsiteY47" fmla="*/ 1684 h 10741"/>
              <a:gd name="connsiteX48" fmla="*/ 5775 w 10000"/>
              <a:gd name="connsiteY48" fmla="*/ 1847 h 10741"/>
              <a:gd name="connsiteX49" fmla="*/ 5667 w 10000"/>
              <a:gd name="connsiteY49" fmla="*/ 1999 h 10741"/>
              <a:gd name="connsiteX50" fmla="*/ 5554 w 10000"/>
              <a:gd name="connsiteY50" fmla="*/ 2145 h 10741"/>
              <a:gd name="connsiteX51" fmla="*/ 5417 w 10000"/>
              <a:gd name="connsiteY51" fmla="*/ 2279 h 10741"/>
              <a:gd name="connsiteX52" fmla="*/ 5275 w 10000"/>
              <a:gd name="connsiteY52" fmla="*/ 2411 h 10741"/>
              <a:gd name="connsiteX53" fmla="*/ 5108 w 10000"/>
              <a:gd name="connsiteY53" fmla="*/ 2518 h 10741"/>
              <a:gd name="connsiteX54" fmla="*/ 4917 w 10000"/>
              <a:gd name="connsiteY54" fmla="*/ 2616 h 10741"/>
              <a:gd name="connsiteX55" fmla="*/ 4704 w 10000"/>
              <a:gd name="connsiteY55" fmla="*/ 2703 h 10741"/>
              <a:gd name="connsiteX56" fmla="*/ 4479 w 10000"/>
              <a:gd name="connsiteY56" fmla="*/ 2768 h 10741"/>
              <a:gd name="connsiteX57" fmla="*/ 4213 w 10000"/>
              <a:gd name="connsiteY57" fmla="*/ 2813 h 10741"/>
              <a:gd name="connsiteX58" fmla="*/ 4221 w 10000"/>
              <a:gd name="connsiteY58" fmla="*/ 3126 h 10741"/>
              <a:gd name="connsiteX59" fmla="*/ 4258 w 10000"/>
              <a:gd name="connsiteY59" fmla="*/ 3424 h 10741"/>
              <a:gd name="connsiteX60" fmla="*/ 4321 w 10000"/>
              <a:gd name="connsiteY60" fmla="*/ 3707 h 10741"/>
              <a:gd name="connsiteX61" fmla="*/ 4404 w 10000"/>
              <a:gd name="connsiteY61" fmla="*/ 3975 h 10741"/>
              <a:gd name="connsiteX62" fmla="*/ 4508 w 10000"/>
              <a:gd name="connsiteY62" fmla="*/ 4231 h 10741"/>
              <a:gd name="connsiteX63" fmla="*/ 4621 w 10000"/>
              <a:gd name="connsiteY63" fmla="*/ 4476 h 10741"/>
              <a:gd name="connsiteX64" fmla="*/ 4750 w 10000"/>
              <a:gd name="connsiteY64" fmla="*/ 4708 h 10741"/>
              <a:gd name="connsiteX65" fmla="*/ 4879 w 10000"/>
              <a:gd name="connsiteY65" fmla="*/ 4934 h 10741"/>
              <a:gd name="connsiteX66" fmla="*/ 4917 w 10000"/>
              <a:gd name="connsiteY66" fmla="*/ 4988 h 10741"/>
              <a:gd name="connsiteX67" fmla="*/ 4950 w 10000"/>
              <a:gd name="connsiteY67" fmla="*/ 5054 h 10741"/>
              <a:gd name="connsiteX68" fmla="*/ 4996 w 10000"/>
              <a:gd name="connsiteY68" fmla="*/ 5125 h 10741"/>
              <a:gd name="connsiteX69" fmla="*/ 5038 w 10000"/>
              <a:gd name="connsiteY69" fmla="*/ 5200 h 10741"/>
              <a:gd name="connsiteX70" fmla="*/ 5092 w 10000"/>
              <a:gd name="connsiteY70" fmla="*/ 5271 h 10741"/>
              <a:gd name="connsiteX71" fmla="*/ 5154 w 10000"/>
              <a:gd name="connsiteY71" fmla="*/ 5331 h 10741"/>
              <a:gd name="connsiteX72" fmla="*/ 5229 w 10000"/>
              <a:gd name="connsiteY72" fmla="*/ 5384 h 10741"/>
              <a:gd name="connsiteX73" fmla="*/ 5313 w 10000"/>
              <a:gd name="connsiteY73" fmla="*/ 5423 h 10741"/>
              <a:gd name="connsiteX74" fmla="*/ 5413 w 10000"/>
              <a:gd name="connsiteY74" fmla="*/ 5438 h 10741"/>
              <a:gd name="connsiteX75" fmla="*/ 5517 w 10000"/>
              <a:gd name="connsiteY75" fmla="*/ 5435 h 10741"/>
              <a:gd name="connsiteX76" fmla="*/ 5704 w 10000"/>
              <a:gd name="connsiteY76" fmla="*/ 5390 h 10741"/>
              <a:gd name="connsiteX77" fmla="*/ 5871 w 10000"/>
              <a:gd name="connsiteY77" fmla="*/ 5316 h 10741"/>
              <a:gd name="connsiteX78" fmla="*/ 6033 w 10000"/>
              <a:gd name="connsiteY78" fmla="*/ 5223 h 10741"/>
              <a:gd name="connsiteX79" fmla="*/ 6167 w 10000"/>
              <a:gd name="connsiteY79" fmla="*/ 5113 h 10741"/>
              <a:gd name="connsiteX80" fmla="*/ 6296 w 10000"/>
              <a:gd name="connsiteY80" fmla="*/ 4994 h 10741"/>
              <a:gd name="connsiteX81" fmla="*/ 6417 w 10000"/>
              <a:gd name="connsiteY81" fmla="*/ 4869 h 10741"/>
              <a:gd name="connsiteX82" fmla="*/ 6525 w 10000"/>
              <a:gd name="connsiteY82" fmla="*/ 4750 h 10741"/>
              <a:gd name="connsiteX83" fmla="*/ 6617 w 10000"/>
              <a:gd name="connsiteY83" fmla="*/ 4636 h 10741"/>
              <a:gd name="connsiteX84" fmla="*/ 6821 w 10000"/>
              <a:gd name="connsiteY84" fmla="*/ 4377 h 10741"/>
              <a:gd name="connsiteX85" fmla="*/ 7017 w 10000"/>
              <a:gd name="connsiteY85" fmla="*/ 4085 h 10741"/>
              <a:gd name="connsiteX86" fmla="*/ 7213 w 10000"/>
              <a:gd name="connsiteY86" fmla="*/ 3766 h 10741"/>
              <a:gd name="connsiteX87" fmla="*/ 7396 w 10000"/>
              <a:gd name="connsiteY87" fmla="*/ 3418 h 10741"/>
              <a:gd name="connsiteX88" fmla="*/ 7563 w 10000"/>
              <a:gd name="connsiteY88" fmla="*/ 3051 h 10741"/>
              <a:gd name="connsiteX89" fmla="*/ 7713 w 10000"/>
              <a:gd name="connsiteY89" fmla="*/ 2661 h 10741"/>
              <a:gd name="connsiteX90" fmla="*/ 7850 w 10000"/>
              <a:gd name="connsiteY90" fmla="*/ 2253 h 10741"/>
              <a:gd name="connsiteX91" fmla="*/ 7950 w 10000"/>
              <a:gd name="connsiteY91" fmla="*/ 1830 h 10741"/>
              <a:gd name="connsiteX92" fmla="*/ 8025 w 10000"/>
              <a:gd name="connsiteY92" fmla="*/ 1397 h 10741"/>
              <a:gd name="connsiteX93" fmla="*/ 8071 w 10000"/>
              <a:gd name="connsiteY93" fmla="*/ 954 h 10741"/>
              <a:gd name="connsiteX94" fmla="*/ 8108 w 10000"/>
              <a:gd name="connsiteY94" fmla="*/ 974 h 10741"/>
              <a:gd name="connsiteX95" fmla="*/ 8138 w 10000"/>
              <a:gd name="connsiteY95" fmla="*/ 1025 h 10741"/>
              <a:gd name="connsiteX96" fmla="*/ 8163 w 10000"/>
              <a:gd name="connsiteY96" fmla="*/ 1100 h 10741"/>
              <a:gd name="connsiteX97" fmla="*/ 8175 w 10000"/>
              <a:gd name="connsiteY97" fmla="*/ 1198 h 10741"/>
              <a:gd name="connsiteX98" fmla="*/ 8183 w 10000"/>
              <a:gd name="connsiteY98" fmla="*/ 1311 h 10741"/>
              <a:gd name="connsiteX99" fmla="*/ 8183 w 10000"/>
              <a:gd name="connsiteY99" fmla="*/ 1442 h 10741"/>
              <a:gd name="connsiteX100" fmla="*/ 8183 w 10000"/>
              <a:gd name="connsiteY100" fmla="*/ 1582 h 10741"/>
              <a:gd name="connsiteX101" fmla="*/ 8175 w 10000"/>
              <a:gd name="connsiteY101" fmla="*/ 1734 h 10741"/>
              <a:gd name="connsiteX102" fmla="*/ 8163 w 10000"/>
              <a:gd name="connsiteY102" fmla="*/ 1889 h 10741"/>
              <a:gd name="connsiteX103" fmla="*/ 8146 w 10000"/>
              <a:gd name="connsiteY103" fmla="*/ 2047 h 10741"/>
              <a:gd name="connsiteX104" fmla="*/ 8121 w 10000"/>
              <a:gd name="connsiteY104" fmla="*/ 2205 h 10741"/>
              <a:gd name="connsiteX105" fmla="*/ 8108 w 10000"/>
              <a:gd name="connsiteY105" fmla="*/ 2357 h 10741"/>
              <a:gd name="connsiteX106" fmla="*/ 8083 w 10000"/>
              <a:gd name="connsiteY106" fmla="*/ 2497 h 10741"/>
              <a:gd name="connsiteX107" fmla="*/ 8063 w 10000"/>
              <a:gd name="connsiteY107" fmla="*/ 2628 h 10741"/>
              <a:gd name="connsiteX108" fmla="*/ 8038 w 10000"/>
              <a:gd name="connsiteY108" fmla="*/ 2741 h 10741"/>
              <a:gd name="connsiteX109" fmla="*/ 8017 w 10000"/>
              <a:gd name="connsiteY109" fmla="*/ 2834 h 10741"/>
              <a:gd name="connsiteX110" fmla="*/ 8000 w 10000"/>
              <a:gd name="connsiteY110" fmla="*/ 2908 h 10741"/>
              <a:gd name="connsiteX111" fmla="*/ 7700 w 10000"/>
              <a:gd name="connsiteY111" fmla="*/ 3754 h 10741"/>
              <a:gd name="connsiteX112" fmla="*/ 7942 w 10000"/>
              <a:gd name="connsiteY112" fmla="*/ 3737 h 10741"/>
              <a:gd name="connsiteX113" fmla="*/ 8167 w 10000"/>
              <a:gd name="connsiteY113" fmla="*/ 3695 h 10741"/>
              <a:gd name="connsiteX114" fmla="*/ 8379 w 10000"/>
              <a:gd name="connsiteY114" fmla="*/ 3635 h 10741"/>
              <a:gd name="connsiteX115" fmla="*/ 8583 w 10000"/>
              <a:gd name="connsiteY115" fmla="*/ 3558 h 10741"/>
              <a:gd name="connsiteX116" fmla="*/ 8767 w 10000"/>
              <a:gd name="connsiteY116" fmla="*/ 3471 h 10741"/>
              <a:gd name="connsiteX117" fmla="*/ 8933 w 10000"/>
              <a:gd name="connsiteY117" fmla="*/ 3376 h 10741"/>
              <a:gd name="connsiteX118" fmla="*/ 9092 w 10000"/>
              <a:gd name="connsiteY118" fmla="*/ 3278 h 10741"/>
              <a:gd name="connsiteX119" fmla="*/ 9238 w 10000"/>
              <a:gd name="connsiteY119" fmla="*/ 3185 h 10741"/>
              <a:gd name="connsiteX120" fmla="*/ 9250 w 10000"/>
              <a:gd name="connsiteY120" fmla="*/ 3230 h 10741"/>
              <a:gd name="connsiteX121" fmla="*/ 9117 w 10000"/>
              <a:gd name="connsiteY121" fmla="*/ 3376 h 10741"/>
              <a:gd name="connsiteX122" fmla="*/ 8954 w 10000"/>
              <a:gd name="connsiteY122" fmla="*/ 3516 h 10741"/>
              <a:gd name="connsiteX123" fmla="*/ 8758 w 10000"/>
              <a:gd name="connsiteY123" fmla="*/ 3641 h 10741"/>
              <a:gd name="connsiteX124" fmla="*/ 8538 w 10000"/>
              <a:gd name="connsiteY124" fmla="*/ 3754 h 10741"/>
              <a:gd name="connsiteX125" fmla="*/ 8304 w 10000"/>
              <a:gd name="connsiteY125" fmla="*/ 3856 h 10741"/>
              <a:gd name="connsiteX126" fmla="*/ 8054 w 10000"/>
              <a:gd name="connsiteY126" fmla="*/ 3945 h 10741"/>
              <a:gd name="connsiteX127" fmla="*/ 7796 w 10000"/>
              <a:gd name="connsiteY127" fmla="*/ 4014 h 10741"/>
              <a:gd name="connsiteX128" fmla="*/ 7533 w 10000"/>
              <a:gd name="connsiteY128" fmla="*/ 4064 h 10741"/>
              <a:gd name="connsiteX129" fmla="*/ 7479 w 10000"/>
              <a:gd name="connsiteY129" fmla="*/ 4184 h 10741"/>
              <a:gd name="connsiteX130" fmla="*/ 7404 w 10000"/>
              <a:gd name="connsiteY130" fmla="*/ 4324 h 10741"/>
              <a:gd name="connsiteX131" fmla="*/ 7321 w 10000"/>
              <a:gd name="connsiteY131" fmla="*/ 4470 h 10741"/>
              <a:gd name="connsiteX132" fmla="*/ 7213 w 10000"/>
              <a:gd name="connsiteY132" fmla="*/ 4628 h 10741"/>
              <a:gd name="connsiteX133" fmla="*/ 7100 w 10000"/>
              <a:gd name="connsiteY133" fmla="*/ 4794 h 10741"/>
              <a:gd name="connsiteX134" fmla="*/ 6979 w 10000"/>
              <a:gd name="connsiteY134" fmla="*/ 4958 h 10741"/>
              <a:gd name="connsiteX135" fmla="*/ 6850 w 10000"/>
              <a:gd name="connsiteY135" fmla="*/ 5113 h 10741"/>
              <a:gd name="connsiteX136" fmla="*/ 6721 w 10000"/>
              <a:gd name="connsiteY136" fmla="*/ 5265 h 10741"/>
              <a:gd name="connsiteX137" fmla="*/ 6600 w 10000"/>
              <a:gd name="connsiteY137" fmla="*/ 5405 h 10741"/>
              <a:gd name="connsiteX138" fmla="*/ 6471 w 10000"/>
              <a:gd name="connsiteY138" fmla="*/ 5530 h 10741"/>
              <a:gd name="connsiteX139" fmla="*/ 6358 w 10000"/>
              <a:gd name="connsiteY139" fmla="*/ 5641 h 10741"/>
              <a:gd name="connsiteX140" fmla="*/ 6250 w 10000"/>
              <a:gd name="connsiteY140" fmla="*/ 5721 h 10741"/>
              <a:gd name="connsiteX141" fmla="*/ 6267 w 10000"/>
              <a:gd name="connsiteY141" fmla="*/ 5781 h 10741"/>
              <a:gd name="connsiteX142" fmla="*/ 6296 w 10000"/>
              <a:gd name="connsiteY142" fmla="*/ 5793 h 10741"/>
              <a:gd name="connsiteX143" fmla="*/ 6479 w 10000"/>
              <a:gd name="connsiteY143" fmla="*/ 5754 h 10741"/>
              <a:gd name="connsiteX144" fmla="*/ 6663 w 10000"/>
              <a:gd name="connsiteY144" fmla="*/ 5736 h 10741"/>
              <a:gd name="connsiteX145" fmla="*/ 6858 w 10000"/>
              <a:gd name="connsiteY145" fmla="*/ 5736 h 10741"/>
              <a:gd name="connsiteX146" fmla="*/ 7046 w 10000"/>
              <a:gd name="connsiteY146" fmla="*/ 5742 h 10741"/>
              <a:gd name="connsiteX147" fmla="*/ 7246 w 10000"/>
              <a:gd name="connsiteY147" fmla="*/ 5748 h 10741"/>
              <a:gd name="connsiteX148" fmla="*/ 7425 w 10000"/>
              <a:gd name="connsiteY148" fmla="*/ 5748 h 10741"/>
              <a:gd name="connsiteX149" fmla="*/ 7600 w 10000"/>
              <a:gd name="connsiteY149" fmla="*/ 5733 h 10741"/>
              <a:gd name="connsiteX150" fmla="*/ 7950 w 10000"/>
              <a:gd name="connsiteY150" fmla="*/ 5673 h 10741"/>
              <a:gd name="connsiteX151" fmla="*/ 8275 w 10000"/>
              <a:gd name="connsiteY151" fmla="*/ 5596 h 10741"/>
              <a:gd name="connsiteX152" fmla="*/ 8579 w 10000"/>
              <a:gd name="connsiteY152" fmla="*/ 5504 h 10741"/>
              <a:gd name="connsiteX153" fmla="*/ 8858 w 10000"/>
              <a:gd name="connsiteY153" fmla="*/ 5390 h 10741"/>
              <a:gd name="connsiteX154" fmla="*/ 9117 w 10000"/>
              <a:gd name="connsiteY154" fmla="*/ 5265 h 10741"/>
              <a:gd name="connsiteX155" fmla="*/ 9350 w 10000"/>
              <a:gd name="connsiteY155" fmla="*/ 5119 h 10741"/>
              <a:gd name="connsiteX156" fmla="*/ 9563 w 10000"/>
              <a:gd name="connsiteY156" fmla="*/ 4967 h 10741"/>
              <a:gd name="connsiteX157" fmla="*/ 9758 w 10000"/>
              <a:gd name="connsiteY157" fmla="*/ 4794 h 10741"/>
              <a:gd name="connsiteX158" fmla="*/ 9933 w 10000"/>
              <a:gd name="connsiteY158" fmla="*/ 4610 h 10741"/>
              <a:gd name="connsiteX159" fmla="*/ 10000 w 10000"/>
              <a:gd name="connsiteY159" fmla="*/ 4648 h 10741"/>
              <a:gd name="connsiteX160" fmla="*/ 10000 w 10000"/>
              <a:gd name="connsiteY160" fmla="*/ 4660 h 10741"/>
              <a:gd name="connsiteX161" fmla="*/ 9904 w 10000"/>
              <a:gd name="connsiteY161" fmla="*/ 4827 h 10741"/>
              <a:gd name="connsiteX162" fmla="*/ 9767 w 10000"/>
              <a:gd name="connsiteY162" fmla="*/ 5000 h 10741"/>
              <a:gd name="connsiteX163" fmla="*/ 9600 w 10000"/>
              <a:gd name="connsiteY163" fmla="*/ 5173 h 10741"/>
              <a:gd name="connsiteX164" fmla="*/ 9404 w 10000"/>
              <a:gd name="connsiteY164" fmla="*/ 5343 h 10741"/>
              <a:gd name="connsiteX165" fmla="*/ 9183 w 10000"/>
              <a:gd name="connsiteY165" fmla="*/ 5504 h 10741"/>
              <a:gd name="connsiteX166" fmla="*/ 8950 w 10000"/>
              <a:gd name="connsiteY166" fmla="*/ 5662 h 10741"/>
              <a:gd name="connsiteX167" fmla="*/ 8704 w 10000"/>
              <a:gd name="connsiteY167" fmla="*/ 5802 h 10741"/>
              <a:gd name="connsiteX168" fmla="*/ 8463 w 10000"/>
              <a:gd name="connsiteY168" fmla="*/ 5927 h 10741"/>
              <a:gd name="connsiteX169" fmla="*/ 8229 w 10000"/>
              <a:gd name="connsiteY169" fmla="*/ 6025 h 10741"/>
              <a:gd name="connsiteX170" fmla="*/ 8000 w 10000"/>
              <a:gd name="connsiteY170" fmla="*/ 6105 h 10741"/>
              <a:gd name="connsiteX171" fmla="*/ 7879 w 10000"/>
              <a:gd name="connsiteY171" fmla="*/ 6132 h 10741"/>
              <a:gd name="connsiteX172" fmla="*/ 7729 w 10000"/>
              <a:gd name="connsiteY172" fmla="*/ 6153 h 10741"/>
              <a:gd name="connsiteX173" fmla="*/ 7563 w 10000"/>
              <a:gd name="connsiteY173" fmla="*/ 6177 h 10741"/>
              <a:gd name="connsiteX174" fmla="*/ 7388 w 10000"/>
              <a:gd name="connsiteY174" fmla="*/ 6198 h 10741"/>
              <a:gd name="connsiteX175" fmla="*/ 7204 w 10000"/>
              <a:gd name="connsiteY175" fmla="*/ 6219 h 10741"/>
              <a:gd name="connsiteX176" fmla="*/ 7017 w 10000"/>
              <a:gd name="connsiteY176" fmla="*/ 6240 h 10741"/>
              <a:gd name="connsiteX177" fmla="*/ 6842 w 10000"/>
              <a:gd name="connsiteY177" fmla="*/ 6263 h 10741"/>
              <a:gd name="connsiteX178" fmla="*/ 6675 w 10000"/>
              <a:gd name="connsiteY178" fmla="*/ 6290 h 10741"/>
              <a:gd name="connsiteX179" fmla="*/ 6517 w 10000"/>
              <a:gd name="connsiteY179" fmla="*/ 6329 h 10741"/>
              <a:gd name="connsiteX180" fmla="*/ 6388 w 10000"/>
              <a:gd name="connsiteY180" fmla="*/ 6365 h 10741"/>
              <a:gd name="connsiteX181" fmla="*/ 6288 w 10000"/>
              <a:gd name="connsiteY181" fmla="*/ 6415 h 10741"/>
              <a:gd name="connsiteX182" fmla="*/ 6213 w 10000"/>
              <a:gd name="connsiteY182" fmla="*/ 6475 h 10741"/>
              <a:gd name="connsiteX183" fmla="*/ 6092 w 10000"/>
              <a:gd name="connsiteY183" fmla="*/ 6648 h 10741"/>
              <a:gd name="connsiteX184" fmla="*/ 6008 w 10000"/>
              <a:gd name="connsiteY184" fmla="*/ 6836 h 10741"/>
              <a:gd name="connsiteX185" fmla="*/ 5942 w 10000"/>
              <a:gd name="connsiteY185" fmla="*/ 7032 h 10741"/>
              <a:gd name="connsiteX186" fmla="*/ 5904 w 10000"/>
              <a:gd name="connsiteY186" fmla="*/ 7232 h 10741"/>
              <a:gd name="connsiteX187" fmla="*/ 5888 w 10000"/>
              <a:gd name="connsiteY187" fmla="*/ 7443 h 10741"/>
              <a:gd name="connsiteX188" fmla="*/ 5879 w 10000"/>
              <a:gd name="connsiteY188" fmla="*/ 7655 h 10741"/>
              <a:gd name="connsiteX189" fmla="*/ 5888 w 10000"/>
              <a:gd name="connsiteY189" fmla="*/ 7867 h 10741"/>
              <a:gd name="connsiteX190" fmla="*/ 5904 w 10000"/>
              <a:gd name="connsiteY190" fmla="*/ 8084 h 10741"/>
              <a:gd name="connsiteX191" fmla="*/ 5925 w 10000"/>
              <a:gd name="connsiteY191" fmla="*/ 8299 h 10741"/>
              <a:gd name="connsiteX192" fmla="*/ 5950 w 10000"/>
              <a:gd name="connsiteY192" fmla="*/ 8510 h 10741"/>
              <a:gd name="connsiteX193" fmla="*/ 5954 w 10000"/>
              <a:gd name="connsiteY193" fmla="*/ 8820 h 10741"/>
              <a:gd name="connsiteX194" fmla="*/ 5933 w 10000"/>
              <a:gd name="connsiteY194" fmla="*/ 9130 h 10741"/>
              <a:gd name="connsiteX195" fmla="*/ 5896 w 10000"/>
              <a:gd name="connsiteY195" fmla="*/ 9428 h 10741"/>
              <a:gd name="connsiteX196" fmla="*/ 5850 w 10000"/>
              <a:gd name="connsiteY196" fmla="*/ 9720 h 10741"/>
              <a:gd name="connsiteX197" fmla="*/ 5909 w 10000"/>
              <a:gd name="connsiteY197" fmla="*/ 10741 h 10741"/>
              <a:gd name="connsiteX198" fmla="*/ 4117 w 10000"/>
              <a:gd name="connsiteY198" fmla="*/ 10686 h 10741"/>
              <a:gd name="connsiteX199" fmla="*/ 4309 w 10000"/>
              <a:gd name="connsiteY199" fmla="*/ 10293 h 10741"/>
              <a:gd name="connsiteX200" fmla="*/ 4546 w 10000"/>
              <a:gd name="connsiteY200" fmla="*/ 9848 h 10741"/>
              <a:gd name="connsiteX201" fmla="*/ 4629 w 10000"/>
              <a:gd name="connsiteY201" fmla="*/ 9687 h 10741"/>
              <a:gd name="connsiteX202" fmla="*/ 4700 w 10000"/>
              <a:gd name="connsiteY202" fmla="*/ 9508 h 10741"/>
              <a:gd name="connsiteX203" fmla="*/ 4767 w 10000"/>
              <a:gd name="connsiteY203" fmla="*/ 9309 h 10741"/>
              <a:gd name="connsiteX204" fmla="*/ 4829 w 10000"/>
              <a:gd name="connsiteY204" fmla="*/ 9097 h 10741"/>
              <a:gd name="connsiteX205" fmla="*/ 4879 w 10000"/>
              <a:gd name="connsiteY205" fmla="*/ 8868 h 10741"/>
              <a:gd name="connsiteX206" fmla="*/ 4917 w 10000"/>
              <a:gd name="connsiteY206" fmla="*/ 8635 h 10741"/>
              <a:gd name="connsiteX207" fmla="*/ 4954 w 10000"/>
              <a:gd name="connsiteY207" fmla="*/ 8391 h 10741"/>
              <a:gd name="connsiteX208" fmla="*/ 4979 w 10000"/>
              <a:gd name="connsiteY208" fmla="*/ 8144 h 10741"/>
              <a:gd name="connsiteX209" fmla="*/ 5000 w 10000"/>
              <a:gd name="connsiteY209" fmla="*/ 7887 h 10741"/>
              <a:gd name="connsiteX210" fmla="*/ 5000 w 10000"/>
              <a:gd name="connsiteY210" fmla="*/ 7634 h 10741"/>
              <a:gd name="connsiteX211" fmla="*/ 5000 w 10000"/>
              <a:gd name="connsiteY211" fmla="*/ 7384 h 10741"/>
              <a:gd name="connsiteX212" fmla="*/ 4979 w 10000"/>
              <a:gd name="connsiteY212" fmla="*/ 7133 h 10741"/>
              <a:gd name="connsiteX213" fmla="*/ 4950 w 10000"/>
              <a:gd name="connsiteY213" fmla="*/ 6892 h 10741"/>
              <a:gd name="connsiteX214" fmla="*/ 4913 w 10000"/>
              <a:gd name="connsiteY214" fmla="*/ 6657 h 10741"/>
              <a:gd name="connsiteX215" fmla="*/ 4858 w 10000"/>
              <a:gd name="connsiteY215" fmla="*/ 6430 h 10741"/>
              <a:gd name="connsiteX216" fmla="*/ 4783 w 10000"/>
              <a:gd name="connsiteY216" fmla="*/ 6219 h 10741"/>
              <a:gd name="connsiteX217" fmla="*/ 4700 w 10000"/>
              <a:gd name="connsiteY217" fmla="*/ 6019 h 10741"/>
              <a:gd name="connsiteX218" fmla="*/ 4600 w 10000"/>
              <a:gd name="connsiteY218" fmla="*/ 5840 h 10741"/>
              <a:gd name="connsiteX219" fmla="*/ 4488 w 10000"/>
              <a:gd name="connsiteY219" fmla="*/ 5682 h 10741"/>
              <a:gd name="connsiteX220" fmla="*/ 4358 w 10000"/>
              <a:gd name="connsiteY220" fmla="*/ 5542 h 10741"/>
              <a:gd name="connsiteX221" fmla="*/ 4213 w 10000"/>
              <a:gd name="connsiteY221" fmla="*/ 5429 h 10741"/>
              <a:gd name="connsiteX222" fmla="*/ 4046 w 10000"/>
              <a:gd name="connsiteY222" fmla="*/ 5343 h 10741"/>
              <a:gd name="connsiteX223" fmla="*/ 3904 w 10000"/>
              <a:gd name="connsiteY223" fmla="*/ 5292 h 10741"/>
              <a:gd name="connsiteX224" fmla="*/ 3746 w 10000"/>
              <a:gd name="connsiteY224" fmla="*/ 5271 h 10741"/>
              <a:gd name="connsiteX225" fmla="*/ 3583 w 10000"/>
              <a:gd name="connsiteY225" fmla="*/ 5271 h 10741"/>
              <a:gd name="connsiteX226" fmla="*/ 3413 w 10000"/>
              <a:gd name="connsiteY226" fmla="*/ 5286 h 10741"/>
              <a:gd name="connsiteX227" fmla="*/ 3246 w 10000"/>
              <a:gd name="connsiteY227" fmla="*/ 5310 h 10741"/>
              <a:gd name="connsiteX228" fmla="*/ 3079 w 10000"/>
              <a:gd name="connsiteY228" fmla="*/ 5343 h 10741"/>
              <a:gd name="connsiteX229" fmla="*/ 2913 w 10000"/>
              <a:gd name="connsiteY229" fmla="*/ 5369 h 10741"/>
              <a:gd name="connsiteX230" fmla="*/ 2750 w 10000"/>
              <a:gd name="connsiteY230" fmla="*/ 5396 h 10741"/>
              <a:gd name="connsiteX231" fmla="*/ 2600 w 10000"/>
              <a:gd name="connsiteY231" fmla="*/ 5411 h 10741"/>
              <a:gd name="connsiteX232" fmla="*/ 2258 w 10000"/>
              <a:gd name="connsiteY232" fmla="*/ 5423 h 10741"/>
              <a:gd name="connsiteX233" fmla="*/ 1925 w 10000"/>
              <a:gd name="connsiteY233" fmla="*/ 5411 h 10741"/>
              <a:gd name="connsiteX234" fmla="*/ 1617 w 10000"/>
              <a:gd name="connsiteY234" fmla="*/ 5384 h 10741"/>
              <a:gd name="connsiteX235" fmla="*/ 1321 w 10000"/>
              <a:gd name="connsiteY235" fmla="*/ 5346 h 10741"/>
              <a:gd name="connsiteX236" fmla="*/ 1033 w 10000"/>
              <a:gd name="connsiteY236" fmla="*/ 5298 h 10741"/>
              <a:gd name="connsiteX237" fmla="*/ 758 w 10000"/>
              <a:gd name="connsiteY237" fmla="*/ 5250 h 10741"/>
              <a:gd name="connsiteX238" fmla="*/ 500 w 10000"/>
              <a:gd name="connsiteY238" fmla="*/ 5197 h 10741"/>
              <a:gd name="connsiteX239" fmla="*/ 517 w 10000"/>
              <a:gd name="connsiteY239" fmla="*/ 5137 h 10741"/>
              <a:gd name="connsiteX240" fmla="*/ 871 w 10000"/>
              <a:gd name="connsiteY240" fmla="*/ 5173 h 10741"/>
              <a:gd name="connsiteX241" fmla="*/ 1221 w 10000"/>
              <a:gd name="connsiteY241" fmla="*/ 5197 h 10741"/>
              <a:gd name="connsiteX242" fmla="*/ 1563 w 10000"/>
              <a:gd name="connsiteY242" fmla="*/ 5206 h 10741"/>
              <a:gd name="connsiteX243" fmla="*/ 1896 w 10000"/>
              <a:gd name="connsiteY243" fmla="*/ 5197 h 10741"/>
              <a:gd name="connsiteX244" fmla="*/ 2221 w 10000"/>
              <a:gd name="connsiteY244" fmla="*/ 5164 h 10741"/>
              <a:gd name="connsiteX245" fmla="*/ 2538 w 10000"/>
              <a:gd name="connsiteY245" fmla="*/ 5113 h 10741"/>
              <a:gd name="connsiteX246" fmla="*/ 2842 w 10000"/>
              <a:gd name="connsiteY246" fmla="*/ 5045 h 10741"/>
              <a:gd name="connsiteX247" fmla="*/ 3129 w 10000"/>
              <a:gd name="connsiteY247" fmla="*/ 4946 h 10741"/>
              <a:gd name="connsiteX248" fmla="*/ 3500 w 10000"/>
              <a:gd name="connsiteY248" fmla="*/ 4815 h 10741"/>
              <a:gd name="connsiteX249" fmla="*/ 2821 w 10000"/>
              <a:gd name="connsiteY249" fmla="*/ 4389 h 10741"/>
              <a:gd name="connsiteX250" fmla="*/ 2213 w 10000"/>
              <a:gd name="connsiteY250" fmla="*/ 3912 h 10741"/>
              <a:gd name="connsiteX251" fmla="*/ 1879 w 10000"/>
              <a:gd name="connsiteY251" fmla="*/ 3939 h 10741"/>
              <a:gd name="connsiteX252" fmla="*/ 1554 w 10000"/>
              <a:gd name="connsiteY252" fmla="*/ 3939 h 10741"/>
              <a:gd name="connsiteX253" fmla="*/ 1258 w 10000"/>
              <a:gd name="connsiteY253" fmla="*/ 3912 h 10741"/>
              <a:gd name="connsiteX254" fmla="*/ 979 w 10000"/>
              <a:gd name="connsiteY254" fmla="*/ 3856 h 10741"/>
              <a:gd name="connsiteX255" fmla="*/ 721 w 10000"/>
              <a:gd name="connsiteY255" fmla="*/ 3775 h 10741"/>
              <a:gd name="connsiteX256" fmla="*/ 496 w 10000"/>
              <a:gd name="connsiteY256" fmla="*/ 3674 h 10741"/>
              <a:gd name="connsiteX257" fmla="*/ 296 w 10000"/>
              <a:gd name="connsiteY257" fmla="*/ 3549 h 10741"/>
              <a:gd name="connsiteX258" fmla="*/ 129 w 10000"/>
              <a:gd name="connsiteY258" fmla="*/ 3403 h 10741"/>
              <a:gd name="connsiteX259" fmla="*/ 0 w 10000"/>
              <a:gd name="connsiteY259" fmla="*/ 3245 h 10741"/>
              <a:gd name="connsiteX260" fmla="*/ 17 w 10000"/>
              <a:gd name="connsiteY260" fmla="*/ 3218 h 10741"/>
              <a:gd name="connsiteX261" fmla="*/ 71 w 10000"/>
              <a:gd name="connsiteY261" fmla="*/ 3245 h 10741"/>
              <a:gd name="connsiteX262" fmla="*/ 138 w 10000"/>
              <a:gd name="connsiteY262" fmla="*/ 3349 h 10741"/>
              <a:gd name="connsiteX263" fmla="*/ 246 w 10000"/>
              <a:gd name="connsiteY263" fmla="*/ 3439 h 10741"/>
              <a:gd name="connsiteX264" fmla="*/ 379 w 10000"/>
              <a:gd name="connsiteY264" fmla="*/ 3528 h 10741"/>
              <a:gd name="connsiteX265" fmla="*/ 538 w 10000"/>
              <a:gd name="connsiteY265" fmla="*/ 3597 h 10741"/>
              <a:gd name="connsiteX266" fmla="*/ 721 w 10000"/>
              <a:gd name="connsiteY266" fmla="*/ 3656 h 10741"/>
              <a:gd name="connsiteX267" fmla="*/ 913 w 10000"/>
              <a:gd name="connsiteY267" fmla="*/ 3701 h 10741"/>
              <a:gd name="connsiteX268" fmla="*/ 1117 w 10000"/>
              <a:gd name="connsiteY268" fmla="*/ 3728 h 10741"/>
              <a:gd name="connsiteX269" fmla="*/ 1329 w 10000"/>
              <a:gd name="connsiteY269" fmla="*/ 3737 h 10741"/>
              <a:gd name="connsiteX270" fmla="*/ 1533 w 10000"/>
              <a:gd name="connsiteY270" fmla="*/ 3734 h 10741"/>
              <a:gd name="connsiteX271" fmla="*/ 1646 w 10000"/>
              <a:gd name="connsiteY271" fmla="*/ 3722 h 10741"/>
              <a:gd name="connsiteX272" fmla="*/ 1746 w 10000"/>
              <a:gd name="connsiteY272" fmla="*/ 3722 h 10741"/>
              <a:gd name="connsiteX273" fmla="*/ 1833 w 10000"/>
              <a:gd name="connsiteY273" fmla="*/ 3710 h 10741"/>
              <a:gd name="connsiteX274" fmla="*/ 1917 w 10000"/>
              <a:gd name="connsiteY274" fmla="*/ 3695 h 10741"/>
              <a:gd name="connsiteX275" fmla="*/ 1988 w 10000"/>
              <a:gd name="connsiteY275" fmla="*/ 3662 h 10741"/>
              <a:gd name="connsiteX276" fmla="*/ 1788 w 10000"/>
              <a:gd name="connsiteY276" fmla="*/ 3391 h 10741"/>
              <a:gd name="connsiteX277" fmla="*/ 1617 w 10000"/>
              <a:gd name="connsiteY277" fmla="*/ 3126 h 10741"/>
              <a:gd name="connsiteX278" fmla="*/ 1454 w 10000"/>
              <a:gd name="connsiteY278" fmla="*/ 2849 h 10741"/>
              <a:gd name="connsiteX279" fmla="*/ 1313 w 10000"/>
              <a:gd name="connsiteY279" fmla="*/ 2563 h 10741"/>
              <a:gd name="connsiteX280" fmla="*/ 1175 w 10000"/>
              <a:gd name="connsiteY280" fmla="*/ 2253 h 10741"/>
              <a:gd name="connsiteX281" fmla="*/ 1046 w 10000"/>
              <a:gd name="connsiteY281" fmla="*/ 1919 h 10741"/>
              <a:gd name="connsiteX282" fmla="*/ 1033 w 10000"/>
              <a:gd name="connsiteY282" fmla="*/ 1859 h 10741"/>
              <a:gd name="connsiteX283" fmla="*/ 1000 w 10000"/>
              <a:gd name="connsiteY283" fmla="*/ 1776 h 10741"/>
              <a:gd name="connsiteX284" fmla="*/ 979 w 10000"/>
              <a:gd name="connsiteY284" fmla="*/ 1684 h 10741"/>
              <a:gd name="connsiteX285" fmla="*/ 950 w 10000"/>
              <a:gd name="connsiteY285" fmla="*/ 1591 h 10741"/>
              <a:gd name="connsiteX286" fmla="*/ 925 w 10000"/>
              <a:gd name="connsiteY286" fmla="*/ 1490 h 10741"/>
              <a:gd name="connsiteX287" fmla="*/ 917 w 10000"/>
              <a:gd name="connsiteY287" fmla="*/ 1397 h 10741"/>
              <a:gd name="connsiteX288" fmla="*/ 917 w 10000"/>
              <a:gd name="connsiteY288" fmla="*/ 1311 h 10741"/>
              <a:gd name="connsiteX289" fmla="*/ 933 w 10000"/>
              <a:gd name="connsiteY289" fmla="*/ 1234 h 10741"/>
              <a:gd name="connsiteX290" fmla="*/ 963 w 10000"/>
              <a:gd name="connsiteY290" fmla="*/ 1180 h 10741"/>
              <a:gd name="connsiteX291" fmla="*/ 1000 w 10000"/>
              <a:gd name="connsiteY291" fmla="*/ 1192 h 10741"/>
              <a:gd name="connsiteX292" fmla="*/ 1033 w 10000"/>
              <a:gd name="connsiteY292" fmla="*/ 1496 h 10741"/>
              <a:gd name="connsiteX293" fmla="*/ 1108 w 10000"/>
              <a:gd name="connsiteY293" fmla="*/ 1800 h 10741"/>
              <a:gd name="connsiteX294" fmla="*/ 1221 w 10000"/>
              <a:gd name="connsiteY294" fmla="*/ 2098 h 10741"/>
              <a:gd name="connsiteX295" fmla="*/ 1358 w 10000"/>
              <a:gd name="connsiteY295" fmla="*/ 2372 h 10741"/>
              <a:gd name="connsiteX296" fmla="*/ 1508 w 10000"/>
              <a:gd name="connsiteY296" fmla="*/ 2628 h 10741"/>
              <a:gd name="connsiteX297" fmla="*/ 1646 w 10000"/>
              <a:gd name="connsiteY297" fmla="*/ 2795 h 10741"/>
              <a:gd name="connsiteX298" fmla="*/ 1629 w 10000"/>
              <a:gd name="connsiteY298" fmla="*/ 2801 h 10741"/>
              <a:gd name="connsiteX299" fmla="*/ 1629 w 10000"/>
              <a:gd name="connsiteY299" fmla="*/ 2807 h 10741"/>
              <a:gd name="connsiteX300" fmla="*/ 1638 w 10000"/>
              <a:gd name="connsiteY300" fmla="*/ 2813 h 10741"/>
              <a:gd name="connsiteX301" fmla="*/ 1646 w 10000"/>
              <a:gd name="connsiteY301" fmla="*/ 2816 h 10741"/>
              <a:gd name="connsiteX302" fmla="*/ 1663 w 10000"/>
              <a:gd name="connsiteY302" fmla="*/ 2822 h 10741"/>
              <a:gd name="connsiteX303" fmla="*/ 1667 w 10000"/>
              <a:gd name="connsiteY303" fmla="*/ 2834 h 10741"/>
              <a:gd name="connsiteX304" fmla="*/ 1675 w 10000"/>
              <a:gd name="connsiteY304" fmla="*/ 2840 h 10741"/>
              <a:gd name="connsiteX305" fmla="*/ 1683 w 10000"/>
              <a:gd name="connsiteY305" fmla="*/ 2849 h 10741"/>
              <a:gd name="connsiteX306" fmla="*/ 1683 w 10000"/>
              <a:gd name="connsiteY306" fmla="*/ 2843 h 10741"/>
              <a:gd name="connsiteX307" fmla="*/ 1675 w 10000"/>
              <a:gd name="connsiteY307" fmla="*/ 2840 h 10741"/>
              <a:gd name="connsiteX308" fmla="*/ 1675 w 10000"/>
              <a:gd name="connsiteY308" fmla="*/ 2840 h 10741"/>
              <a:gd name="connsiteX309" fmla="*/ 1646 w 10000"/>
              <a:gd name="connsiteY309" fmla="*/ 2795 h 10741"/>
              <a:gd name="connsiteX310" fmla="*/ 1746 w 10000"/>
              <a:gd name="connsiteY310" fmla="*/ 2741 h 10741"/>
              <a:gd name="connsiteX311" fmla="*/ 1842 w 10000"/>
              <a:gd name="connsiteY311" fmla="*/ 2649 h 10741"/>
              <a:gd name="connsiteX312" fmla="*/ 1933 w 10000"/>
              <a:gd name="connsiteY312" fmla="*/ 2542 h 10741"/>
              <a:gd name="connsiteX313" fmla="*/ 2017 w 10000"/>
              <a:gd name="connsiteY313" fmla="*/ 2411 h 10741"/>
              <a:gd name="connsiteX314" fmla="*/ 2092 w 10000"/>
              <a:gd name="connsiteY314" fmla="*/ 2265 h 10741"/>
              <a:gd name="connsiteX315" fmla="*/ 2163 w 10000"/>
              <a:gd name="connsiteY315" fmla="*/ 2113 h 10741"/>
              <a:gd name="connsiteX316" fmla="*/ 2221 w 10000"/>
              <a:gd name="connsiteY316" fmla="*/ 1955 h 10741"/>
              <a:gd name="connsiteX317" fmla="*/ 2275 w 10000"/>
              <a:gd name="connsiteY317" fmla="*/ 1803 h 10741"/>
              <a:gd name="connsiteX318" fmla="*/ 2321 w 10000"/>
              <a:gd name="connsiteY318" fmla="*/ 1657 h 10741"/>
              <a:gd name="connsiteX319" fmla="*/ 2329 w 10000"/>
              <a:gd name="connsiteY319" fmla="*/ 1853 h 10741"/>
              <a:gd name="connsiteX320" fmla="*/ 2321 w 10000"/>
              <a:gd name="connsiteY320" fmla="*/ 2032 h 10741"/>
              <a:gd name="connsiteX321" fmla="*/ 2283 w 10000"/>
              <a:gd name="connsiteY321" fmla="*/ 2199 h 10741"/>
              <a:gd name="connsiteX322" fmla="*/ 2229 w 10000"/>
              <a:gd name="connsiteY322" fmla="*/ 2366 h 10741"/>
              <a:gd name="connsiteX323" fmla="*/ 2154 w 10000"/>
              <a:gd name="connsiteY323" fmla="*/ 2524 h 10741"/>
              <a:gd name="connsiteX324" fmla="*/ 2046 w 10000"/>
              <a:gd name="connsiteY324" fmla="*/ 2682 h 10741"/>
              <a:gd name="connsiteX325" fmla="*/ 1796 w 10000"/>
              <a:gd name="connsiteY325" fmla="*/ 3027 h 10741"/>
              <a:gd name="connsiteX326" fmla="*/ 2054 w 10000"/>
              <a:gd name="connsiteY326" fmla="*/ 3305 h 10741"/>
              <a:gd name="connsiteX327" fmla="*/ 2333 w 10000"/>
              <a:gd name="connsiteY327" fmla="*/ 3564 h 10741"/>
              <a:gd name="connsiteX328" fmla="*/ 2638 w 10000"/>
              <a:gd name="connsiteY328" fmla="*/ 3808 h 10741"/>
              <a:gd name="connsiteX329" fmla="*/ 2963 w 10000"/>
              <a:gd name="connsiteY329" fmla="*/ 4032 h 10741"/>
              <a:gd name="connsiteX330" fmla="*/ 4129 w 10000"/>
              <a:gd name="connsiteY330" fmla="*/ 4610 h 10741"/>
              <a:gd name="connsiteX331" fmla="*/ 4167 w 10000"/>
              <a:gd name="connsiteY331" fmla="*/ 4589 h 10741"/>
              <a:gd name="connsiteX332" fmla="*/ 4071 w 10000"/>
              <a:gd name="connsiteY332" fmla="*/ 4333 h 10741"/>
              <a:gd name="connsiteX333" fmla="*/ 3996 w 10000"/>
              <a:gd name="connsiteY333" fmla="*/ 4058 h 10741"/>
              <a:gd name="connsiteX334" fmla="*/ 3933 w 10000"/>
              <a:gd name="connsiteY334" fmla="*/ 3760 h 10741"/>
              <a:gd name="connsiteX335" fmla="*/ 3904 w 10000"/>
              <a:gd name="connsiteY335" fmla="*/ 3456 h 10741"/>
              <a:gd name="connsiteX336" fmla="*/ 3879 w 10000"/>
              <a:gd name="connsiteY336" fmla="*/ 3138 h 10741"/>
              <a:gd name="connsiteX337" fmla="*/ 3879 w 10000"/>
              <a:gd name="connsiteY337" fmla="*/ 2813 h 10741"/>
              <a:gd name="connsiteX338" fmla="*/ 3896 w 10000"/>
              <a:gd name="connsiteY338" fmla="*/ 2485 h 10741"/>
              <a:gd name="connsiteX339" fmla="*/ 3933 w 10000"/>
              <a:gd name="connsiteY339" fmla="*/ 2160 h 10741"/>
              <a:gd name="connsiteX340" fmla="*/ 3988 w 10000"/>
              <a:gd name="connsiteY340" fmla="*/ 1836 h 10741"/>
              <a:gd name="connsiteX341" fmla="*/ 4046 w 10000"/>
              <a:gd name="connsiteY341" fmla="*/ 1523 h 10741"/>
              <a:gd name="connsiteX342" fmla="*/ 4129 w 10000"/>
              <a:gd name="connsiteY342" fmla="*/ 1219 h 10741"/>
              <a:gd name="connsiteX343" fmla="*/ 4229 w 10000"/>
              <a:gd name="connsiteY343" fmla="*/ 933 h 10741"/>
              <a:gd name="connsiteX344" fmla="*/ 4333 w 10000"/>
              <a:gd name="connsiteY344" fmla="*/ 662 h 10741"/>
              <a:gd name="connsiteX345" fmla="*/ 4454 w 10000"/>
              <a:gd name="connsiteY345" fmla="*/ 417 h 10741"/>
              <a:gd name="connsiteX346" fmla="*/ 4583 w 10000"/>
              <a:gd name="connsiteY346" fmla="*/ 194 h 10741"/>
              <a:gd name="connsiteX347" fmla="*/ 4738 w 10000"/>
              <a:gd name="connsiteY347" fmla="*/ 0 h 10741"/>
              <a:gd name="connsiteX0" fmla="*/ 4738 w 10000"/>
              <a:gd name="connsiteY0" fmla="*/ 0 h 10686"/>
              <a:gd name="connsiteX1" fmla="*/ 4721 w 10000"/>
              <a:gd name="connsiteY1" fmla="*/ 48 h 10686"/>
              <a:gd name="connsiteX2" fmla="*/ 4713 w 10000"/>
              <a:gd name="connsiteY2" fmla="*/ 80 h 10686"/>
              <a:gd name="connsiteX3" fmla="*/ 4704 w 10000"/>
              <a:gd name="connsiteY3" fmla="*/ 101 h 10686"/>
              <a:gd name="connsiteX4" fmla="*/ 4704 w 10000"/>
              <a:gd name="connsiteY4" fmla="*/ 113 h 10686"/>
              <a:gd name="connsiteX5" fmla="*/ 4713 w 10000"/>
              <a:gd name="connsiteY5" fmla="*/ 119 h 10686"/>
              <a:gd name="connsiteX6" fmla="*/ 4713 w 10000"/>
              <a:gd name="connsiteY6" fmla="*/ 125 h 10686"/>
              <a:gd name="connsiteX7" fmla="*/ 4721 w 10000"/>
              <a:gd name="connsiteY7" fmla="*/ 125 h 10686"/>
              <a:gd name="connsiteX8" fmla="*/ 4721 w 10000"/>
              <a:gd name="connsiteY8" fmla="*/ 125 h 10686"/>
              <a:gd name="connsiteX9" fmla="*/ 4721 w 10000"/>
              <a:gd name="connsiteY9" fmla="*/ 134 h 10686"/>
              <a:gd name="connsiteX10" fmla="*/ 4713 w 10000"/>
              <a:gd name="connsiteY10" fmla="*/ 152 h 10686"/>
              <a:gd name="connsiteX11" fmla="*/ 4704 w 10000"/>
              <a:gd name="connsiteY11" fmla="*/ 179 h 10686"/>
              <a:gd name="connsiteX12" fmla="*/ 4692 w 10000"/>
              <a:gd name="connsiteY12" fmla="*/ 221 h 10686"/>
              <a:gd name="connsiteX13" fmla="*/ 4667 w 10000"/>
              <a:gd name="connsiteY13" fmla="*/ 280 h 10686"/>
              <a:gd name="connsiteX14" fmla="*/ 4629 w 10000"/>
              <a:gd name="connsiteY14" fmla="*/ 364 h 10686"/>
              <a:gd name="connsiteX15" fmla="*/ 4592 w 10000"/>
              <a:gd name="connsiteY15" fmla="*/ 465 h 10686"/>
              <a:gd name="connsiteX16" fmla="*/ 4533 w 10000"/>
              <a:gd name="connsiteY16" fmla="*/ 596 h 10686"/>
              <a:gd name="connsiteX17" fmla="*/ 4463 w 10000"/>
              <a:gd name="connsiteY17" fmla="*/ 754 h 10686"/>
              <a:gd name="connsiteX18" fmla="*/ 4379 w 10000"/>
              <a:gd name="connsiteY18" fmla="*/ 1001 h 10686"/>
              <a:gd name="connsiteX19" fmla="*/ 4321 w 10000"/>
              <a:gd name="connsiteY19" fmla="*/ 1266 h 10686"/>
              <a:gd name="connsiteX20" fmla="*/ 4275 w 10000"/>
              <a:gd name="connsiteY20" fmla="*/ 1538 h 10686"/>
              <a:gd name="connsiteX21" fmla="*/ 4213 w 10000"/>
              <a:gd name="connsiteY21" fmla="*/ 1827 h 10686"/>
              <a:gd name="connsiteX22" fmla="*/ 4204 w 10000"/>
              <a:gd name="connsiteY22" fmla="*/ 1889 h 10686"/>
              <a:gd name="connsiteX23" fmla="*/ 4192 w 10000"/>
              <a:gd name="connsiteY23" fmla="*/ 1982 h 10686"/>
              <a:gd name="connsiteX24" fmla="*/ 4183 w 10000"/>
              <a:gd name="connsiteY24" fmla="*/ 2080 h 10686"/>
              <a:gd name="connsiteX25" fmla="*/ 4175 w 10000"/>
              <a:gd name="connsiteY25" fmla="*/ 2187 h 10686"/>
              <a:gd name="connsiteX26" fmla="*/ 4175 w 10000"/>
              <a:gd name="connsiteY26" fmla="*/ 2297 h 10686"/>
              <a:gd name="connsiteX27" fmla="*/ 4192 w 10000"/>
              <a:gd name="connsiteY27" fmla="*/ 2396 h 10686"/>
              <a:gd name="connsiteX28" fmla="*/ 4213 w 10000"/>
              <a:gd name="connsiteY28" fmla="*/ 2482 h 10686"/>
              <a:gd name="connsiteX29" fmla="*/ 4250 w 10000"/>
              <a:gd name="connsiteY29" fmla="*/ 2542 h 10686"/>
              <a:gd name="connsiteX30" fmla="*/ 4450 w 10000"/>
              <a:gd name="connsiteY30" fmla="*/ 2530 h 10686"/>
              <a:gd name="connsiteX31" fmla="*/ 4646 w 10000"/>
              <a:gd name="connsiteY31" fmla="*/ 2482 h 10686"/>
              <a:gd name="connsiteX32" fmla="*/ 4833 w 10000"/>
              <a:gd name="connsiteY32" fmla="*/ 2405 h 10686"/>
              <a:gd name="connsiteX33" fmla="*/ 5025 w 10000"/>
              <a:gd name="connsiteY33" fmla="*/ 2297 h 10686"/>
              <a:gd name="connsiteX34" fmla="*/ 5200 w 10000"/>
              <a:gd name="connsiteY34" fmla="*/ 2172 h 10686"/>
              <a:gd name="connsiteX35" fmla="*/ 5371 w 10000"/>
              <a:gd name="connsiteY35" fmla="*/ 2020 h 10686"/>
              <a:gd name="connsiteX36" fmla="*/ 5533 w 10000"/>
              <a:gd name="connsiteY36" fmla="*/ 1859 h 10686"/>
              <a:gd name="connsiteX37" fmla="*/ 5683 w 10000"/>
              <a:gd name="connsiteY37" fmla="*/ 1690 h 10686"/>
              <a:gd name="connsiteX38" fmla="*/ 5829 w 10000"/>
              <a:gd name="connsiteY38" fmla="*/ 1511 h 10686"/>
              <a:gd name="connsiteX39" fmla="*/ 5954 w 10000"/>
              <a:gd name="connsiteY39" fmla="*/ 1326 h 10686"/>
              <a:gd name="connsiteX40" fmla="*/ 6071 w 10000"/>
              <a:gd name="connsiteY40" fmla="*/ 1147 h 10686"/>
              <a:gd name="connsiteX41" fmla="*/ 6167 w 10000"/>
              <a:gd name="connsiteY41" fmla="*/ 974 h 10686"/>
              <a:gd name="connsiteX42" fmla="*/ 6213 w 10000"/>
              <a:gd name="connsiteY42" fmla="*/ 974 h 10686"/>
              <a:gd name="connsiteX43" fmla="*/ 6213 w 10000"/>
              <a:gd name="connsiteY43" fmla="*/ 992 h 10686"/>
              <a:gd name="connsiteX44" fmla="*/ 6138 w 10000"/>
              <a:gd name="connsiteY44" fmla="*/ 1165 h 10686"/>
              <a:gd name="connsiteX45" fmla="*/ 6054 w 10000"/>
              <a:gd name="connsiteY45" fmla="*/ 1344 h 10686"/>
              <a:gd name="connsiteX46" fmla="*/ 5963 w 10000"/>
              <a:gd name="connsiteY46" fmla="*/ 1517 h 10686"/>
              <a:gd name="connsiteX47" fmla="*/ 5871 w 10000"/>
              <a:gd name="connsiteY47" fmla="*/ 1684 h 10686"/>
              <a:gd name="connsiteX48" fmla="*/ 5775 w 10000"/>
              <a:gd name="connsiteY48" fmla="*/ 1847 h 10686"/>
              <a:gd name="connsiteX49" fmla="*/ 5667 w 10000"/>
              <a:gd name="connsiteY49" fmla="*/ 1999 h 10686"/>
              <a:gd name="connsiteX50" fmla="*/ 5554 w 10000"/>
              <a:gd name="connsiteY50" fmla="*/ 2145 h 10686"/>
              <a:gd name="connsiteX51" fmla="*/ 5417 w 10000"/>
              <a:gd name="connsiteY51" fmla="*/ 2279 h 10686"/>
              <a:gd name="connsiteX52" fmla="*/ 5275 w 10000"/>
              <a:gd name="connsiteY52" fmla="*/ 2411 h 10686"/>
              <a:gd name="connsiteX53" fmla="*/ 5108 w 10000"/>
              <a:gd name="connsiteY53" fmla="*/ 2518 h 10686"/>
              <a:gd name="connsiteX54" fmla="*/ 4917 w 10000"/>
              <a:gd name="connsiteY54" fmla="*/ 2616 h 10686"/>
              <a:gd name="connsiteX55" fmla="*/ 4704 w 10000"/>
              <a:gd name="connsiteY55" fmla="*/ 2703 h 10686"/>
              <a:gd name="connsiteX56" fmla="*/ 4479 w 10000"/>
              <a:gd name="connsiteY56" fmla="*/ 2768 h 10686"/>
              <a:gd name="connsiteX57" fmla="*/ 4213 w 10000"/>
              <a:gd name="connsiteY57" fmla="*/ 2813 h 10686"/>
              <a:gd name="connsiteX58" fmla="*/ 4221 w 10000"/>
              <a:gd name="connsiteY58" fmla="*/ 3126 h 10686"/>
              <a:gd name="connsiteX59" fmla="*/ 4258 w 10000"/>
              <a:gd name="connsiteY59" fmla="*/ 3424 h 10686"/>
              <a:gd name="connsiteX60" fmla="*/ 4321 w 10000"/>
              <a:gd name="connsiteY60" fmla="*/ 3707 h 10686"/>
              <a:gd name="connsiteX61" fmla="*/ 4404 w 10000"/>
              <a:gd name="connsiteY61" fmla="*/ 3975 h 10686"/>
              <a:gd name="connsiteX62" fmla="*/ 4508 w 10000"/>
              <a:gd name="connsiteY62" fmla="*/ 4231 h 10686"/>
              <a:gd name="connsiteX63" fmla="*/ 4621 w 10000"/>
              <a:gd name="connsiteY63" fmla="*/ 4476 h 10686"/>
              <a:gd name="connsiteX64" fmla="*/ 4750 w 10000"/>
              <a:gd name="connsiteY64" fmla="*/ 4708 h 10686"/>
              <a:gd name="connsiteX65" fmla="*/ 4879 w 10000"/>
              <a:gd name="connsiteY65" fmla="*/ 4934 h 10686"/>
              <a:gd name="connsiteX66" fmla="*/ 4917 w 10000"/>
              <a:gd name="connsiteY66" fmla="*/ 4988 h 10686"/>
              <a:gd name="connsiteX67" fmla="*/ 4950 w 10000"/>
              <a:gd name="connsiteY67" fmla="*/ 5054 h 10686"/>
              <a:gd name="connsiteX68" fmla="*/ 4996 w 10000"/>
              <a:gd name="connsiteY68" fmla="*/ 5125 h 10686"/>
              <a:gd name="connsiteX69" fmla="*/ 5038 w 10000"/>
              <a:gd name="connsiteY69" fmla="*/ 5200 h 10686"/>
              <a:gd name="connsiteX70" fmla="*/ 5092 w 10000"/>
              <a:gd name="connsiteY70" fmla="*/ 5271 h 10686"/>
              <a:gd name="connsiteX71" fmla="*/ 5154 w 10000"/>
              <a:gd name="connsiteY71" fmla="*/ 5331 h 10686"/>
              <a:gd name="connsiteX72" fmla="*/ 5229 w 10000"/>
              <a:gd name="connsiteY72" fmla="*/ 5384 h 10686"/>
              <a:gd name="connsiteX73" fmla="*/ 5313 w 10000"/>
              <a:gd name="connsiteY73" fmla="*/ 5423 h 10686"/>
              <a:gd name="connsiteX74" fmla="*/ 5413 w 10000"/>
              <a:gd name="connsiteY74" fmla="*/ 5438 h 10686"/>
              <a:gd name="connsiteX75" fmla="*/ 5517 w 10000"/>
              <a:gd name="connsiteY75" fmla="*/ 5435 h 10686"/>
              <a:gd name="connsiteX76" fmla="*/ 5704 w 10000"/>
              <a:gd name="connsiteY76" fmla="*/ 5390 h 10686"/>
              <a:gd name="connsiteX77" fmla="*/ 5871 w 10000"/>
              <a:gd name="connsiteY77" fmla="*/ 5316 h 10686"/>
              <a:gd name="connsiteX78" fmla="*/ 6033 w 10000"/>
              <a:gd name="connsiteY78" fmla="*/ 5223 h 10686"/>
              <a:gd name="connsiteX79" fmla="*/ 6167 w 10000"/>
              <a:gd name="connsiteY79" fmla="*/ 5113 h 10686"/>
              <a:gd name="connsiteX80" fmla="*/ 6296 w 10000"/>
              <a:gd name="connsiteY80" fmla="*/ 4994 h 10686"/>
              <a:gd name="connsiteX81" fmla="*/ 6417 w 10000"/>
              <a:gd name="connsiteY81" fmla="*/ 4869 h 10686"/>
              <a:gd name="connsiteX82" fmla="*/ 6525 w 10000"/>
              <a:gd name="connsiteY82" fmla="*/ 4750 h 10686"/>
              <a:gd name="connsiteX83" fmla="*/ 6617 w 10000"/>
              <a:gd name="connsiteY83" fmla="*/ 4636 h 10686"/>
              <a:gd name="connsiteX84" fmla="*/ 6821 w 10000"/>
              <a:gd name="connsiteY84" fmla="*/ 4377 h 10686"/>
              <a:gd name="connsiteX85" fmla="*/ 7017 w 10000"/>
              <a:gd name="connsiteY85" fmla="*/ 4085 h 10686"/>
              <a:gd name="connsiteX86" fmla="*/ 7213 w 10000"/>
              <a:gd name="connsiteY86" fmla="*/ 3766 h 10686"/>
              <a:gd name="connsiteX87" fmla="*/ 7396 w 10000"/>
              <a:gd name="connsiteY87" fmla="*/ 3418 h 10686"/>
              <a:gd name="connsiteX88" fmla="*/ 7563 w 10000"/>
              <a:gd name="connsiteY88" fmla="*/ 3051 h 10686"/>
              <a:gd name="connsiteX89" fmla="*/ 7713 w 10000"/>
              <a:gd name="connsiteY89" fmla="*/ 2661 h 10686"/>
              <a:gd name="connsiteX90" fmla="*/ 7850 w 10000"/>
              <a:gd name="connsiteY90" fmla="*/ 2253 h 10686"/>
              <a:gd name="connsiteX91" fmla="*/ 7950 w 10000"/>
              <a:gd name="connsiteY91" fmla="*/ 1830 h 10686"/>
              <a:gd name="connsiteX92" fmla="*/ 8025 w 10000"/>
              <a:gd name="connsiteY92" fmla="*/ 1397 h 10686"/>
              <a:gd name="connsiteX93" fmla="*/ 8071 w 10000"/>
              <a:gd name="connsiteY93" fmla="*/ 954 h 10686"/>
              <a:gd name="connsiteX94" fmla="*/ 8108 w 10000"/>
              <a:gd name="connsiteY94" fmla="*/ 974 h 10686"/>
              <a:gd name="connsiteX95" fmla="*/ 8138 w 10000"/>
              <a:gd name="connsiteY95" fmla="*/ 1025 h 10686"/>
              <a:gd name="connsiteX96" fmla="*/ 8163 w 10000"/>
              <a:gd name="connsiteY96" fmla="*/ 1100 h 10686"/>
              <a:gd name="connsiteX97" fmla="*/ 8175 w 10000"/>
              <a:gd name="connsiteY97" fmla="*/ 1198 h 10686"/>
              <a:gd name="connsiteX98" fmla="*/ 8183 w 10000"/>
              <a:gd name="connsiteY98" fmla="*/ 1311 h 10686"/>
              <a:gd name="connsiteX99" fmla="*/ 8183 w 10000"/>
              <a:gd name="connsiteY99" fmla="*/ 1442 h 10686"/>
              <a:gd name="connsiteX100" fmla="*/ 8183 w 10000"/>
              <a:gd name="connsiteY100" fmla="*/ 1582 h 10686"/>
              <a:gd name="connsiteX101" fmla="*/ 8175 w 10000"/>
              <a:gd name="connsiteY101" fmla="*/ 1734 h 10686"/>
              <a:gd name="connsiteX102" fmla="*/ 8163 w 10000"/>
              <a:gd name="connsiteY102" fmla="*/ 1889 h 10686"/>
              <a:gd name="connsiteX103" fmla="*/ 8146 w 10000"/>
              <a:gd name="connsiteY103" fmla="*/ 2047 h 10686"/>
              <a:gd name="connsiteX104" fmla="*/ 8121 w 10000"/>
              <a:gd name="connsiteY104" fmla="*/ 2205 h 10686"/>
              <a:gd name="connsiteX105" fmla="*/ 8108 w 10000"/>
              <a:gd name="connsiteY105" fmla="*/ 2357 h 10686"/>
              <a:gd name="connsiteX106" fmla="*/ 8083 w 10000"/>
              <a:gd name="connsiteY106" fmla="*/ 2497 h 10686"/>
              <a:gd name="connsiteX107" fmla="*/ 8063 w 10000"/>
              <a:gd name="connsiteY107" fmla="*/ 2628 h 10686"/>
              <a:gd name="connsiteX108" fmla="*/ 8038 w 10000"/>
              <a:gd name="connsiteY108" fmla="*/ 2741 h 10686"/>
              <a:gd name="connsiteX109" fmla="*/ 8017 w 10000"/>
              <a:gd name="connsiteY109" fmla="*/ 2834 h 10686"/>
              <a:gd name="connsiteX110" fmla="*/ 8000 w 10000"/>
              <a:gd name="connsiteY110" fmla="*/ 2908 h 10686"/>
              <a:gd name="connsiteX111" fmla="*/ 7700 w 10000"/>
              <a:gd name="connsiteY111" fmla="*/ 3754 h 10686"/>
              <a:gd name="connsiteX112" fmla="*/ 7942 w 10000"/>
              <a:gd name="connsiteY112" fmla="*/ 3737 h 10686"/>
              <a:gd name="connsiteX113" fmla="*/ 8167 w 10000"/>
              <a:gd name="connsiteY113" fmla="*/ 3695 h 10686"/>
              <a:gd name="connsiteX114" fmla="*/ 8379 w 10000"/>
              <a:gd name="connsiteY114" fmla="*/ 3635 h 10686"/>
              <a:gd name="connsiteX115" fmla="*/ 8583 w 10000"/>
              <a:gd name="connsiteY115" fmla="*/ 3558 h 10686"/>
              <a:gd name="connsiteX116" fmla="*/ 8767 w 10000"/>
              <a:gd name="connsiteY116" fmla="*/ 3471 h 10686"/>
              <a:gd name="connsiteX117" fmla="*/ 8933 w 10000"/>
              <a:gd name="connsiteY117" fmla="*/ 3376 h 10686"/>
              <a:gd name="connsiteX118" fmla="*/ 9092 w 10000"/>
              <a:gd name="connsiteY118" fmla="*/ 3278 h 10686"/>
              <a:gd name="connsiteX119" fmla="*/ 9238 w 10000"/>
              <a:gd name="connsiteY119" fmla="*/ 3185 h 10686"/>
              <a:gd name="connsiteX120" fmla="*/ 9250 w 10000"/>
              <a:gd name="connsiteY120" fmla="*/ 3230 h 10686"/>
              <a:gd name="connsiteX121" fmla="*/ 9117 w 10000"/>
              <a:gd name="connsiteY121" fmla="*/ 3376 h 10686"/>
              <a:gd name="connsiteX122" fmla="*/ 8954 w 10000"/>
              <a:gd name="connsiteY122" fmla="*/ 3516 h 10686"/>
              <a:gd name="connsiteX123" fmla="*/ 8758 w 10000"/>
              <a:gd name="connsiteY123" fmla="*/ 3641 h 10686"/>
              <a:gd name="connsiteX124" fmla="*/ 8538 w 10000"/>
              <a:gd name="connsiteY124" fmla="*/ 3754 h 10686"/>
              <a:gd name="connsiteX125" fmla="*/ 8304 w 10000"/>
              <a:gd name="connsiteY125" fmla="*/ 3856 h 10686"/>
              <a:gd name="connsiteX126" fmla="*/ 8054 w 10000"/>
              <a:gd name="connsiteY126" fmla="*/ 3945 h 10686"/>
              <a:gd name="connsiteX127" fmla="*/ 7796 w 10000"/>
              <a:gd name="connsiteY127" fmla="*/ 4014 h 10686"/>
              <a:gd name="connsiteX128" fmla="*/ 7533 w 10000"/>
              <a:gd name="connsiteY128" fmla="*/ 4064 h 10686"/>
              <a:gd name="connsiteX129" fmla="*/ 7479 w 10000"/>
              <a:gd name="connsiteY129" fmla="*/ 4184 h 10686"/>
              <a:gd name="connsiteX130" fmla="*/ 7404 w 10000"/>
              <a:gd name="connsiteY130" fmla="*/ 4324 h 10686"/>
              <a:gd name="connsiteX131" fmla="*/ 7321 w 10000"/>
              <a:gd name="connsiteY131" fmla="*/ 4470 h 10686"/>
              <a:gd name="connsiteX132" fmla="*/ 7213 w 10000"/>
              <a:gd name="connsiteY132" fmla="*/ 4628 h 10686"/>
              <a:gd name="connsiteX133" fmla="*/ 7100 w 10000"/>
              <a:gd name="connsiteY133" fmla="*/ 4794 h 10686"/>
              <a:gd name="connsiteX134" fmla="*/ 6979 w 10000"/>
              <a:gd name="connsiteY134" fmla="*/ 4958 h 10686"/>
              <a:gd name="connsiteX135" fmla="*/ 6850 w 10000"/>
              <a:gd name="connsiteY135" fmla="*/ 5113 h 10686"/>
              <a:gd name="connsiteX136" fmla="*/ 6721 w 10000"/>
              <a:gd name="connsiteY136" fmla="*/ 5265 h 10686"/>
              <a:gd name="connsiteX137" fmla="*/ 6600 w 10000"/>
              <a:gd name="connsiteY137" fmla="*/ 5405 h 10686"/>
              <a:gd name="connsiteX138" fmla="*/ 6471 w 10000"/>
              <a:gd name="connsiteY138" fmla="*/ 5530 h 10686"/>
              <a:gd name="connsiteX139" fmla="*/ 6358 w 10000"/>
              <a:gd name="connsiteY139" fmla="*/ 5641 h 10686"/>
              <a:gd name="connsiteX140" fmla="*/ 6250 w 10000"/>
              <a:gd name="connsiteY140" fmla="*/ 5721 h 10686"/>
              <a:gd name="connsiteX141" fmla="*/ 6267 w 10000"/>
              <a:gd name="connsiteY141" fmla="*/ 5781 h 10686"/>
              <a:gd name="connsiteX142" fmla="*/ 6296 w 10000"/>
              <a:gd name="connsiteY142" fmla="*/ 5793 h 10686"/>
              <a:gd name="connsiteX143" fmla="*/ 6479 w 10000"/>
              <a:gd name="connsiteY143" fmla="*/ 5754 h 10686"/>
              <a:gd name="connsiteX144" fmla="*/ 6663 w 10000"/>
              <a:gd name="connsiteY144" fmla="*/ 5736 h 10686"/>
              <a:gd name="connsiteX145" fmla="*/ 6858 w 10000"/>
              <a:gd name="connsiteY145" fmla="*/ 5736 h 10686"/>
              <a:gd name="connsiteX146" fmla="*/ 7046 w 10000"/>
              <a:gd name="connsiteY146" fmla="*/ 5742 h 10686"/>
              <a:gd name="connsiteX147" fmla="*/ 7246 w 10000"/>
              <a:gd name="connsiteY147" fmla="*/ 5748 h 10686"/>
              <a:gd name="connsiteX148" fmla="*/ 7425 w 10000"/>
              <a:gd name="connsiteY148" fmla="*/ 5748 h 10686"/>
              <a:gd name="connsiteX149" fmla="*/ 7600 w 10000"/>
              <a:gd name="connsiteY149" fmla="*/ 5733 h 10686"/>
              <a:gd name="connsiteX150" fmla="*/ 7950 w 10000"/>
              <a:gd name="connsiteY150" fmla="*/ 5673 h 10686"/>
              <a:gd name="connsiteX151" fmla="*/ 8275 w 10000"/>
              <a:gd name="connsiteY151" fmla="*/ 5596 h 10686"/>
              <a:gd name="connsiteX152" fmla="*/ 8579 w 10000"/>
              <a:gd name="connsiteY152" fmla="*/ 5504 h 10686"/>
              <a:gd name="connsiteX153" fmla="*/ 8858 w 10000"/>
              <a:gd name="connsiteY153" fmla="*/ 5390 h 10686"/>
              <a:gd name="connsiteX154" fmla="*/ 9117 w 10000"/>
              <a:gd name="connsiteY154" fmla="*/ 5265 h 10686"/>
              <a:gd name="connsiteX155" fmla="*/ 9350 w 10000"/>
              <a:gd name="connsiteY155" fmla="*/ 5119 h 10686"/>
              <a:gd name="connsiteX156" fmla="*/ 9563 w 10000"/>
              <a:gd name="connsiteY156" fmla="*/ 4967 h 10686"/>
              <a:gd name="connsiteX157" fmla="*/ 9758 w 10000"/>
              <a:gd name="connsiteY157" fmla="*/ 4794 h 10686"/>
              <a:gd name="connsiteX158" fmla="*/ 9933 w 10000"/>
              <a:gd name="connsiteY158" fmla="*/ 4610 h 10686"/>
              <a:gd name="connsiteX159" fmla="*/ 10000 w 10000"/>
              <a:gd name="connsiteY159" fmla="*/ 4648 h 10686"/>
              <a:gd name="connsiteX160" fmla="*/ 10000 w 10000"/>
              <a:gd name="connsiteY160" fmla="*/ 4660 h 10686"/>
              <a:gd name="connsiteX161" fmla="*/ 9904 w 10000"/>
              <a:gd name="connsiteY161" fmla="*/ 4827 h 10686"/>
              <a:gd name="connsiteX162" fmla="*/ 9767 w 10000"/>
              <a:gd name="connsiteY162" fmla="*/ 5000 h 10686"/>
              <a:gd name="connsiteX163" fmla="*/ 9600 w 10000"/>
              <a:gd name="connsiteY163" fmla="*/ 5173 h 10686"/>
              <a:gd name="connsiteX164" fmla="*/ 9404 w 10000"/>
              <a:gd name="connsiteY164" fmla="*/ 5343 h 10686"/>
              <a:gd name="connsiteX165" fmla="*/ 9183 w 10000"/>
              <a:gd name="connsiteY165" fmla="*/ 5504 h 10686"/>
              <a:gd name="connsiteX166" fmla="*/ 8950 w 10000"/>
              <a:gd name="connsiteY166" fmla="*/ 5662 h 10686"/>
              <a:gd name="connsiteX167" fmla="*/ 8704 w 10000"/>
              <a:gd name="connsiteY167" fmla="*/ 5802 h 10686"/>
              <a:gd name="connsiteX168" fmla="*/ 8463 w 10000"/>
              <a:gd name="connsiteY168" fmla="*/ 5927 h 10686"/>
              <a:gd name="connsiteX169" fmla="*/ 8229 w 10000"/>
              <a:gd name="connsiteY169" fmla="*/ 6025 h 10686"/>
              <a:gd name="connsiteX170" fmla="*/ 8000 w 10000"/>
              <a:gd name="connsiteY170" fmla="*/ 6105 h 10686"/>
              <a:gd name="connsiteX171" fmla="*/ 7879 w 10000"/>
              <a:gd name="connsiteY171" fmla="*/ 6132 h 10686"/>
              <a:gd name="connsiteX172" fmla="*/ 7729 w 10000"/>
              <a:gd name="connsiteY172" fmla="*/ 6153 h 10686"/>
              <a:gd name="connsiteX173" fmla="*/ 7563 w 10000"/>
              <a:gd name="connsiteY173" fmla="*/ 6177 h 10686"/>
              <a:gd name="connsiteX174" fmla="*/ 7388 w 10000"/>
              <a:gd name="connsiteY174" fmla="*/ 6198 h 10686"/>
              <a:gd name="connsiteX175" fmla="*/ 7204 w 10000"/>
              <a:gd name="connsiteY175" fmla="*/ 6219 h 10686"/>
              <a:gd name="connsiteX176" fmla="*/ 7017 w 10000"/>
              <a:gd name="connsiteY176" fmla="*/ 6240 h 10686"/>
              <a:gd name="connsiteX177" fmla="*/ 6842 w 10000"/>
              <a:gd name="connsiteY177" fmla="*/ 6263 h 10686"/>
              <a:gd name="connsiteX178" fmla="*/ 6675 w 10000"/>
              <a:gd name="connsiteY178" fmla="*/ 6290 h 10686"/>
              <a:gd name="connsiteX179" fmla="*/ 6517 w 10000"/>
              <a:gd name="connsiteY179" fmla="*/ 6329 h 10686"/>
              <a:gd name="connsiteX180" fmla="*/ 6388 w 10000"/>
              <a:gd name="connsiteY180" fmla="*/ 6365 h 10686"/>
              <a:gd name="connsiteX181" fmla="*/ 6288 w 10000"/>
              <a:gd name="connsiteY181" fmla="*/ 6415 h 10686"/>
              <a:gd name="connsiteX182" fmla="*/ 6213 w 10000"/>
              <a:gd name="connsiteY182" fmla="*/ 6475 h 10686"/>
              <a:gd name="connsiteX183" fmla="*/ 6092 w 10000"/>
              <a:gd name="connsiteY183" fmla="*/ 6648 h 10686"/>
              <a:gd name="connsiteX184" fmla="*/ 6008 w 10000"/>
              <a:gd name="connsiteY184" fmla="*/ 6836 h 10686"/>
              <a:gd name="connsiteX185" fmla="*/ 5942 w 10000"/>
              <a:gd name="connsiteY185" fmla="*/ 7032 h 10686"/>
              <a:gd name="connsiteX186" fmla="*/ 5904 w 10000"/>
              <a:gd name="connsiteY186" fmla="*/ 7232 h 10686"/>
              <a:gd name="connsiteX187" fmla="*/ 5888 w 10000"/>
              <a:gd name="connsiteY187" fmla="*/ 7443 h 10686"/>
              <a:gd name="connsiteX188" fmla="*/ 5879 w 10000"/>
              <a:gd name="connsiteY188" fmla="*/ 7655 h 10686"/>
              <a:gd name="connsiteX189" fmla="*/ 5888 w 10000"/>
              <a:gd name="connsiteY189" fmla="*/ 7867 h 10686"/>
              <a:gd name="connsiteX190" fmla="*/ 5904 w 10000"/>
              <a:gd name="connsiteY190" fmla="*/ 8084 h 10686"/>
              <a:gd name="connsiteX191" fmla="*/ 5925 w 10000"/>
              <a:gd name="connsiteY191" fmla="*/ 8299 h 10686"/>
              <a:gd name="connsiteX192" fmla="*/ 5950 w 10000"/>
              <a:gd name="connsiteY192" fmla="*/ 8510 h 10686"/>
              <a:gd name="connsiteX193" fmla="*/ 5954 w 10000"/>
              <a:gd name="connsiteY193" fmla="*/ 8820 h 10686"/>
              <a:gd name="connsiteX194" fmla="*/ 5933 w 10000"/>
              <a:gd name="connsiteY194" fmla="*/ 9130 h 10686"/>
              <a:gd name="connsiteX195" fmla="*/ 5896 w 10000"/>
              <a:gd name="connsiteY195" fmla="*/ 9428 h 10686"/>
              <a:gd name="connsiteX196" fmla="*/ 5850 w 10000"/>
              <a:gd name="connsiteY196" fmla="*/ 9720 h 10686"/>
              <a:gd name="connsiteX197" fmla="*/ 5794 w 10000"/>
              <a:gd name="connsiteY197" fmla="*/ 10686 h 10686"/>
              <a:gd name="connsiteX198" fmla="*/ 4117 w 10000"/>
              <a:gd name="connsiteY198" fmla="*/ 10686 h 10686"/>
              <a:gd name="connsiteX199" fmla="*/ 4309 w 10000"/>
              <a:gd name="connsiteY199" fmla="*/ 10293 h 10686"/>
              <a:gd name="connsiteX200" fmla="*/ 4546 w 10000"/>
              <a:gd name="connsiteY200" fmla="*/ 9848 h 10686"/>
              <a:gd name="connsiteX201" fmla="*/ 4629 w 10000"/>
              <a:gd name="connsiteY201" fmla="*/ 9687 h 10686"/>
              <a:gd name="connsiteX202" fmla="*/ 4700 w 10000"/>
              <a:gd name="connsiteY202" fmla="*/ 9508 h 10686"/>
              <a:gd name="connsiteX203" fmla="*/ 4767 w 10000"/>
              <a:gd name="connsiteY203" fmla="*/ 9309 h 10686"/>
              <a:gd name="connsiteX204" fmla="*/ 4829 w 10000"/>
              <a:gd name="connsiteY204" fmla="*/ 9097 h 10686"/>
              <a:gd name="connsiteX205" fmla="*/ 4879 w 10000"/>
              <a:gd name="connsiteY205" fmla="*/ 8868 h 10686"/>
              <a:gd name="connsiteX206" fmla="*/ 4917 w 10000"/>
              <a:gd name="connsiteY206" fmla="*/ 8635 h 10686"/>
              <a:gd name="connsiteX207" fmla="*/ 4954 w 10000"/>
              <a:gd name="connsiteY207" fmla="*/ 8391 h 10686"/>
              <a:gd name="connsiteX208" fmla="*/ 4979 w 10000"/>
              <a:gd name="connsiteY208" fmla="*/ 8144 h 10686"/>
              <a:gd name="connsiteX209" fmla="*/ 5000 w 10000"/>
              <a:gd name="connsiteY209" fmla="*/ 7887 h 10686"/>
              <a:gd name="connsiteX210" fmla="*/ 5000 w 10000"/>
              <a:gd name="connsiteY210" fmla="*/ 7634 h 10686"/>
              <a:gd name="connsiteX211" fmla="*/ 5000 w 10000"/>
              <a:gd name="connsiteY211" fmla="*/ 7384 h 10686"/>
              <a:gd name="connsiteX212" fmla="*/ 4979 w 10000"/>
              <a:gd name="connsiteY212" fmla="*/ 7133 h 10686"/>
              <a:gd name="connsiteX213" fmla="*/ 4950 w 10000"/>
              <a:gd name="connsiteY213" fmla="*/ 6892 h 10686"/>
              <a:gd name="connsiteX214" fmla="*/ 4913 w 10000"/>
              <a:gd name="connsiteY214" fmla="*/ 6657 h 10686"/>
              <a:gd name="connsiteX215" fmla="*/ 4858 w 10000"/>
              <a:gd name="connsiteY215" fmla="*/ 6430 h 10686"/>
              <a:gd name="connsiteX216" fmla="*/ 4783 w 10000"/>
              <a:gd name="connsiteY216" fmla="*/ 6219 h 10686"/>
              <a:gd name="connsiteX217" fmla="*/ 4700 w 10000"/>
              <a:gd name="connsiteY217" fmla="*/ 6019 h 10686"/>
              <a:gd name="connsiteX218" fmla="*/ 4600 w 10000"/>
              <a:gd name="connsiteY218" fmla="*/ 5840 h 10686"/>
              <a:gd name="connsiteX219" fmla="*/ 4488 w 10000"/>
              <a:gd name="connsiteY219" fmla="*/ 5682 h 10686"/>
              <a:gd name="connsiteX220" fmla="*/ 4358 w 10000"/>
              <a:gd name="connsiteY220" fmla="*/ 5542 h 10686"/>
              <a:gd name="connsiteX221" fmla="*/ 4213 w 10000"/>
              <a:gd name="connsiteY221" fmla="*/ 5429 h 10686"/>
              <a:gd name="connsiteX222" fmla="*/ 4046 w 10000"/>
              <a:gd name="connsiteY222" fmla="*/ 5343 h 10686"/>
              <a:gd name="connsiteX223" fmla="*/ 3904 w 10000"/>
              <a:gd name="connsiteY223" fmla="*/ 5292 h 10686"/>
              <a:gd name="connsiteX224" fmla="*/ 3746 w 10000"/>
              <a:gd name="connsiteY224" fmla="*/ 5271 h 10686"/>
              <a:gd name="connsiteX225" fmla="*/ 3583 w 10000"/>
              <a:gd name="connsiteY225" fmla="*/ 5271 h 10686"/>
              <a:gd name="connsiteX226" fmla="*/ 3413 w 10000"/>
              <a:gd name="connsiteY226" fmla="*/ 5286 h 10686"/>
              <a:gd name="connsiteX227" fmla="*/ 3246 w 10000"/>
              <a:gd name="connsiteY227" fmla="*/ 5310 h 10686"/>
              <a:gd name="connsiteX228" fmla="*/ 3079 w 10000"/>
              <a:gd name="connsiteY228" fmla="*/ 5343 h 10686"/>
              <a:gd name="connsiteX229" fmla="*/ 2913 w 10000"/>
              <a:gd name="connsiteY229" fmla="*/ 5369 h 10686"/>
              <a:gd name="connsiteX230" fmla="*/ 2750 w 10000"/>
              <a:gd name="connsiteY230" fmla="*/ 5396 h 10686"/>
              <a:gd name="connsiteX231" fmla="*/ 2600 w 10000"/>
              <a:gd name="connsiteY231" fmla="*/ 5411 h 10686"/>
              <a:gd name="connsiteX232" fmla="*/ 2258 w 10000"/>
              <a:gd name="connsiteY232" fmla="*/ 5423 h 10686"/>
              <a:gd name="connsiteX233" fmla="*/ 1925 w 10000"/>
              <a:gd name="connsiteY233" fmla="*/ 5411 h 10686"/>
              <a:gd name="connsiteX234" fmla="*/ 1617 w 10000"/>
              <a:gd name="connsiteY234" fmla="*/ 5384 h 10686"/>
              <a:gd name="connsiteX235" fmla="*/ 1321 w 10000"/>
              <a:gd name="connsiteY235" fmla="*/ 5346 h 10686"/>
              <a:gd name="connsiteX236" fmla="*/ 1033 w 10000"/>
              <a:gd name="connsiteY236" fmla="*/ 5298 h 10686"/>
              <a:gd name="connsiteX237" fmla="*/ 758 w 10000"/>
              <a:gd name="connsiteY237" fmla="*/ 5250 h 10686"/>
              <a:gd name="connsiteX238" fmla="*/ 500 w 10000"/>
              <a:gd name="connsiteY238" fmla="*/ 5197 h 10686"/>
              <a:gd name="connsiteX239" fmla="*/ 517 w 10000"/>
              <a:gd name="connsiteY239" fmla="*/ 5137 h 10686"/>
              <a:gd name="connsiteX240" fmla="*/ 871 w 10000"/>
              <a:gd name="connsiteY240" fmla="*/ 5173 h 10686"/>
              <a:gd name="connsiteX241" fmla="*/ 1221 w 10000"/>
              <a:gd name="connsiteY241" fmla="*/ 5197 h 10686"/>
              <a:gd name="connsiteX242" fmla="*/ 1563 w 10000"/>
              <a:gd name="connsiteY242" fmla="*/ 5206 h 10686"/>
              <a:gd name="connsiteX243" fmla="*/ 1896 w 10000"/>
              <a:gd name="connsiteY243" fmla="*/ 5197 h 10686"/>
              <a:gd name="connsiteX244" fmla="*/ 2221 w 10000"/>
              <a:gd name="connsiteY244" fmla="*/ 5164 h 10686"/>
              <a:gd name="connsiteX245" fmla="*/ 2538 w 10000"/>
              <a:gd name="connsiteY245" fmla="*/ 5113 h 10686"/>
              <a:gd name="connsiteX246" fmla="*/ 2842 w 10000"/>
              <a:gd name="connsiteY246" fmla="*/ 5045 h 10686"/>
              <a:gd name="connsiteX247" fmla="*/ 3129 w 10000"/>
              <a:gd name="connsiteY247" fmla="*/ 4946 h 10686"/>
              <a:gd name="connsiteX248" fmla="*/ 3500 w 10000"/>
              <a:gd name="connsiteY248" fmla="*/ 4815 h 10686"/>
              <a:gd name="connsiteX249" fmla="*/ 2821 w 10000"/>
              <a:gd name="connsiteY249" fmla="*/ 4389 h 10686"/>
              <a:gd name="connsiteX250" fmla="*/ 2213 w 10000"/>
              <a:gd name="connsiteY250" fmla="*/ 3912 h 10686"/>
              <a:gd name="connsiteX251" fmla="*/ 1879 w 10000"/>
              <a:gd name="connsiteY251" fmla="*/ 3939 h 10686"/>
              <a:gd name="connsiteX252" fmla="*/ 1554 w 10000"/>
              <a:gd name="connsiteY252" fmla="*/ 3939 h 10686"/>
              <a:gd name="connsiteX253" fmla="*/ 1258 w 10000"/>
              <a:gd name="connsiteY253" fmla="*/ 3912 h 10686"/>
              <a:gd name="connsiteX254" fmla="*/ 979 w 10000"/>
              <a:gd name="connsiteY254" fmla="*/ 3856 h 10686"/>
              <a:gd name="connsiteX255" fmla="*/ 721 w 10000"/>
              <a:gd name="connsiteY255" fmla="*/ 3775 h 10686"/>
              <a:gd name="connsiteX256" fmla="*/ 496 w 10000"/>
              <a:gd name="connsiteY256" fmla="*/ 3674 h 10686"/>
              <a:gd name="connsiteX257" fmla="*/ 296 w 10000"/>
              <a:gd name="connsiteY257" fmla="*/ 3549 h 10686"/>
              <a:gd name="connsiteX258" fmla="*/ 129 w 10000"/>
              <a:gd name="connsiteY258" fmla="*/ 3403 h 10686"/>
              <a:gd name="connsiteX259" fmla="*/ 0 w 10000"/>
              <a:gd name="connsiteY259" fmla="*/ 3245 h 10686"/>
              <a:gd name="connsiteX260" fmla="*/ 17 w 10000"/>
              <a:gd name="connsiteY260" fmla="*/ 3218 h 10686"/>
              <a:gd name="connsiteX261" fmla="*/ 71 w 10000"/>
              <a:gd name="connsiteY261" fmla="*/ 3245 h 10686"/>
              <a:gd name="connsiteX262" fmla="*/ 138 w 10000"/>
              <a:gd name="connsiteY262" fmla="*/ 3349 h 10686"/>
              <a:gd name="connsiteX263" fmla="*/ 246 w 10000"/>
              <a:gd name="connsiteY263" fmla="*/ 3439 h 10686"/>
              <a:gd name="connsiteX264" fmla="*/ 379 w 10000"/>
              <a:gd name="connsiteY264" fmla="*/ 3528 h 10686"/>
              <a:gd name="connsiteX265" fmla="*/ 538 w 10000"/>
              <a:gd name="connsiteY265" fmla="*/ 3597 h 10686"/>
              <a:gd name="connsiteX266" fmla="*/ 721 w 10000"/>
              <a:gd name="connsiteY266" fmla="*/ 3656 h 10686"/>
              <a:gd name="connsiteX267" fmla="*/ 913 w 10000"/>
              <a:gd name="connsiteY267" fmla="*/ 3701 h 10686"/>
              <a:gd name="connsiteX268" fmla="*/ 1117 w 10000"/>
              <a:gd name="connsiteY268" fmla="*/ 3728 h 10686"/>
              <a:gd name="connsiteX269" fmla="*/ 1329 w 10000"/>
              <a:gd name="connsiteY269" fmla="*/ 3737 h 10686"/>
              <a:gd name="connsiteX270" fmla="*/ 1533 w 10000"/>
              <a:gd name="connsiteY270" fmla="*/ 3734 h 10686"/>
              <a:gd name="connsiteX271" fmla="*/ 1646 w 10000"/>
              <a:gd name="connsiteY271" fmla="*/ 3722 h 10686"/>
              <a:gd name="connsiteX272" fmla="*/ 1746 w 10000"/>
              <a:gd name="connsiteY272" fmla="*/ 3722 h 10686"/>
              <a:gd name="connsiteX273" fmla="*/ 1833 w 10000"/>
              <a:gd name="connsiteY273" fmla="*/ 3710 h 10686"/>
              <a:gd name="connsiteX274" fmla="*/ 1917 w 10000"/>
              <a:gd name="connsiteY274" fmla="*/ 3695 h 10686"/>
              <a:gd name="connsiteX275" fmla="*/ 1988 w 10000"/>
              <a:gd name="connsiteY275" fmla="*/ 3662 h 10686"/>
              <a:gd name="connsiteX276" fmla="*/ 1788 w 10000"/>
              <a:gd name="connsiteY276" fmla="*/ 3391 h 10686"/>
              <a:gd name="connsiteX277" fmla="*/ 1617 w 10000"/>
              <a:gd name="connsiteY277" fmla="*/ 3126 h 10686"/>
              <a:gd name="connsiteX278" fmla="*/ 1454 w 10000"/>
              <a:gd name="connsiteY278" fmla="*/ 2849 h 10686"/>
              <a:gd name="connsiteX279" fmla="*/ 1313 w 10000"/>
              <a:gd name="connsiteY279" fmla="*/ 2563 h 10686"/>
              <a:gd name="connsiteX280" fmla="*/ 1175 w 10000"/>
              <a:gd name="connsiteY280" fmla="*/ 2253 h 10686"/>
              <a:gd name="connsiteX281" fmla="*/ 1046 w 10000"/>
              <a:gd name="connsiteY281" fmla="*/ 1919 h 10686"/>
              <a:gd name="connsiteX282" fmla="*/ 1033 w 10000"/>
              <a:gd name="connsiteY282" fmla="*/ 1859 h 10686"/>
              <a:gd name="connsiteX283" fmla="*/ 1000 w 10000"/>
              <a:gd name="connsiteY283" fmla="*/ 1776 h 10686"/>
              <a:gd name="connsiteX284" fmla="*/ 979 w 10000"/>
              <a:gd name="connsiteY284" fmla="*/ 1684 h 10686"/>
              <a:gd name="connsiteX285" fmla="*/ 950 w 10000"/>
              <a:gd name="connsiteY285" fmla="*/ 1591 h 10686"/>
              <a:gd name="connsiteX286" fmla="*/ 925 w 10000"/>
              <a:gd name="connsiteY286" fmla="*/ 1490 h 10686"/>
              <a:gd name="connsiteX287" fmla="*/ 917 w 10000"/>
              <a:gd name="connsiteY287" fmla="*/ 1397 h 10686"/>
              <a:gd name="connsiteX288" fmla="*/ 917 w 10000"/>
              <a:gd name="connsiteY288" fmla="*/ 1311 h 10686"/>
              <a:gd name="connsiteX289" fmla="*/ 933 w 10000"/>
              <a:gd name="connsiteY289" fmla="*/ 1234 h 10686"/>
              <a:gd name="connsiteX290" fmla="*/ 963 w 10000"/>
              <a:gd name="connsiteY290" fmla="*/ 1180 h 10686"/>
              <a:gd name="connsiteX291" fmla="*/ 1000 w 10000"/>
              <a:gd name="connsiteY291" fmla="*/ 1192 h 10686"/>
              <a:gd name="connsiteX292" fmla="*/ 1033 w 10000"/>
              <a:gd name="connsiteY292" fmla="*/ 1496 h 10686"/>
              <a:gd name="connsiteX293" fmla="*/ 1108 w 10000"/>
              <a:gd name="connsiteY293" fmla="*/ 1800 h 10686"/>
              <a:gd name="connsiteX294" fmla="*/ 1221 w 10000"/>
              <a:gd name="connsiteY294" fmla="*/ 2098 h 10686"/>
              <a:gd name="connsiteX295" fmla="*/ 1358 w 10000"/>
              <a:gd name="connsiteY295" fmla="*/ 2372 h 10686"/>
              <a:gd name="connsiteX296" fmla="*/ 1508 w 10000"/>
              <a:gd name="connsiteY296" fmla="*/ 2628 h 10686"/>
              <a:gd name="connsiteX297" fmla="*/ 1646 w 10000"/>
              <a:gd name="connsiteY297" fmla="*/ 2795 h 10686"/>
              <a:gd name="connsiteX298" fmla="*/ 1629 w 10000"/>
              <a:gd name="connsiteY298" fmla="*/ 2801 h 10686"/>
              <a:gd name="connsiteX299" fmla="*/ 1629 w 10000"/>
              <a:gd name="connsiteY299" fmla="*/ 2807 h 10686"/>
              <a:gd name="connsiteX300" fmla="*/ 1638 w 10000"/>
              <a:gd name="connsiteY300" fmla="*/ 2813 h 10686"/>
              <a:gd name="connsiteX301" fmla="*/ 1646 w 10000"/>
              <a:gd name="connsiteY301" fmla="*/ 2816 h 10686"/>
              <a:gd name="connsiteX302" fmla="*/ 1663 w 10000"/>
              <a:gd name="connsiteY302" fmla="*/ 2822 h 10686"/>
              <a:gd name="connsiteX303" fmla="*/ 1667 w 10000"/>
              <a:gd name="connsiteY303" fmla="*/ 2834 h 10686"/>
              <a:gd name="connsiteX304" fmla="*/ 1675 w 10000"/>
              <a:gd name="connsiteY304" fmla="*/ 2840 h 10686"/>
              <a:gd name="connsiteX305" fmla="*/ 1683 w 10000"/>
              <a:gd name="connsiteY305" fmla="*/ 2849 h 10686"/>
              <a:gd name="connsiteX306" fmla="*/ 1683 w 10000"/>
              <a:gd name="connsiteY306" fmla="*/ 2843 h 10686"/>
              <a:gd name="connsiteX307" fmla="*/ 1675 w 10000"/>
              <a:gd name="connsiteY307" fmla="*/ 2840 h 10686"/>
              <a:gd name="connsiteX308" fmla="*/ 1675 w 10000"/>
              <a:gd name="connsiteY308" fmla="*/ 2840 h 10686"/>
              <a:gd name="connsiteX309" fmla="*/ 1646 w 10000"/>
              <a:gd name="connsiteY309" fmla="*/ 2795 h 10686"/>
              <a:gd name="connsiteX310" fmla="*/ 1746 w 10000"/>
              <a:gd name="connsiteY310" fmla="*/ 2741 h 10686"/>
              <a:gd name="connsiteX311" fmla="*/ 1842 w 10000"/>
              <a:gd name="connsiteY311" fmla="*/ 2649 h 10686"/>
              <a:gd name="connsiteX312" fmla="*/ 1933 w 10000"/>
              <a:gd name="connsiteY312" fmla="*/ 2542 h 10686"/>
              <a:gd name="connsiteX313" fmla="*/ 2017 w 10000"/>
              <a:gd name="connsiteY313" fmla="*/ 2411 h 10686"/>
              <a:gd name="connsiteX314" fmla="*/ 2092 w 10000"/>
              <a:gd name="connsiteY314" fmla="*/ 2265 h 10686"/>
              <a:gd name="connsiteX315" fmla="*/ 2163 w 10000"/>
              <a:gd name="connsiteY315" fmla="*/ 2113 h 10686"/>
              <a:gd name="connsiteX316" fmla="*/ 2221 w 10000"/>
              <a:gd name="connsiteY316" fmla="*/ 1955 h 10686"/>
              <a:gd name="connsiteX317" fmla="*/ 2275 w 10000"/>
              <a:gd name="connsiteY317" fmla="*/ 1803 h 10686"/>
              <a:gd name="connsiteX318" fmla="*/ 2321 w 10000"/>
              <a:gd name="connsiteY318" fmla="*/ 1657 h 10686"/>
              <a:gd name="connsiteX319" fmla="*/ 2329 w 10000"/>
              <a:gd name="connsiteY319" fmla="*/ 1853 h 10686"/>
              <a:gd name="connsiteX320" fmla="*/ 2321 w 10000"/>
              <a:gd name="connsiteY320" fmla="*/ 2032 h 10686"/>
              <a:gd name="connsiteX321" fmla="*/ 2283 w 10000"/>
              <a:gd name="connsiteY321" fmla="*/ 2199 h 10686"/>
              <a:gd name="connsiteX322" fmla="*/ 2229 w 10000"/>
              <a:gd name="connsiteY322" fmla="*/ 2366 h 10686"/>
              <a:gd name="connsiteX323" fmla="*/ 2154 w 10000"/>
              <a:gd name="connsiteY323" fmla="*/ 2524 h 10686"/>
              <a:gd name="connsiteX324" fmla="*/ 2046 w 10000"/>
              <a:gd name="connsiteY324" fmla="*/ 2682 h 10686"/>
              <a:gd name="connsiteX325" fmla="*/ 1796 w 10000"/>
              <a:gd name="connsiteY325" fmla="*/ 3027 h 10686"/>
              <a:gd name="connsiteX326" fmla="*/ 2054 w 10000"/>
              <a:gd name="connsiteY326" fmla="*/ 3305 h 10686"/>
              <a:gd name="connsiteX327" fmla="*/ 2333 w 10000"/>
              <a:gd name="connsiteY327" fmla="*/ 3564 h 10686"/>
              <a:gd name="connsiteX328" fmla="*/ 2638 w 10000"/>
              <a:gd name="connsiteY328" fmla="*/ 3808 h 10686"/>
              <a:gd name="connsiteX329" fmla="*/ 2963 w 10000"/>
              <a:gd name="connsiteY329" fmla="*/ 4032 h 10686"/>
              <a:gd name="connsiteX330" fmla="*/ 4129 w 10000"/>
              <a:gd name="connsiteY330" fmla="*/ 4610 h 10686"/>
              <a:gd name="connsiteX331" fmla="*/ 4167 w 10000"/>
              <a:gd name="connsiteY331" fmla="*/ 4589 h 10686"/>
              <a:gd name="connsiteX332" fmla="*/ 4071 w 10000"/>
              <a:gd name="connsiteY332" fmla="*/ 4333 h 10686"/>
              <a:gd name="connsiteX333" fmla="*/ 3996 w 10000"/>
              <a:gd name="connsiteY333" fmla="*/ 4058 h 10686"/>
              <a:gd name="connsiteX334" fmla="*/ 3933 w 10000"/>
              <a:gd name="connsiteY334" fmla="*/ 3760 h 10686"/>
              <a:gd name="connsiteX335" fmla="*/ 3904 w 10000"/>
              <a:gd name="connsiteY335" fmla="*/ 3456 h 10686"/>
              <a:gd name="connsiteX336" fmla="*/ 3879 w 10000"/>
              <a:gd name="connsiteY336" fmla="*/ 3138 h 10686"/>
              <a:gd name="connsiteX337" fmla="*/ 3879 w 10000"/>
              <a:gd name="connsiteY337" fmla="*/ 2813 h 10686"/>
              <a:gd name="connsiteX338" fmla="*/ 3896 w 10000"/>
              <a:gd name="connsiteY338" fmla="*/ 2485 h 10686"/>
              <a:gd name="connsiteX339" fmla="*/ 3933 w 10000"/>
              <a:gd name="connsiteY339" fmla="*/ 2160 h 10686"/>
              <a:gd name="connsiteX340" fmla="*/ 3988 w 10000"/>
              <a:gd name="connsiteY340" fmla="*/ 1836 h 10686"/>
              <a:gd name="connsiteX341" fmla="*/ 4046 w 10000"/>
              <a:gd name="connsiteY341" fmla="*/ 1523 h 10686"/>
              <a:gd name="connsiteX342" fmla="*/ 4129 w 10000"/>
              <a:gd name="connsiteY342" fmla="*/ 1219 h 10686"/>
              <a:gd name="connsiteX343" fmla="*/ 4229 w 10000"/>
              <a:gd name="connsiteY343" fmla="*/ 933 h 10686"/>
              <a:gd name="connsiteX344" fmla="*/ 4333 w 10000"/>
              <a:gd name="connsiteY344" fmla="*/ 662 h 10686"/>
              <a:gd name="connsiteX345" fmla="*/ 4454 w 10000"/>
              <a:gd name="connsiteY345" fmla="*/ 417 h 10686"/>
              <a:gd name="connsiteX346" fmla="*/ 4583 w 10000"/>
              <a:gd name="connsiteY346" fmla="*/ 194 h 10686"/>
              <a:gd name="connsiteX347" fmla="*/ 4738 w 10000"/>
              <a:gd name="connsiteY347" fmla="*/ 0 h 1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</a:cxnLst>
            <a:rect l="l" t="t" r="r" b="b"/>
            <a:pathLst>
              <a:path w="10000" h="10686">
                <a:moveTo>
                  <a:pt x="4738" y="0"/>
                </a:moveTo>
                <a:cubicBezTo>
                  <a:pt x="4732" y="16"/>
                  <a:pt x="4727" y="32"/>
                  <a:pt x="4721" y="48"/>
                </a:cubicBezTo>
                <a:cubicBezTo>
                  <a:pt x="4718" y="59"/>
                  <a:pt x="4716" y="69"/>
                  <a:pt x="4713" y="80"/>
                </a:cubicBezTo>
                <a:lnTo>
                  <a:pt x="4704" y="101"/>
                </a:lnTo>
                <a:lnTo>
                  <a:pt x="4704" y="113"/>
                </a:lnTo>
                <a:lnTo>
                  <a:pt x="4713" y="119"/>
                </a:lnTo>
                <a:lnTo>
                  <a:pt x="4713" y="125"/>
                </a:lnTo>
                <a:lnTo>
                  <a:pt x="4721" y="125"/>
                </a:lnTo>
                <a:lnTo>
                  <a:pt x="4721" y="125"/>
                </a:lnTo>
                <a:lnTo>
                  <a:pt x="4721" y="134"/>
                </a:lnTo>
                <a:cubicBezTo>
                  <a:pt x="4718" y="140"/>
                  <a:pt x="4716" y="146"/>
                  <a:pt x="4713" y="152"/>
                </a:cubicBezTo>
                <a:lnTo>
                  <a:pt x="4704" y="179"/>
                </a:lnTo>
                <a:lnTo>
                  <a:pt x="4692" y="221"/>
                </a:lnTo>
                <a:cubicBezTo>
                  <a:pt x="4684" y="241"/>
                  <a:pt x="4675" y="260"/>
                  <a:pt x="4667" y="280"/>
                </a:cubicBezTo>
                <a:cubicBezTo>
                  <a:pt x="4654" y="308"/>
                  <a:pt x="4642" y="336"/>
                  <a:pt x="4629" y="364"/>
                </a:cubicBezTo>
                <a:cubicBezTo>
                  <a:pt x="4617" y="398"/>
                  <a:pt x="4604" y="431"/>
                  <a:pt x="4592" y="465"/>
                </a:cubicBezTo>
                <a:cubicBezTo>
                  <a:pt x="4572" y="509"/>
                  <a:pt x="4553" y="552"/>
                  <a:pt x="4533" y="596"/>
                </a:cubicBezTo>
                <a:cubicBezTo>
                  <a:pt x="4510" y="649"/>
                  <a:pt x="4486" y="701"/>
                  <a:pt x="4463" y="754"/>
                </a:cubicBezTo>
                <a:cubicBezTo>
                  <a:pt x="4435" y="836"/>
                  <a:pt x="4407" y="919"/>
                  <a:pt x="4379" y="1001"/>
                </a:cubicBezTo>
                <a:cubicBezTo>
                  <a:pt x="4360" y="1089"/>
                  <a:pt x="4340" y="1178"/>
                  <a:pt x="4321" y="1266"/>
                </a:cubicBezTo>
                <a:cubicBezTo>
                  <a:pt x="4306" y="1357"/>
                  <a:pt x="4290" y="1447"/>
                  <a:pt x="4275" y="1538"/>
                </a:cubicBezTo>
                <a:cubicBezTo>
                  <a:pt x="4254" y="1634"/>
                  <a:pt x="4234" y="1731"/>
                  <a:pt x="4213" y="1827"/>
                </a:cubicBezTo>
                <a:cubicBezTo>
                  <a:pt x="4210" y="1848"/>
                  <a:pt x="4207" y="1868"/>
                  <a:pt x="4204" y="1889"/>
                </a:cubicBezTo>
                <a:lnTo>
                  <a:pt x="4192" y="1982"/>
                </a:lnTo>
                <a:cubicBezTo>
                  <a:pt x="4189" y="2015"/>
                  <a:pt x="4186" y="2047"/>
                  <a:pt x="4183" y="2080"/>
                </a:cubicBezTo>
                <a:cubicBezTo>
                  <a:pt x="4180" y="2116"/>
                  <a:pt x="4178" y="2151"/>
                  <a:pt x="4175" y="2187"/>
                </a:cubicBezTo>
                <a:lnTo>
                  <a:pt x="4175" y="2297"/>
                </a:lnTo>
                <a:cubicBezTo>
                  <a:pt x="4181" y="2330"/>
                  <a:pt x="4186" y="2363"/>
                  <a:pt x="4192" y="2396"/>
                </a:cubicBezTo>
                <a:cubicBezTo>
                  <a:pt x="4199" y="2425"/>
                  <a:pt x="4206" y="2453"/>
                  <a:pt x="4213" y="2482"/>
                </a:cubicBezTo>
                <a:cubicBezTo>
                  <a:pt x="4225" y="2502"/>
                  <a:pt x="4238" y="2522"/>
                  <a:pt x="4250" y="2542"/>
                </a:cubicBezTo>
                <a:lnTo>
                  <a:pt x="4450" y="2530"/>
                </a:lnTo>
                <a:lnTo>
                  <a:pt x="4646" y="2482"/>
                </a:lnTo>
                <a:lnTo>
                  <a:pt x="4833" y="2405"/>
                </a:lnTo>
                <a:lnTo>
                  <a:pt x="5025" y="2297"/>
                </a:lnTo>
                <a:lnTo>
                  <a:pt x="5200" y="2172"/>
                </a:lnTo>
                <a:lnTo>
                  <a:pt x="5371" y="2020"/>
                </a:lnTo>
                <a:lnTo>
                  <a:pt x="5533" y="1859"/>
                </a:lnTo>
                <a:lnTo>
                  <a:pt x="5683" y="1690"/>
                </a:lnTo>
                <a:lnTo>
                  <a:pt x="5829" y="1511"/>
                </a:lnTo>
                <a:lnTo>
                  <a:pt x="5954" y="1326"/>
                </a:lnTo>
                <a:lnTo>
                  <a:pt x="6071" y="1147"/>
                </a:lnTo>
                <a:cubicBezTo>
                  <a:pt x="6103" y="1089"/>
                  <a:pt x="6135" y="1032"/>
                  <a:pt x="6167" y="974"/>
                </a:cubicBezTo>
                <a:lnTo>
                  <a:pt x="6213" y="974"/>
                </a:lnTo>
                <a:lnTo>
                  <a:pt x="6213" y="992"/>
                </a:lnTo>
                <a:cubicBezTo>
                  <a:pt x="6188" y="1050"/>
                  <a:pt x="6163" y="1107"/>
                  <a:pt x="6138" y="1165"/>
                </a:cubicBezTo>
                <a:cubicBezTo>
                  <a:pt x="6110" y="1225"/>
                  <a:pt x="6082" y="1284"/>
                  <a:pt x="6054" y="1344"/>
                </a:cubicBezTo>
                <a:cubicBezTo>
                  <a:pt x="6024" y="1402"/>
                  <a:pt x="5993" y="1459"/>
                  <a:pt x="5963" y="1517"/>
                </a:cubicBezTo>
                <a:lnTo>
                  <a:pt x="5871" y="1684"/>
                </a:lnTo>
                <a:cubicBezTo>
                  <a:pt x="5839" y="1738"/>
                  <a:pt x="5807" y="1793"/>
                  <a:pt x="5775" y="1847"/>
                </a:cubicBezTo>
                <a:lnTo>
                  <a:pt x="5667" y="1999"/>
                </a:lnTo>
                <a:lnTo>
                  <a:pt x="5554" y="2145"/>
                </a:lnTo>
                <a:lnTo>
                  <a:pt x="5417" y="2279"/>
                </a:lnTo>
                <a:lnTo>
                  <a:pt x="5275" y="2411"/>
                </a:lnTo>
                <a:lnTo>
                  <a:pt x="5108" y="2518"/>
                </a:lnTo>
                <a:lnTo>
                  <a:pt x="4917" y="2616"/>
                </a:lnTo>
                <a:lnTo>
                  <a:pt x="4704" y="2703"/>
                </a:lnTo>
                <a:lnTo>
                  <a:pt x="4479" y="2768"/>
                </a:lnTo>
                <a:lnTo>
                  <a:pt x="4213" y="2813"/>
                </a:lnTo>
                <a:cubicBezTo>
                  <a:pt x="4216" y="2917"/>
                  <a:pt x="4218" y="3022"/>
                  <a:pt x="4221" y="3126"/>
                </a:cubicBezTo>
                <a:cubicBezTo>
                  <a:pt x="4233" y="3225"/>
                  <a:pt x="4246" y="3325"/>
                  <a:pt x="4258" y="3424"/>
                </a:cubicBezTo>
                <a:cubicBezTo>
                  <a:pt x="4279" y="3518"/>
                  <a:pt x="4300" y="3613"/>
                  <a:pt x="4321" y="3707"/>
                </a:cubicBezTo>
                <a:cubicBezTo>
                  <a:pt x="4349" y="3796"/>
                  <a:pt x="4376" y="3886"/>
                  <a:pt x="4404" y="3975"/>
                </a:cubicBezTo>
                <a:cubicBezTo>
                  <a:pt x="4439" y="4060"/>
                  <a:pt x="4473" y="4146"/>
                  <a:pt x="4508" y="4231"/>
                </a:cubicBezTo>
                <a:cubicBezTo>
                  <a:pt x="4546" y="4313"/>
                  <a:pt x="4583" y="4394"/>
                  <a:pt x="4621" y="4476"/>
                </a:cubicBezTo>
                <a:lnTo>
                  <a:pt x="4750" y="4708"/>
                </a:lnTo>
                <a:lnTo>
                  <a:pt x="4879" y="4934"/>
                </a:lnTo>
                <a:cubicBezTo>
                  <a:pt x="4892" y="4952"/>
                  <a:pt x="4904" y="4970"/>
                  <a:pt x="4917" y="4988"/>
                </a:cubicBezTo>
                <a:lnTo>
                  <a:pt x="4950" y="5054"/>
                </a:lnTo>
                <a:cubicBezTo>
                  <a:pt x="4965" y="5078"/>
                  <a:pt x="4981" y="5101"/>
                  <a:pt x="4996" y="5125"/>
                </a:cubicBezTo>
                <a:lnTo>
                  <a:pt x="5038" y="5200"/>
                </a:lnTo>
                <a:cubicBezTo>
                  <a:pt x="5056" y="5224"/>
                  <a:pt x="5074" y="5247"/>
                  <a:pt x="5092" y="5271"/>
                </a:cubicBezTo>
                <a:cubicBezTo>
                  <a:pt x="5113" y="5291"/>
                  <a:pt x="5133" y="5311"/>
                  <a:pt x="5154" y="5331"/>
                </a:cubicBezTo>
                <a:cubicBezTo>
                  <a:pt x="5179" y="5349"/>
                  <a:pt x="5204" y="5366"/>
                  <a:pt x="5229" y="5384"/>
                </a:cubicBezTo>
                <a:lnTo>
                  <a:pt x="5313" y="5423"/>
                </a:lnTo>
                <a:lnTo>
                  <a:pt x="5413" y="5438"/>
                </a:lnTo>
                <a:lnTo>
                  <a:pt x="5517" y="5435"/>
                </a:lnTo>
                <a:lnTo>
                  <a:pt x="5704" y="5390"/>
                </a:lnTo>
                <a:lnTo>
                  <a:pt x="5871" y="5316"/>
                </a:lnTo>
                <a:lnTo>
                  <a:pt x="6033" y="5223"/>
                </a:lnTo>
                <a:lnTo>
                  <a:pt x="6167" y="5113"/>
                </a:lnTo>
                <a:lnTo>
                  <a:pt x="6296" y="4994"/>
                </a:lnTo>
                <a:cubicBezTo>
                  <a:pt x="6336" y="4952"/>
                  <a:pt x="6377" y="4911"/>
                  <a:pt x="6417" y="4869"/>
                </a:cubicBezTo>
                <a:lnTo>
                  <a:pt x="6525" y="4750"/>
                </a:lnTo>
                <a:cubicBezTo>
                  <a:pt x="6556" y="4712"/>
                  <a:pt x="6586" y="4674"/>
                  <a:pt x="6617" y="4636"/>
                </a:cubicBezTo>
                <a:lnTo>
                  <a:pt x="6821" y="4377"/>
                </a:lnTo>
                <a:lnTo>
                  <a:pt x="7017" y="4085"/>
                </a:lnTo>
                <a:lnTo>
                  <a:pt x="7213" y="3766"/>
                </a:lnTo>
                <a:lnTo>
                  <a:pt x="7396" y="3418"/>
                </a:lnTo>
                <a:cubicBezTo>
                  <a:pt x="7452" y="3296"/>
                  <a:pt x="7507" y="3173"/>
                  <a:pt x="7563" y="3051"/>
                </a:cubicBezTo>
                <a:lnTo>
                  <a:pt x="7713" y="2661"/>
                </a:lnTo>
                <a:cubicBezTo>
                  <a:pt x="7759" y="2525"/>
                  <a:pt x="7804" y="2389"/>
                  <a:pt x="7850" y="2253"/>
                </a:cubicBezTo>
                <a:cubicBezTo>
                  <a:pt x="7883" y="2112"/>
                  <a:pt x="7917" y="1971"/>
                  <a:pt x="7950" y="1830"/>
                </a:cubicBezTo>
                <a:cubicBezTo>
                  <a:pt x="7975" y="1686"/>
                  <a:pt x="8000" y="1541"/>
                  <a:pt x="8025" y="1397"/>
                </a:cubicBezTo>
                <a:cubicBezTo>
                  <a:pt x="8040" y="1249"/>
                  <a:pt x="8056" y="1102"/>
                  <a:pt x="8071" y="954"/>
                </a:cubicBezTo>
                <a:cubicBezTo>
                  <a:pt x="8083" y="961"/>
                  <a:pt x="8096" y="967"/>
                  <a:pt x="8108" y="974"/>
                </a:cubicBezTo>
                <a:lnTo>
                  <a:pt x="8138" y="1025"/>
                </a:lnTo>
                <a:cubicBezTo>
                  <a:pt x="8146" y="1050"/>
                  <a:pt x="8155" y="1075"/>
                  <a:pt x="8163" y="1100"/>
                </a:cubicBezTo>
                <a:cubicBezTo>
                  <a:pt x="8167" y="1133"/>
                  <a:pt x="8171" y="1165"/>
                  <a:pt x="8175" y="1198"/>
                </a:cubicBezTo>
                <a:cubicBezTo>
                  <a:pt x="8178" y="1236"/>
                  <a:pt x="8180" y="1273"/>
                  <a:pt x="8183" y="1311"/>
                </a:cubicBezTo>
                <a:lnTo>
                  <a:pt x="8183" y="1442"/>
                </a:lnTo>
                <a:lnTo>
                  <a:pt x="8183" y="1582"/>
                </a:lnTo>
                <a:cubicBezTo>
                  <a:pt x="8180" y="1633"/>
                  <a:pt x="8178" y="1683"/>
                  <a:pt x="8175" y="1734"/>
                </a:cubicBezTo>
                <a:cubicBezTo>
                  <a:pt x="8171" y="1786"/>
                  <a:pt x="8167" y="1837"/>
                  <a:pt x="8163" y="1889"/>
                </a:cubicBezTo>
                <a:cubicBezTo>
                  <a:pt x="8157" y="1942"/>
                  <a:pt x="8152" y="1994"/>
                  <a:pt x="8146" y="2047"/>
                </a:cubicBezTo>
                <a:cubicBezTo>
                  <a:pt x="8138" y="2100"/>
                  <a:pt x="8129" y="2152"/>
                  <a:pt x="8121" y="2205"/>
                </a:cubicBezTo>
                <a:cubicBezTo>
                  <a:pt x="8117" y="2256"/>
                  <a:pt x="8112" y="2306"/>
                  <a:pt x="8108" y="2357"/>
                </a:cubicBezTo>
                <a:cubicBezTo>
                  <a:pt x="8100" y="2404"/>
                  <a:pt x="8091" y="2450"/>
                  <a:pt x="8083" y="2497"/>
                </a:cubicBezTo>
                <a:cubicBezTo>
                  <a:pt x="8076" y="2541"/>
                  <a:pt x="8070" y="2584"/>
                  <a:pt x="8063" y="2628"/>
                </a:cubicBezTo>
                <a:cubicBezTo>
                  <a:pt x="8055" y="2666"/>
                  <a:pt x="8046" y="2703"/>
                  <a:pt x="8038" y="2741"/>
                </a:cubicBezTo>
                <a:lnTo>
                  <a:pt x="8017" y="2834"/>
                </a:lnTo>
                <a:cubicBezTo>
                  <a:pt x="8011" y="2859"/>
                  <a:pt x="8006" y="2883"/>
                  <a:pt x="8000" y="2908"/>
                </a:cubicBezTo>
                <a:lnTo>
                  <a:pt x="7700" y="3754"/>
                </a:lnTo>
                <a:lnTo>
                  <a:pt x="7942" y="3737"/>
                </a:lnTo>
                <a:lnTo>
                  <a:pt x="8167" y="3695"/>
                </a:lnTo>
                <a:lnTo>
                  <a:pt x="8379" y="3635"/>
                </a:lnTo>
                <a:lnTo>
                  <a:pt x="8583" y="3558"/>
                </a:lnTo>
                <a:lnTo>
                  <a:pt x="8767" y="3471"/>
                </a:lnTo>
                <a:lnTo>
                  <a:pt x="8933" y="3376"/>
                </a:lnTo>
                <a:lnTo>
                  <a:pt x="9092" y="3278"/>
                </a:lnTo>
                <a:lnTo>
                  <a:pt x="9238" y="3185"/>
                </a:lnTo>
                <a:lnTo>
                  <a:pt x="9250" y="3230"/>
                </a:lnTo>
                <a:cubicBezTo>
                  <a:pt x="9206" y="3279"/>
                  <a:pt x="9161" y="3327"/>
                  <a:pt x="9117" y="3376"/>
                </a:cubicBezTo>
                <a:cubicBezTo>
                  <a:pt x="9063" y="3423"/>
                  <a:pt x="9008" y="3469"/>
                  <a:pt x="8954" y="3516"/>
                </a:cubicBezTo>
                <a:lnTo>
                  <a:pt x="8758" y="3641"/>
                </a:lnTo>
                <a:lnTo>
                  <a:pt x="8538" y="3754"/>
                </a:lnTo>
                <a:lnTo>
                  <a:pt x="8304" y="3856"/>
                </a:lnTo>
                <a:lnTo>
                  <a:pt x="8054" y="3945"/>
                </a:lnTo>
                <a:lnTo>
                  <a:pt x="7796" y="4014"/>
                </a:lnTo>
                <a:lnTo>
                  <a:pt x="7533" y="4064"/>
                </a:lnTo>
                <a:lnTo>
                  <a:pt x="7479" y="4184"/>
                </a:lnTo>
                <a:cubicBezTo>
                  <a:pt x="7454" y="4231"/>
                  <a:pt x="7429" y="4277"/>
                  <a:pt x="7404" y="4324"/>
                </a:cubicBezTo>
                <a:lnTo>
                  <a:pt x="7321" y="4470"/>
                </a:lnTo>
                <a:lnTo>
                  <a:pt x="7213" y="4628"/>
                </a:lnTo>
                <a:cubicBezTo>
                  <a:pt x="7175" y="4683"/>
                  <a:pt x="7138" y="4739"/>
                  <a:pt x="7100" y="4794"/>
                </a:cubicBezTo>
                <a:cubicBezTo>
                  <a:pt x="7060" y="4849"/>
                  <a:pt x="7019" y="4903"/>
                  <a:pt x="6979" y="4958"/>
                </a:cubicBezTo>
                <a:lnTo>
                  <a:pt x="6850" y="5113"/>
                </a:lnTo>
                <a:lnTo>
                  <a:pt x="6721" y="5265"/>
                </a:lnTo>
                <a:cubicBezTo>
                  <a:pt x="6681" y="5312"/>
                  <a:pt x="6640" y="5358"/>
                  <a:pt x="6600" y="5405"/>
                </a:cubicBezTo>
                <a:lnTo>
                  <a:pt x="6471" y="5530"/>
                </a:lnTo>
                <a:lnTo>
                  <a:pt x="6358" y="5641"/>
                </a:lnTo>
                <a:lnTo>
                  <a:pt x="6250" y="5721"/>
                </a:lnTo>
                <a:cubicBezTo>
                  <a:pt x="6256" y="5741"/>
                  <a:pt x="6261" y="5761"/>
                  <a:pt x="6267" y="5781"/>
                </a:cubicBezTo>
                <a:cubicBezTo>
                  <a:pt x="6277" y="5785"/>
                  <a:pt x="6286" y="5789"/>
                  <a:pt x="6296" y="5793"/>
                </a:cubicBezTo>
                <a:lnTo>
                  <a:pt x="6479" y="5754"/>
                </a:lnTo>
                <a:lnTo>
                  <a:pt x="6663" y="5736"/>
                </a:lnTo>
                <a:lnTo>
                  <a:pt x="6858" y="5736"/>
                </a:lnTo>
                <a:lnTo>
                  <a:pt x="7046" y="5742"/>
                </a:lnTo>
                <a:lnTo>
                  <a:pt x="7246" y="5748"/>
                </a:lnTo>
                <a:lnTo>
                  <a:pt x="7425" y="5748"/>
                </a:lnTo>
                <a:lnTo>
                  <a:pt x="7600" y="5733"/>
                </a:lnTo>
                <a:lnTo>
                  <a:pt x="7950" y="5673"/>
                </a:lnTo>
                <a:lnTo>
                  <a:pt x="8275" y="5596"/>
                </a:lnTo>
                <a:lnTo>
                  <a:pt x="8579" y="5504"/>
                </a:lnTo>
                <a:lnTo>
                  <a:pt x="8858" y="5390"/>
                </a:lnTo>
                <a:lnTo>
                  <a:pt x="9117" y="5265"/>
                </a:lnTo>
                <a:lnTo>
                  <a:pt x="9350" y="5119"/>
                </a:lnTo>
                <a:lnTo>
                  <a:pt x="9563" y="4967"/>
                </a:lnTo>
                <a:lnTo>
                  <a:pt x="9758" y="4794"/>
                </a:lnTo>
                <a:lnTo>
                  <a:pt x="9933" y="4610"/>
                </a:lnTo>
                <a:cubicBezTo>
                  <a:pt x="9955" y="4623"/>
                  <a:pt x="9978" y="4635"/>
                  <a:pt x="10000" y="4648"/>
                </a:cubicBezTo>
                <a:lnTo>
                  <a:pt x="10000" y="4660"/>
                </a:lnTo>
                <a:cubicBezTo>
                  <a:pt x="9968" y="4716"/>
                  <a:pt x="9936" y="4771"/>
                  <a:pt x="9904" y="4827"/>
                </a:cubicBezTo>
                <a:lnTo>
                  <a:pt x="9767" y="5000"/>
                </a:lnTo>
                <a:lnTo>
                  <a:pt x="9600" y="5173"/>
                </a:lnTo>
                <a:lnTo>
                  <a:pt x="9404" y="5343"/>
                </a:lnTo>
                <a:lnTo>
                  <a:pt x="9183" y="5504"/>
                </a:lnTo>
                <a:lnTo>
                  <a:pt x="8950" y="5662"/>
                </a:lnTo>
                <a:lnTo>
                  <a:pt x="8704" y="5802"/>
                </a:lnTo>
                <a:lnTo>
                  <a:pt x="8463" y="5927"/>
                </a:lnTo>
                <a:lnTo>
                  <a:pt x="8229" y="6025"/>
                </a:lnTo>
                <a:lnTo>
                  <a:pt x="8000" y="6105"/>
                </a:lnTo>
                <a:lnTo>
                  <a:pt x="7879" y="6132"/>
                </a:lnTo>
                <a:lnTo>
                  <a:pt x="7729" y="6153"/>
                </a:lnTo>
                <a:lnTo>
                  <a:pt x="7563" y="6177"/>
                </a:lnTo>
                <a:lnTo>
                  <a:pt x="7388" y="6198"/>
                </a:lnTo>
                <a:lnTo>
                  <a:pt x="7204" y="6219"/>
                </a:lnTo>
                <a:lnTo>
                  <a:pt x="7017" y="6240"/>
                </a:lnTo>
                <a:lnTo>
                  <a:pt x="6842" y="6263"/>
                </a:lnTo>
                <a:lnTo>
                  <a:pt x="6675" y="6290"/>
                </a:lnTo>
                <a:lnTo>
                  <a:pt x="6517" y="6329"/>
                </a:lnTo>
                <a:lnTo>
                  <a:pt x="6388" y="6365"/>
                </a:lnTo>
                <a:cubicBezTo>
                  <a:pt x="6355" y="6382"/>
                  <a:pt x="6321" y="6398"/>
                  <a:pt x="6288" y="6415"/>
                </a:cubicBezTo>
                <a:lnTo>
                  <a:pt x="6213" y="6475"/>
                </a:lnTo>
                <a:cubicBezTo>
                  <a:pt x="6173" y="6533"/>
                  <a:pt x="6132" y="6590"/>
                  <a:pt x="6092" y="6648"/>
                </a:cubicBezTo>
                <a:cubicBezTo>
                  <a:pt x="6064" y="6711"/>
                  <a:pt x="6036" y="6773"/>
                  <a:pt x="6008" y="6836"/>
                </a:cubicBezTo>
                <a:cubicBezTo>
                  <a:pt x="5986" y="6901"/>
                  <a:pt x="5964" y="6967"/>
                  <a:pt x="5942" y="7032"/>
                </a:cubicBezTo>
                <a:cubicBezTo>
                  <a:pt x="5929" y="7099"/>
                  <a:pt x="5917" y="7165"/>
                  <a:pt x="5904" y="7232"/>
                </a:cubicBezTo>
                <a:cubicBezTo>
                  <a:pt x="5899" y="7302"/>
                  <a:pt x="5893" y="7373"/>
                  <a:pt x="5888" y="7443"/>
                </a:cubicBezTo>
                <a:cubicBezTo>
                  <a:pt x="5885" y="7514"/>
                  <a:pt x="5882" y="7584"/>
                  <a:pt x="5879" y="7655"/>
                </a:cubicBezTo>
                <a:cubicBezTo>
                  <a:pt x="5882" y="7726"/>
                  <a:pt x="5885" y="7796"/>
                  <a:pt x="5888" y="7867"/>
                </a:cubicBezTo>
                <a:cubicBezTo>
                  <a:pt x="5893" y="7939"/>
                  <a:pt x="5899" y="8012"/>
                  <a:pt x="5904" y="8084"/>
                </a:cubicBezTo>
                <a:cubicBezTo>
                  <a:pt x="5911" y="8156"/>
                  <a:pt x="5918" y="8227"/>
                  <a:pt x="5925" y="8299"/>
                </a:cubicBezTo>
                <a:cubicBezTo>
                  <a:pt x="5933" y="8369"/>
                  <a:pt x="5942" y="8440"/>
                  <a:pt x="5950" y="8510"/>
                </a:cubicBezTo>
                <a:cubicBezTo>
                  <a:pt x="5951" y="8613"/>
                  <a:pt x="5953" y="8717"/>
                  <a:pt x="5954" y="8820"/>
                </a:cubicBezTo>
                <a:cubicBezTo>
                  <a:pt x="5947" y="8923"/>
                  <a:pt x="5940" y="9027"/>
                  <a:pt x="5933" y="9130"/>
                </a:cubicBezTo>
                <a:cubicBezTo>
                  <a:pt x="5921" y="9229"/>
                  <a:pt x="5908" y="9329"/>
                  <a:pt x="5896" y="9428"/>
                </a:cubicBezTo>
                <a:cubicBezTo>
                  <a:pt x="5881" y="9525"/>
                  <a:pt x="5865" y="9623"/>
                  <a:pt x="5850" y="9720"/>
                </a:cubicBezTo>
                <a:cubicBezTo>
                  <a:pt x="5819" y="10051"/>
                  <a:pt x="5825" y="10355"/>
                  <a:pt x="5794" y="10686"/>
                </a:cubicBezTo>
                <a:lnTo>
                  <a:pt x="4117" y="10686"/>
                </a:lnTo>
                <a:lnTo>
                  <a:pt x="4309" y="10293"/>
                </a:lnTo>
                <a:lnTo>
                  <a:pt x="4546" y="9848"/>
                </a:lnTo>
                <a:cubicBezTo>
                  <a:pt x="4574" y="9794"/>
                  <a:pt x="4601" y="9741"/>
                  <a:pt x="4629" y="9687"/>
                </a:cubicBezTo>
                <a:cubicBezTo>
                  <a:pt x="4653" y="9627"/>
                  <a:pt x="4676" y="9568"/>
                  <a:pt x="4700" y="9508"/>
                </a:cubicBezTo>
                <a:cubicBezTo>
                  <a:pt x="4722" y="9442"/>
                  <a:pt x="4745" y="9375"/>
                  <a:pt x="4767" y="9309"/>
                </a:cubicBezTo>
                <a:cubicBezTo>
                  <a:pt x="4788" y="9238"/>
                  <a:pt x="4808" y="9168"/>
                  <a:pt x="4829" y="9097"/>
                </a:cubicBezTo>
                <a:cubicBezTo>
                  <a:pt x="4846" y="9021"/>
                  <a:pt x="4862" y="8944"/>
                  <a:pt x="4879" y="8868"/>
                </a:cubicBezTo>
                <a:cubicBezTo>
                  <a:pt x="4892" y="8790"/>
                  <a:pt x="4904" y="8713"/>
                  <a:pt x="4917" y="8635"/>
                </a:cubicBezTo>
                <a:cubicBezTo>
                  <a:pt x="4929" y="8554"/>
                  <a:pt x="4942" y="8472"/>
                  <a:pt x="4954" y="8391"/>
                </a:cubicBezTo>
                <a:cubicBezTo>
                  <a:pt x="4962" y="8309"/>
                  <a:pt x="4971" y="8226"/>
                  <a:pt x="4979" y="8144"/>
                </a:cubicBezTo>
                <a:cubicBezTo>
                  <a:pt x="4986" y="8058"/>
                  <a:pt x="4993" y="7973"/>
                  <a:pt x="5000" y="7887"/>
                </a:cubicBezTo>
                <a:lnTo>
                  <a:pt x="5000" y="7634"/>
                </a:lnTo>
                <a:lnTo>
                  <a:pt x="5000" y="7384"/>
                </a:lnTo>
                <a:cubicBezTo>
                  <a:pt x="4993" y="7300"/>
                  <a:pt x="4986" y="7217"/>
                  <a:pt x="4979" y="7133"/>
                </a:cubicBezTo>
                <a:cubicBezTo>
                  <a:pt x="4969" y="7053"/>
                  <a:pt x="4960" y="6972"/>
                  <a:pt x="4950" y="6892"/>
                </a:cubicBezTo>
                <a:cubicBezTo>
                  <a:pt x="4938" y="6814"/>
                  <a:pt x="4925" y="6735"/>
                  <a:pt x="4913" y="6657"/>
                </a:cubicBezTo>
                <a:cubicBezTo>
                  <a:pt x="4895" y="6581"/>
                  <a:pt x="4876" y="6506"/>
                  <a:pt x="4858" y="6430"/>
                </a:cubicBezTo>
                <a:cubicBezTo>
                  <a:pt x="4833" y="6360"/>
                  <a:pt x="4808" y="6289"/>
                  <a:pt x="4783" y="6219"/>
                </a:cubicBezTo>
                <a:cubicBezTo>
                  <a:pt x="4755" y="6152"/>
                  <a:pt x="4728" y="6086"/>
                  <a:pt x="4700" y="6019"/>
                </a:cubicBezTo>
                <a:cubicBezTo>
                  <a:pt x="4667" y="5959"/>
                  <a:pt x="4633" y="5900"/>
                  <a:pt x="4600" y="5840"/>
                </a:cubicBezTo>
                <a:cubicBezTo>
                  <a:pt x="4563" y="5787"/>
                  <a:pt x="4525" y="5735"/>
                  <a:pt x="4488" y="5682"/>
                </a:cubicBezTo>
                <a:cubicBezTo>
                  <a:pt x="4445" y="5635"/>
                  <a:pt x="4401" y="5589"/>
                  <a:pt x="4358" y="5542"/>
                </a:cubicBezTo>
                <a:cubicBezTo>
                  <a:pt x="4310" y="5504"/>
                  <a:pt x="4261" y="5467"/>
                  <a:pt x="4213" y="5429"/>
                </a:cubicBezTo>
                <a:lnTo>
                  <a:pt x="4046" y="5343"/>
                </a:lnTo>
                <a:lnTo>
                  <a:pt x="3904" y="5292"/>
                </a:lnTo>
                <a:lnTo>
                  <a:pt x="3746" y="5271"/>
                </a:lnTo>
                <a:lnTo>
                  <a:pt x="3583" y="5271"/>
                </a:lnTo>
                <a:lnTo>
                  <a:pt x="3413" y="5286"/>
                </a:lnTo>
                <a:lnTo>
                  <a:pt x="3246" y="5310"/>
                </a:lnTo>
                <a:lnTo>
                  <a:pt x="3079" y="5343"/>
                </a:lnTo>
                <a:lnTo>
                  <a:pt x="2913" y="5369"/>
                </a:lnTo>
                <a:lnTo>
                  <a:pt x="2750" y="5396"/>
                </a:lnTo>
                <a:lnTo>
                  <a:pt x="2600" y="5411"/>
                </a:lnTo>
                <a:lnTo>
                  <a:pt x="2258" y="5423"/>
                </a:lnTo>
                <a:lnTo>
                  <a:pt x="1925" y="5411"/>
                </a:lnTo>
                <a:lnTo>
                  <a:pt x="1617" y="5384"/>
                </a:lnTo>
                <a:lnTo>
                  <a:pt x="1321" y="5346"/>
                </a:lnTo>
                <a:lnTo>
                  <a:pt x="1033" y="5298"/>
                </a:lnTo>
                <a:lnTo>
                  <a:pt x="758" y="5250"/>
                </a:lnTo>
                <a:lnTo>
                  <a:pt x="500" y="5197"/>
                </a:lnTo>
                <a:cubicBezTo>
                  <a:pt x="506" y="5177"/>
                  <a:pt x="511" y="5157"/>
                  <a:pt x="517" y="5137"/>
                </a:cubicBezTo>
                <a:lnTo>
                  <a:pt x="871" y="5173"/>
                </a:lnTo>
                <a:lnTo>
                  <a:pt x="1221" y="5197"/>
                </a:lnTo>
                <a:lnTo>
                  <a:pt x="1563" y="5206"/>
                </a:lnTo>
                <a:lnTo>
                  <a:pt x="1896" y="5197"/>
                </a:lnTo>
                <a:lnTo>
                  <a:pt x="2221" y="5164"/>
                </a:lnTo>
                <a:lnTo>
                  <a:pt x="2538" y="5113"/>
                </a:lnTo>
                <a:lnTo>
                  <a:pt x="2842" y="5045"/>
                </a:lnTo>
                <a:lnTo>
                  <a:pt x="3129" y="4946"/>
                </a:lnTo>
                <a:lnTo>
                  <a:pt x="3500" y="4815"/>
                </a:lnTo>
                <a:lnTo>
                  <a:pt x="2821" y="4389"/>
                </a:lnTo>
                <a:lnTo>
                  <a:pt x="2213" y="3912"/>
                </a:lnTo>
                <a:lnTo>
                  <a:pt x="1879" y="3939"/>
                </a:lnTo>
                <a:lnTo>
                  <a:pt x="1554" y="3939"/>
                </a:lnTo>
                <a:lnTo>
                  <a:pt x="1258" y="3912"/>
                </a:lnTo>
                <a:lnTo>
                  <a:pt x="979" y="3856"/>
                </a:lnTo>
                <a:lnTo>
                  <a:pt x="721" y="3775"/>
                </a:lnTo>
                <a:lnTo>
                  <a:pt x="496" y="3674"/>
                </a:lnTo>
                <a:lnTo>
                  <a:pt x="296" y="3549"/>
                </a:lnTo>
                <a:lnTo>
                  <a:pt x="129" y="3403"/>
                </a:lnTo>
                <a:lnTo>
                  <a:pt x="0" y="3245"/>
                </a:lnTo>
                <a:cubicBezTo>
                  <a:pt x="6" y="3236"/>
                  <a:pt x="11" y="3227"/>
                  <a:pt x="17" y="3218"/>
                </a:cubicBezTo>
                <a:lnTo>
                  <a:pt x="71" y="3245"/>
                </a:lnTo>
                <a:cubicBezTo>
                  <a:pt x="93" y="3280"/>
                  <a:pt x="116" y="3314"/>
                  <a:pt x="138" y="3349"/>
                </a:cubicBezTo>
                <a:lnTo>
                  <a:pt x="246" y="3439"/>
                </a:lnTo>
                <a:cubicBezTo>
                  <a:pt x="290" y="3469"/>
                  <a:pt x="335" y="3498"/>
                  <a:pt x="379" y="3528"/>
                </a:cubicBezTo>
                <a:lnTo>
                  <a:pt x="538" y="3597"/>
                </a:lnTo>
                <a:lnTo>
                  <a:pt x="721" y="3656"/>
                </a:lnTo>
                <a:lnTo>
                  <a:pt x="913" y="3701"/>
                </a:lnTo>
                <a:lnTo>
                  <a:pt x="1117" y="3728"/>
                </a:lnTo>
                <a:lnTo>
                  <a:pt x="1329" y="3737"/>
                </a:lnTo>
                <a:lnTo>
                  <a:pt x="1533" y="3734"/>
                </a:lnTo>
                <a:lnTo>
                  <a:pt x="1646" y="3722"/>
                </a:lnTo>
                <a:lnTo>
                  <a:pt x="1746" y="3722"/>
                </a:lnTo>
                <a:lnTo>
                  <a:pt x="1833" y="3710"/>
                </a:lnTo>
                <a:lnTo>
                  <a:pt x="1917" y="3695"/>
                </a:lnTo>
                <a:lnTo>
                  <a:pt x="1988" y="3662"/>
                </a:lnTo>
                <a:cubicBezTo>
                  <a:pt x="1921" y="3572"/>
                  <a:pt x="1855" y="3481"/>
                  <a:pt x="1788" y="3391"/>
                </a:cubicBezTo>
                <a:lnTo>
                  <a:pt x="1617" y="3126"/>
                </a:lnTo>
                <a:lnTo>
                  <a:pt x="1454" y="2849"/>
                </a:lnTo>
                <a:lnTo>
                  <a:pt x="1313" y="2563"/>
                </a:lnTo>
                <a:lnTo>
                  <a:pt x="1175" y="2253"/>
                </a:lnTo>
                <a:lnTo>
                  <a:pt x="1046" y="1919"/>
                </a:lnTo>
                <a:cubicBezTo>
                  <a:pt x="1042" y="1899"/>
                  <a:pt x="1037" y="1879"/>
                  <a:pt x="1033" y="1859"/>
                </a:cubicBezTo>
                <a:cubicBezTo>
                  <a:pt x="1022" y="1831"/>
                  <a:pt x="1011" y="1804"/>
                  <a:pt x="1000" y="1776"/>
                </a:cubicBezTo>
                <a:cubicBezTo>
                  <a:pt x="993" y="1745"/>
                  <a:pt x="986" y="1715"/>
                  <a:pt x="979" y="1684"/>
                </a:cubicBezTo>
                <a:cubicBezTo>
                  <a:pt x="969" y="1653"/>
                  <a:pt x="960" y="1622"/>
                  <a:pt x="950" y="1591"/>
                </a:cubicBezTo>
                <a:cubicBezTo>
                  <a:pt x="942" y="1557"/>
                  <a:pt x="933" y="1524"/>
                  <a:pt x="925" y="1490"/>
                </a:cubicBezTo>
                <a:cubicBezTo>
                  <a:pt x="922" y="1459"/>
                  <a:pt x="920" y="1428"/>
                  <a:pt x="917" y="1397"/>
                </a:cubicBezTo>
                <a:lnTo>
                  <a:pt x="917" y="1311"/>
                </a:lnTo>
                <a:cubicBezTo>
                  <a:pt x="922" y="1285"/>
                  <a:pt x="928" y="1260"/>
                  <a:pt x="933" y="1234"/>
                </a:cubicBezTo>
                <a:lnTo>
                  <a:pt x="963" y="1180"/>
                </a:lnTo>
                <a:lnTo>
                  <a:pt x="1000" y="1192"/>
                </a:lnTo>
                <a:cubicBezTo>
                  <a:pt x="1011" y="1293"/>
                  <a:pt x="1022" y="1395"/>
                  <a:pt x="1033" y="1496"/>
                </a:cubicBezTo>
                <a:cubicBezTo>
                  <a:pt x="1058" y="1597"/>
                  <a:pt x="1083" y="1699"/>
                  <a:pt x="1108" y="1800"/>
                </a:cubicBezTo>
                <a:cubicBezTo>
                  <a:pt x="1146" y="1899"/>
                  <a:pt x="1183" y="1999"/>
                  <a:pt x="1221" y="2098"/>
                </a:cubicBezTo>
                <a:cubicBezTo>
                  <a:pt x="1267" y="2189"/>
                  <a:pt x="1312" y="2281"/>
                  <a:pt x="1358" y="2372"/>
                </a:cubicBezTo>
                <a:lnTo>
                  <a:pt x="1508" y="2628"/>
                </a:lnTo>
                <a:lnTo>
                  <a:pt x="1646" y="2795"/>
                </a:lnTo>
                <a:cubicBezTo>
                  <a:pt x="1640" y="2797"/>
                  <a:pt x="1635" y="2799"/>
                  <a:pt x="1629" y="2801"/>
                </a:cubicBezTo>
                <a:lnTo>
                  <a:pt x="1629" y="2807"/>
                </a:lnTo>
                <a:lnTo>
                  <a:pt x="1638" y="2813"/>
                </a:lnTo>
                <a:cubicBezTo>
                  <a:pt x="1641" y="2814"/>
                  <a:pt x="1643" y="2815"/>
                  <a:pt x="1646" y="2816"/>
                </a:cubicBezTo>
                <a:cubicBezTo>
                  <a:pt x="1652" y="2818"/>
                  <a:pt x="1657" y="2820"/>
                  <a:pt x="1663" y="2822"/>
                </a:cubicBezTo>
                <a:cubicBezTo>
                  <a:pt x="1664" y="2826"/>
                  <a:pt x="1666" y="2830"/>
                  <a:pt x="1667" y="2834"/>
                </a:cubicBezTo>
                <a:cubicBezTo>
                  <a:pt x="1670" y="2836"/>
                  <a:pt x="1672" y="2838"/>
                  <a:pt x="1675" y="2840"/>
                </a:cubicBezTo>
                <a:cubicBezTo>
                  <a:pt x="1678" y="2843"/>
                  <a:pt x="1680" y="2846"/>
                  <a:pt x="1683" y="2849"/>
                </a:cubicBezTo>
                <a:lnTo>
                  <a:pt x="1683" y="2843"/>
                </a:lnTo>
                <a:cubicBezTo>
                  <a:pt x="1680" y="2842"/>
                  <a:pt x="1678" y="2841"/>
                  <a:pt x="1675" y="2840"/>
                </a:cubicBezTo>
                <a:lnTo>
                  <a:pt x="1675" y="2840"/>
                </a:lnTo>
                <a:cubicBezTo>
                  <a:pt x="1665" y="2825"/>
                  <a:pt x="1656" y="2810"/>
                  <a:pt x="1646" y="2795"/>
                </a:cubicBezTo>
                <a:lnTo>
                  <a:pt x="1746" y="2741"/>
                </a:lnTo>
                <a:cubicBezTo>
                  <a:pt x="1778" y="2710"/>
                  <a:pt x="1810" y="2680"/>
                  <a:pt x="1842" y="2649"/>
                </a:cubicBezTo>
                <a:cubicBezTo>
                  <a:pt x="1872" y="2613"/>
                  <a:pt x="1903" y="2578"/>
                  <a:pt x="1933" y="2542"/>
                </a:cubicBezTo>
                <a:cubicBezTo>
                  <a:pt x="1961" y="2498"/>
                  <a:pt x="1989" y="2455"/>
                  <a:pt x="2017" y="2411"/>
                </a:cubicBezTo>
                <a:cubicBezTo>
                  <a:pt x="2042" y="2362"/>
                  <a:pt x="2067" y="2314"/>
                  <a:pt x="2092" y="2265"/>
                </a:cubicBezTo>
                <a:cubicBezTo>
                  <a:pt x="2116" y="2214"/>
                  <a:pt x="2139" y="2164"/>
                  <a:pt x="2163" y="2113"/>
                </a:cubicBezTo>
                <a:cubicBezTo>
                  <a:pt x="2182" y="2060"/>
                  <a:pt x="2202" y="2008"/>
                  <a:pt x="2221" y="1955"/>
                </a:cubicBezTo>
                <a:cubicBezTo>
                  <a:pt x="2239" y="1904"/>
                  <a:pt x="2257" y="1854"/>
                  <a:pt x="2275" y="1803"/>
                </a:cubicBezTo>
                <a:cubicBezTo>
                  <a:pt x="2290" y="1754"/>
                  <a:pt x="2306" y="1706"/>
                  <a:pt x="2321" y="1657"/>
                </a:cubicBezTo>
                <a:cubicBezTo>
                  <a:pt x="2324" y="1722"/>
                  <a:pt x="2326" y="1788"/>
                  <a:pt x="2329" y="1853"/>
                </a:cubicBezTo>
                <a:cubicBezTo>
                  <a:pt x="2326" y="1913"/>
                  <a:pt x="2324" y="1972"/>
                  <a:pt x="2321" y="2032"/>
                </a:cubicBezTo>
                <a:cubicBezTo>
                  <a:pt x="2308" y="2088"/>
                  <a:pt x="2296" y="2143"/>
                  <a:pt x="2283" y="2199"/>
                </a:cubicBezTo>
                <a:cubicBezTo>
                  <a:pt x="2265" y="2255"/>
                  <a:pt x="2247" y="2310"/>
                  <a:pt x="2229" y="2366"/>
                </a:cubicBezTo>
                <a:cubicBezTo>
                  <a:pt x="2204" y="2419"/>
                  <a:pt x="2179" y="2471"/>
                  <a:pt x="2154" y="2524"/>
                </a:cubicBezTo>
                <a:lnTo>
                  <a:pt x="2046" y="2682"/>
                </a:lnTo>
                <a:lnTo>
                  <a:pt x="1796" y="3027"/>
                </a:lnTo>
                <a:lnTo>
                  <a:pt x="2054" y="3305"/>
                </a:lnTo>
                <a:lnTo>
                  <a:pt x="2333" y="3564"/>
                </a:lnTo>
                <a:lnTo>
                  <a:pt x="2638" y="3808"/>
                </a:lnTo>
                <a:lnTo>
                  <a:pt x="2963" y="4032"/>
                </a:lnTo>
                <a:lnTo>
                  <a:pt x="4129" y="4610"/>
                </a:lnTo>
                <a:cubicBezTo>
                  <a:pt x="4142" y="4603"/>
                  <a:pt x="4154" y="4596"/>
                  <a:pt x="4167" y="4589"/>
                </a:cubicBezTo>
                <a:cubicBezTo>
                  <a:pt x="4135" y="4504"/>
                  <a:pt x="4103" y="4418"/>
                  <a:pt x="4071" y="4333"/>
                </a:cubicBezTo>
                <a:cubicBezTo>
                  <a:pt x="4046" y="4241"/>
                  <a:pt x="4021" y="4150"/>
                  <a:pt x="3996" y="4058"/>
                </a:cubicBezTo>
                <a:cubicBezTo>
                  <a:pt x="3975" y="3959"/>
                  <a:pt x="3954" y="3859"/>
                  <a:pt x="3933" y="3760"/>
                </a:cubicBezTo>
                <a:cubicBezTo>
                  <a:pt x="3923" y="3659"/>
                  <a:pt x="3914" y="3557"/>
                  <a:pt x="3904" y="3456"/>
                </a:cubicBezTo>
                <a:cubicBezTo>
                  <a:pt x="3896" y="3350"/>
                  <a:pt x="3887" y="3244"/>
                  <a:pt x="3879" y="3138"/>
                </a:cubicBezTo>
                <a:lnTo>
                  <a:pt x="3879" y="2813"/>
                </a:lnTo>
                <a:cubicBezTo>
                  <a:pt x="3885" y="2704"/>
                  <a:pt x="3890" y="2594"/>
                  <a:pt x="3896" y="2485"/>
                </a:cubicBezTo>
                <a:cubicBezTo>
                  <a:pt x="3908" y="2377"/>
                  <a:pt x="3921" y="2268"/>
                  <a:pt x="3933" y="2160"/>
                </a:cubicBezTo>
                <a:cubicBezTo>
                  <a:pt x="3951" y="2052"/>
                  <a:pt x="3970" y="1944"/>
                  <a:pt x="3988" y="1836"/>
                </a:cubicBezTo>
                <a:cubicBezTo>
                  <a:pt x="4007" y="1732"/>
                  <a:pt x="4027" y="1627"/>
                  <a:pt x="4046" y="1523"/>
                </a:cubicBezTo>
                <a:cubicBezTo>
                  <a:pt x="4074" y="1422"/>
                  <a:pt x="4101" y="1320"/>
                  <a:pt x="4129" y="1219"/>
                </a:cubicBezTo>
                <a:cubicBezTo>
                  <a:pt x="4162" y="1124"/>
                  <a:pt x="4196" y="1028"/>
                  <a:pt x="4229" y="933"/>
                </a:cubicBezTo>
                <a:cubicBezTo>
                  <a:pt x="4264" y="843"/>
                  <a:pt x="4298" y="752"/>
                  <a:pt x="4333" y="662"/>
                </a:cubicBezTo>
                <a:cubicBezTo>
                  <a:pt x="4373" y="580"/>
                  <a:pt x="4414" y="499"/>
                  <a:pt x="4454" y="417"/>
                </a:cubicBezTo>
                <a:lnTo>
                  <a:pt x="4583" y="194"/>
                </a:lnTo>
                <a:lnTo>
                  <a:pt x="473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3112892" y="3676418"/>
            <a:ext cx="1656722" cy="1656722"/>
            <a:chOff x="628650" y="3771900"/>
            <a:chExt cx="2267594" cy="2267594"/>
          </a:xfrm>
        </p:grpSpPr>
        <p:sp>
          <p:nvSpPr>
            <p:cNvPr id="87" name="Oval 86"/>
            <p:cNvSpPr/>
            <p:nvPr/>
          </p:nvSpPr>
          <p:spPr>
            <a:xfrm>
              <a:off x="628650" y="3771900"/>
              <a:ext cx="2267594" cy="2267594"/>
            </a:xfrm>
            <a:prstGeom prst="ellipse">
              <a:avLst/>
            </a:prstGeom>
            <a:solidFill>
              <a:srgbClr val="AB282F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902600" y="4045850"/>
              <a:ext cx="1719695" cy="1719695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85000" lnSpcReduction="10000"/>
            </a:bodyPr>
            <a:lstStyle/>
            <a:p>
              <a:pPr algn="ctr"/>
              <a:r>
                <a:rPr lang="en-US" sz="3600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endPara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a-DK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Theo dõi,</a:t>
              </a:r>
            </a:p>
            <a:p>
              <a:pPr algn="ctr"/>
              <a:r>
                <a:rPr lang="da-DK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Bình luận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17714" y="159657"/>
            <a:ext cx="1797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 tưởng</a:t>
            </a:r>
            <a:endParaRPr lang="en-US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xmlns="" id="{5BBB8249-22FC-4CD3-9669-1130AEB866E9}"/>
              </a:ext>
            </a:extLst>
          </p:cNvPr>
          <p:cNvSpPr>
            <a:spLocks noEditPoints="1"/>
          </p:cNvSpPr>
          <p:nvPr/>
        </p:nvSpPr>
        <p:spPr bwMode="auto">
          <a:xfrm>
            <a:off x="0" y="5860972"/>
            <a:ext cx="9144000" cy="997028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FA51B9A2-5BFD-4099-BF94-4B52CA9E7E29}"/>
              </a:ext>
            </a:extLst>
          </p:cNvPr>
          <p:cNvSpPr>
            <a:spLocks noEditPoints="1"/>
          </p:cNvSpPr>
          <p:nvPr/>
        </p:nvSpPr>
        <p:spPr bwMode="auto">
          <a:xfrm>
            <a:off x="3048000" y="5860972"/>
            <a:ext cx="9144000" cy="997028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812742" y="3688531"/>
            <a:ext cx="1848046" cy="1874606"/>
            <a:chOff x="628650" y="3771900"/>
            <a:chExt cx="2267594" cy="2267594"/>
          </a:xfrm>
        </p:grpSpPr>
        <p:sp>
          <p:nvSpPr>
            <p:cNvPr id="78" name="Oval 77"/>
            <p:cNvSpPr/>
            <p:nvPr/>
          </p:nvSpPr>
          <p:spPr>
            <a:xfrm>
              <a:off x="628650" y="3771900"/>
              <a:ext cx="2267594" cy="226759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902600" y="4045850"/>
              <a:ext cx="1719695" cy="1719695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/>
            </a:bodyPr>
            <a:lstStyle/>
            <a:p>
              <a:pPr algn="ctr"/>
              <a:r>
                <a:rPr lang="en-US" sz="3600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08</a:t>
              </a:r>
            </a:p>
            <a:p>
              <a:pPr algn="ctr"/>
              <a:r>
                <a:rPr lang="da-DK" sz="1300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Login/Logout</a:t>
              </a:r>
            </a:p>
            <a:p>
              <a:pPr algn="ctr"/>
              <a:r>
                <a:rPr lang="da-DK" sz="1300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(FB/G+)</a:t>
              </a:r>
              <a:endPara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333483" y="4533652"/>
            <a:ext cx="1079002" cy="1079002"/>
            <a:chOff x="628650" y="3771900"/>
            <a:chExt cx="2267594" cy="2267594"/>
          </a:xfrm>
        </p:grpSpPr>
        <p:sp>
          <p:nvSpPr>
            <p:cNvPr id="99" name="Oval 98"/>
            <p:cNvSpPr/>
            <p:nvPr/>
          </p:nvSpPr>
          <p:spPr>
            <a:xfrm>
              <a:off x="628650" y="3771900"/>
              <a:ext cx="2267594" cy="2267594"/>
            </a:xfrm>
            <a:prstGeom prst="ellipse">
              <a:avLst/>
            </a:prstGeom>
            <a:solidFill>
              <a:srgbClr val="8297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902600" y="4045850"/>
              <a:ext cx="1719695" cy="1719695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7500" lnSpcReduction="20000"/>
            </a:bodyPr>
            <a:lstStyle/>
            <a:p>
              <a:pPr algn="ctr"/>
              <a:r>
                <a:rPr lang="en-US" sz="3600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a-DK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5112769" y="6611779"/>
            <a:ext cx="1451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Anh Hùng Sang Trọng</a:t>
            </a:r>
            <a:endParaRPr lang="en-US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496541" y="2302174"/>
            <a:ext cx="1749860" cy="1749860"/>
            <a:chOff x="628650" y="3771900"/>
            <a:chExt cx="2267594" cy="2267594"/>
          </a:xfrm>
        </p:grpSpPr>
        <p:sp>
          <p:nvSpPr>
            <p:cNvPr id="81" name="Oval 80"/>
            <p:cNvSpPr/>
            <p:nvPr/>
          </p:nvSpPr>
          <p:spPr>
            <a:xfrm>
              <a:off x="628650" y="3771900"/>
              <a:ext cx="2267594" cy="226759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902600" y="4045850"/>
              <a:ext cx="1719695" cy="1719695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a-DK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Chơi đối kháng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539492" y="1681729"/>
            <a:ext cx="1388120" cy="1388120"/>
            <a:chOff x="628650" y="3771900"/>
            <a:chExt cx="2267594" cy="2267594"/>
          </a:xfrm>
        </p:grpSpPr>
        <p:sp>
          <p:nvSpPr>
            <p:cNvPr id="93" name="Oval 92"/>
            <p:cNvSpPr/>
            <p:nvPr/>
          </p:nvSpPr>
          <p:spPr>
            <a:xfrm>
              <a:off x="628650" y="3771900"/>
              <a:ext cx="2267594" cy="2267594"/>
            </a:xfrm>
            <a:prstGeom prst="ellipse">
              <a:avLst/>
            </a:prstGeom>
            <a:solidFill>
              <a:srgbClr val="AECA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902600" y="4045850"/>
              <a:ext cx="1719695" cy="1719695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0000" lnSpcReduction="20000"/>
            </a:bodyPr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07</a:t>
              </a:r>
              <a:endPara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a-DK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Bảng xếp hạng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525783" y="4498385"/>
            <a:ext cx="1079002" cy="1079002"/>
            <a:chOff x="628650" y="3771900"/>
            <a:chExt cx="2267594" cy="2267594"/>
          </a:xfrm>
        </p:grpSpPr>
        <p:sp>
          <p:nvSpPr>
            <p:cNvPr id="35" name="Oval 34"/>
            <p:cNvSpPr/>
            <p:nvPr/>
          </p:nvSpPr>
          <p:spPr>
            <a:xfrm>
              <a:off x="628650" y="3771900"/>
              <a:ext cx="2267594" cy="2267594"/>
            </a:xfrm>
            <a:prstGeom prst="ellipse">
              <a:avLst/>
            </a:prstGeom>
            <a:solidFill>
              <a:srgbClr val="8297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902600" y="4045850"/>
              <a:ext cx="1719695" cy="1719695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62500" lnSpcReduction="20000"/>
            </a:bodyPr>
            <a:lstStyle/>
            <a:p>
              <a:pPr algn="ctr"/>
              <a:r>
                <a:rPr lang="en-US" sz="3600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a-DK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Quảng cáo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347780" y="3539568"/>
            <a:ext cx="1216571" cy="1216571"/>
            <a:chOff x="628650" y="3771900"/>
            <a:chExt cx="2267594" cy="2267594"/>
          </a:xfrm>
        </p:grpSpPr>
        <p:sp>
          <p:nvSpPr>
            <p:cNvPr id="96" name="Oval 95"/>
            <p:cNvSpPr/>
            <p:nvPr/>
          </p:nvSpPr>
          <p:spPr>
            <a:xfrm>
              <a:off x="628650" y="3771900"/>
              <a:ext cx="2267594" cy="2267594"/>
            </a:xfrm>
            <a:prstGeom prst="ellipse">
              <a:avLst/>
            </a:prstGeom>
            <a:solidFill>
              <a:srgbClr val="E4363F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902600" y="4045850"/>
              <a:ext cx="1719695" cy="1719695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0000" lnSpcReduction="20000"/>
            </a:bodyPr>
            <a:lstStyle/>
            <a:p>
              <a:pPr algn="ctr"/>
              <a:r>
                <a:rPr lang="en-US" sz="3600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09</a:t>
              </a:r>
              <a:endPara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a-DK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 Play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331284" y="2224544"/>
            <a:ext cx="1749860" cy="1749860"/>
            <a:chOff x="628650" y="3771900"/>
            <a:chExt cx="2267594" cy="2267594"/>
          </a:xfrm>
        </p:grpSpPr>
        <p:sp>
          <p:nvSpPr>
            <p:cNvPr id="84" name="Oval 83"/>
            <p:cNvSpPr/>
            <p:nvPr/>
          </p:nvSpPr>
          <p:spPr>
            <a:xfrm>
              <a:off x="628650" y="3771900"/>
              <a:ext cx="2267594" cy="2267594"/>
            </a:xfrm>
            <a:prstGeom prst="ellipse">
              <a:avLst/>
            </a:prstGeom>
            <a:solidFill>
              <a:srgbClr val="20768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902600" y="4045850"/>
              <a:ext cx="1719696" cy="1719696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3600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a-DK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 lúc chơi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368768" y="1470452"/>
            <a:ext cx="1656722" cy="1656722"/>
            <a:chOff x="628650" y="3771900"/>
            <a:chExt cx="2267594" cy="2267594"/>
          </a:xfrm>
        </p:grpSpPr>
        <p:sp>
          <p:nvSpPr>
            <p:cNvPr id="90" name="Oval 89"/>
            <p:cNvSpPr/>
            <p:nvPr/>
          </p:nvSpPr>
          <p:spPr>
            <a:xfrm>
              <a:off x="628650" y="3771900"/>
              <a:ext cx="2267594" cy="2267594"/>
            </a:xfrm>
            <a:prstGeom prst="ellipse">
              <a:avLst/>
            </a:prstGeom>
            <a:solidFill>
              <a:srgbClr val="B2550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902600" y="4045850"/>
              <a:ext cx="1719695" cy="1719695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sz="3600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a-DK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Chơi Offline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592772" y="896956"/>
            <a:ext cx="2267594" cy="2267594"/>
            <a:chOff x="628650" y="3771900"/>
            <a:chExt cx="2267594" cy="2267594"/>
          </a:xfrm>
        </p:grpSpPr>
        <p:sp>
          <p:nvSpPr>
            <p:cNvPr id="75" name="Oval 74"/>
            <p:cNvSpPr/>
            <p:nvPr/>
          </p:nvSpPr>
          <p:spPr>
            <a:xfrm>
              <a:off x="628650" y="3771900"/>
              <a:ext cx="2267594" cy="2267594"/>
            </a:xfrm>
            <a:prstGeom prst="ellipse">
              <a:avLst/>
            </a:prstGeom>
            <a:solidFill>
              <a:srgbClr val="2B9DAB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902600" y="4045850"/>
              <a:ext cx="1719695" cy="1719695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3600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Game </a:t>
              </a:r>
              <a:r>
                <a:rPr lang="en-US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đơn </a:t>
              </a:r>
              <a:r>
                <a:rPr lang="en-US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giản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(LineXO)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085800" y="3558747"/>
            <a:ext cx="1216571" cy="1216571"/>
            <a:chOff x="628650" y="3771900"/>
            <a:chExt cx="2267594" cy="2267594"/>
          </a:xfrm>
        </p:grpSpPr>
        <p:sp>
          <p:nvSpPr>
            <p:cNvPr id="41" name="Oval 40"/>
            <p:cNvSpPr/>
            <p:nvPr/>
          </p:nvSpPr>
          <p:spPr>
            <a:xfrm>
              <a:off x="628650" y="3771900"/>
              <a:ext cx="2267594" cy="2267594"/>
            </a:xfrm>
            <a:prstGeom prst="ellipse">
              <a:avLst/>
            </a:prstGeom>
            <a:solidFill>
              <a:srgbClr val="E4363F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02600" y="4045850"/>
              <a:ext cx="1719695" cy="1719695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0000" lnSpcReduction="20000"/>
            </a:bodyPr>
            <a:lstStyle/>
            <a:p>
              <a:pPr algn="ctr"/>
              <a:r>
                <a:rPr lang="en-US" sz="3600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06</a:t>
              </a:r>
              <a:endPara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a-DK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Chơi</a:t>
              </a:r>
            </a:p>
            <a:p>
              <a:pPr algn="ctr"/>
              <a:r>
                <a:rPr lang="da-DK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bí mật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8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02825 L -0.00026 0.00024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75 0.01064 L -4.375E-6 4.81481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49 0.03658 L -2.5E-6 -4.44444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15 0.02593 L 3.125E-6 -1.85185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09 -0.0544 L 2.91667E-6 -2.96296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74 -0.0169 L -3.54167E-6 1.11111E-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0.04074 L 4.375E-6 3.7037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2 -0.10834 L 0.00013 0.00023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83 -0.02824 L 4.79167E-6 -1.11111E-6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55 -0.05787 L 0.00039 0.0004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17 -0.07199 L 2.91667E-6 -4.81481E-6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9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</a:t>
            </a:r>
            <a:endParaRPr lang="en-US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79500"/>
            <a:ext cx="2679700" cy="535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1079500"/>
            <a:ext cx="2679700" cy="5359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950" y="1079500"/>
            <a:ext cx="2679700" cy="5359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300" y="1079501"/>
            <a:ext cx="2679700" cy="535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1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408" y="1112923"/>
            <a:ext cx="7873500" cy="393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7714" y="159657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</a:t>
            </a:r>
            <a:endParaRPr lang="en-US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3" y="2368516"/>
            <a:ext cx="7873500" cy="3936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8794" y="1094809"/>
            <a:ext cx="1739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Chụp thêm ảnh chơi 2 người có chat, thêm viền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4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3802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 trúc hệ thống</a:t>
            </a:r>
            <a:endParaRPr lang="en-US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918923" y="976684"/>
            <a:ext cx="2274225" cy="2808460"/>
            <a:chOff x="4918923" y="976684"/>
            <a:chExt cx="2274225" cy="2808460"/>
          </a:xfrm>
        </p:grpSpPr>
        <p:pic>
          <p:nvPicPr>
            <p:cNvPr id="8" name="Graphic 24">
              <a:extLst>
                <a:ext uri="{FF2B5EF4-FFF2-40B4-BE49-F238E27FC236}">
                  <a16:creationId xmlns:a16="http://schemas.microsoft.com/office/drawing/2014/main" xmlns="" id="{F1580842-C439-496B-8FAE-CF7F7A581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918923" y="976684"/>
              <a:ext cx="2274225" cy="227422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130525" y="3323479"/>
              <a:ext cx="18510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44698" y="3844594"/>
            <a:ext cx="2274225" cy="2808459"/>
            <a:chOff x="2644698" y="4075426"/>
            <a:chExt cx="2274225" cy="2808459"/>
          </a:xfrm>
        </p:grpSpPr>
        <p:grpSp>
          <p:nvGrpSpPr>
            <p:cNvPr id="17" name="Group 16"/>
            <p:cNvGrpSpPr/>
            <p:nvPr/>
          </p:nvGrpSpPr>
          <p:grpSpPr>
            <a:xfrm>
              <a:off x="2644698" y="4075426"/>
              <a:ext cx="2274225" cy="2274225"/>
              <a:chOff x="1498599" y="4113874"/>
              <a:chExt cx="2274225" cy="2274225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498599" y="4113874"/>
                <a:ext cx="2274225" cy="2274225"/>
              </a:xfrm>
              <a:prstGeom prst="ellipse">
                <a:avLst/>
              </a:prstGeom>
              <a:solidFill>
                <a:srgbClr val="5BBD2B"/>
              </a:solidFill>
              <a:ln>
                <a:solidFill>
                  <a:srgbClr val="5BBD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8" name="Picture 4" descr="https://cdn2.iconfinder.com/data/icons/whcompare-servers-web-hosting/50/litespeed-web-server-256.png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4885" y="4496143"/>
                <a:ext cx="1509686" cy="15096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TextBox 22"/>
            <p:cNvSpPr txBox="1"/>
            <p:nvPr/>
          </p:nvSpPr>
          <p:spPr>
            <a:xfrm>
              <a:off x="3059080" y="6422220"/>
              <a:ext cx="14454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93148" y="3844594"/>
            <a:ext cx="2274225" cy="2808457"/>
            <a:chOff x="7193148" y="3844594"/>
            <a:chExt cx="2274225" cy="2808457"/>
          </a:xfrm>
        </p:grpSpPr>
        <p:grpSp>
          <p:nvGrpSpPr>
            <p:cNvPr id="21" name="Group 20"/>
            <p:cNvGrpSpPr/>
            <p:nvPr/>
          </p:nvGrpSpPr>
          <p:grpSpPr>
            <a:xfrm>
              <a:off x="7193148" y="3844594"/>
              <a:ext cx="2274225" cy="2808457"/>
              <a:chOff x="7193148" y="4075427"/>
              <a:chExt cx="2274225" cy="2808457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193148" y="4075427"/>
                <a:ext cx="2274225" cy="2274225"/>
              </a:xfrm>
              <a:prstGeom prst="ellipse">
                <a:avLst/>
              </a:prstGeom>
              <a:solidFill>
                <a:srgbClr val="6D1CBA"/>
              </a:solidFill>
              <a:ln>
                <a:solidFill>
                  <a:srgbClr val="6D1C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18980" y="6422219"/>
                <a:ext cx="1622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ANDROID</a:t>
                </a:r>
                <a:endParaRPr lang="en-US" sz="2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Rounded Rectangle 25"/>
            <p:cNvSpPr/>
            <p:nvPr/>
          </p:nvSpPr>
          <p:spPr>
            <a:xfrm>
              <a:off x="7850761" y="4176842"/>
              <a:ext cx="958997" cy="1609725"/>
            </a:xfrm>
            <a:prstGeom prst="roundRect">
              <a:avLst>
                <a:gd name="adj" fmla="val 1468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00046" y="4410075"/>
              <a:ext cx="860425" cy="1095375"/>
            </a:xfrm>
            <a:prstGeom prst="rect">
              <a:avLst/>
            </a:prstGeom>
            <a:solidFill>
              <a:srgbClr val="4A8522"/>
            </a:solidFill>
            <a:ln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242945" y="5558696"/>
              <a:ext cx="174625" cy="174625"/>
            </a:xfrm>
            <a:prstGeom prst="ellipse">
              <a:avLst/>
            </a:prstGeom>
            <a:solidFill>
              <a:srgbClr val="CFD3D4"/>
            </a:solidFill>
            <a:ln>
              <a:solidFill>
                <a:srgbClr val="CFD3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5922" y="5601673"/>
              <a:ext cx="88670" cy="88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122727" y="4270599"/>
              <a:ext cx="408233" cy="45720"/>
              <a:chOff x="8158446" y="4270598"/>
              <a:chExt cx="408233" cy="45720"/>
            </a:xfrm>
          </p:grpSpPr>
          <p:sp>
            <p:nvSpPr>
              <p:cNvPr id="33" name="Rounded Rectangle 32"/>
              <p:cNvSpPr/>
              <p:nvPr/>
            </p:nvSpPr>
            <p:spPr>
              <a:xfrm flipV="1">
                <a:off x="8268460" y="4270599"/>
                <a:ext cx="298219" cy="45719"/>
              </a:xfrm>
              <a:prstGeom prst="roundRect">
                <a:avLst>
                  <a:gd name="adj" fmla="val 50000"/>
                </a:avLst>
              </a:prstGeom>
              <a:solidFill>
                <a:srgbClr val="B6BCBD"/>
              </a:solidFill>
              <a:ln>
                <a:solidFill>
                  <a:srgbClr val="B6BC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 flipV="1">
                <a:off x="8158446" y="4270598"/>
                <a:ext cx="45719" cy="45719"/>
              </a:xfrm>
              <a:prstGeom prst="roundRect">
                <a:avLst>
                  <a:gd name="adj" fmla="val 50000"/>
                </a:avLst>
              </a:prstGeom>
              <a:solidFill>
                <a:srgbClr val="B6BCBD"/>
              </a:solidFill>
              <a:ln>
                <a:solidFill>
                  <a:srgbClr val="B6BC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7"/>
            <a:srcRect l="8964" t="8767" r="13806" b="20397"/>
            <a:stretch/>
          </p:blipFill>
          <p:spPr>
            <a:xfrm>
              <a:off x="8092132" y="4721174"/>
              <a:ext cx="476250" cy="476250"/>
            </a:xfrm>
            <a:prstGeom prst="rect">
              <a:avLst/>
            </a:prstGeom>
          </p:spPr>
        </p:pic>
      </p:grpSp>
      <p:pic>
        <p:nvPicPr>
          <p:cNvPr id="1032" name="Picture 8" descr="Image result for two way arrow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9" t="10922" r="34873" b="6170"/>
          <a:stretch/>
        </p:blipFill>
        <p:spPr bwMode="auto">
          <a:xfrm rot="13200000">
            <a:off x="3676220" y="1825944"/>
            <a:ext cx="619669" cy="197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Image result for two way arrow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9" t="10922" r="34873" b="6170"/>
          <a:stretch/>
        </p:blipFill>
        <p:spPr bwMode="auto">
          <a:xfrm rot="-2400000">
            <a:off x="7812893" y="1825943"/>
            <a:ext cx="619669" cy="197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35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244</Words>
  <Application>Microsoft Office PowerPoint</Application>
  <PresentationFormat>Widescreen</PresentationFormat>
  <Paragraphs>107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맑은 고딕</vt:lpstr>
      <vt:lpstr>MS Mincho</vt:lpstr>
      <vt:lpstr>Agency FB</vt:lpstr>
      <vt:lpstr>Arial</vt:lpstr>
      <vt:lpstr>Baskerville Old Face</vt:lpstr>
      <vt:lpstr>Calibri</vt:lpstr>
      <vt:lpstr>Calibri Light</vt:lpstr>
      <vt:lpstr>Courier New</vt:lpstr>
      <vt:lpstr>SVN-Agency FB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Hung-pc</dc:creator>
  <cp:lastModifiedBy>Hung-pc</cp:lastModifiedBy>
  <cp:revision>110</cp:revision>
  <dcterms:created xsi:type="dcterms:W3CDTF">2019-05-07T12:57:33Z</dcterms:created>
  <dcterms:modified xsi:type="dcterms:W3CDTF">2019-05-10T04:41:38Z</dcterms:modified>
</cp:coreProperties>
</file>