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4"/>
  </p:sldMasterIdLst>
  <p:sldIdLst>
    <p:sldId id="256" r:id="rId5"/>
    <p:sldId id="264" r:id="rId6"/>
    <p:sldId id="280" r:id="rId7"/>
    <p:sldId id="282" r:id="rId8"/>
    <p:sldId id="281" r:id="rId9"/>
    <p:sldId id="286" r:id="rId10"/>
    <p:sldId id="285" r:id="rId11"/>
    <p:sldId id="287" r:id="rId12"/>
    <p:sldId id="289" r:id="rId13"/>
    <p:sldId id="28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6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C1E4-F2BB-41FA-B7E2-40ADEE28A64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CCFA-24A0-4435-98FA-615C6A61E9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82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C1E4-F2BB-41FA-B7E2-40ADEE28A64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CCFA-24A0-4435-98FA-615C6A61E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1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C1E4-F2BB-41FA-B7E2-40ADEE28A64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CCFA-24A0-4435-98FA-615C6A61E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C1E4-F2BB-41FA-B7E2-40ADEE28A64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CCFA-24A0-4435-98FA-615C6A61E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8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C1E4-F2BB-41FA-B7E2-40ADEE28A64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CCFA-24A0-4435-98FA-615C6A61E9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48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C1E4-F2BB-41FA-B7E2-40ADEE28A64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CCFA-24A0-4435-98FA-615C6A61E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2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C1E4-F2BB-41FA-B7E2-40ADEE28A64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CCFA-24A0-4435-98FA-615C6A61E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3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C1E4-F2BB-41FA-B7E2-40ADEE28A64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CCFA-24A0-4435-98FA-615C6A61E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2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C1E4-F2BB-41FA-B7E2-40ADEE28A64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CCFA-24A0-4435-98FA-615C6A61E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6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52C1E4-F2BB-41FA-B7E2-40ADEE28A64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81CCFA-24A0-4435-98FA-615C6A61E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6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C1E4-F2BB-41FA-B7E2-40ADEE28A64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CCFA-24A0-4435-98FA-615C6A61E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52C1E4-F2BB-41FA-B7E2-40ADEE28A64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81CCFA-24A0-4435-98FA-615C6A61E96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68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82DDF4-8E98-4244-B2A6-3DFFB541897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07" y="219693"/>
            <a:ext cx="1177970" cy="11779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9B50C3-7F26-47D8-9E03-6D4E83150509}"/>
              </a:ext>
            </a:extLst>
          </p:cNvPr>
          <p:cNvSpPr txBox="1"/>
          <p:nvPr/>
        </p:nvSpPr>
        <p:spPr>
          <a:xfrm>
            <a:off x="3429000" y="374574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 ĐẠI HỌC VINH</a:t>
            </a:r>
          </a:p>
          <a:p>
            <a:pPr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VIỆN KỸ THUẬT VÀ CÔNG NGHỆ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56BE377-89A9-42F8-8F5B-AC2B871D3223}"/>
              </a:ext>
            </a:extLst>
          </p:cNvPr>
          <p:cNvCxnSpPr>
            <a:cxnSpLocks/>
          </p:cNvCxnSpPr>
          <p:nvPr/>
        </p:nvCxnSpPr>
        <p:spPr>
          <a:xfrm>
            <a:off x="3692572" y="1103400"/>
            <a:ext cx="486636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3FD9CB-4548-4A98-81C0-DA195D40EA31}"/>
              </a:ext>
            </a:extLst>
          </p:cNvPr>
          <p:cNvSpPr txBox="1"/>
          <p:nvPr/>
        </p:nvSpPr>
        <p:spPr>
          <a:xfrm>
            <a:off x="2840364" y="1498816"/>
            <a:ext cx="6511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 CÁO TIẾN ĐỘ ĐỒ ÁN HỌC PHẦN</a:t>
            </a:r>
          </a:p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 NGHỆ PHẦN MỀM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82E22-A5DB-4CDC-BC3A-74DA9DD72050}"/>
              </a:ext>
            </a:extLst>
          </p:cNvPr>
          <p:cNvSpPr txBox="1"/>
          <p:nvPr/>
        </p:nvSpPr>
        <p:spPr>
          <a:xfrm>
            <a:off x="1356182" y="2746169"/>
            <a:ext cx="94796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TRANG WEB</a:t>
            </a:r>
          </a:p>
          <a:p>
            <a:pPr algn="ctr"/>
            <a:r>
              <a:rPr lang="en-US" sz="32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VẬN HÀNH VÀ QUẢN LÝ QUY TRÌNH THI TRẮC NGHIỆM KHÁCH QUAN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2D88DA-AD08-430F-8A00-A7619A2655F6}"/>
              </a:ext>
            </a:extLst>
          </p:cNvPr>
          <p:cNvSpPr txBox="1"/>
          <p:nvPr/>
        </p:nvSpPr>
        <p:spPr>
          <a:xfrm>
            <a:off x="4436273" y="6382347"/>
            <a:ext cx="3319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An, 10/2024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E3ADD5-CE45-B3B8-3DDB-510783E68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962502"/>
              </p:ext>
            </p:extLst>
          </p:nvPr>
        </p:nvGraphicFramePr>
        <p:xfrm>
          <a:off x="5097937" y="5119533"/>
          <a:ext cx="6922008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8296">
                  <a:extLst>
                    <a:ext uri="{9D8B030D-6E8A-4147-A177-3AD203B41FA5}">
                      <a16:colId xmlns:a16="http://schemas.microsoft.com/office/drawing/2014/main" val="732036594"/>
                    </a:ext>
                  </a:extLst>
                </a:gridCol>
                <a:gridCol w="4553712">
                  <a:extLst>
                    <a:ext uri="{9D8B030D-6E8A-4147-A177-3AD203B41FA5}">
                      <a16:colId xmlns:a16="http://schemas.microsoft.com/office/drawing/2014/main" val="2919961652"/>
                    </a:ext>
                  </a:extLst>
                </a:gridCol>
              </a:tblGrid>
              <a:tr h="36517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GVHD: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TS. Cao Thanh </a:t>
                      </a:r>
                      <a:r>
                        <a:rPr lang="en-US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Sơn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023380"/>
                  </a:ext>
                </a:extLst>
              </a:tr>
              <a:tr h="630293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Thành </a:t>
                      </a:r>
                      <a:r>
                        <a:rPr lang="en-US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viên</a:t>
                      </a:r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nhóm</a:t>
                      </a:r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5: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Đặng</a:t>
                      </a:r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Ngọc</a:t>
                      </a:r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Anh (NT) – 215748020110333</a:t>
                      </a:r>
                    </a:p>
                    <a:p>
                      <a:pPr algn="l"/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Thái Văn </a:t>
                      </a:r>
                      <a:r>
                        <a:rPr lang="en-US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Tuấn</a:t>
                      </a:r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– 215748020110086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5275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896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D91E-1F0F-4531-BDDD-A42091A52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023" y="193271"/>
            <a:ext cx="7353950" cy="765516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 VẬN HÀNH, QUẢN LÝ VÀ GIÁM SÁT QUY TRÌNH THI TRẮC NGHIỆM KHÁCH QUAN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0D3096-D9AE-5FEF-B706-49981933B40A}"/>
              </a:ext>
            </a:extLst>
          </p:cNvPr>
          <p:cNvSpPr txBox="1">
            <a:spLocks/>
          </p:cNvSpPr>
          <p:nvPr/>
        </p:nvSpPr>
        <p:spPr>
          <a:xfrm>
            <a:off x="2713327" y="958787"/>
            <a:ext cx="6765343" cy="7655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đánh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endParaRPr lang="en-US" sz="3600" b="1" dirty="0">
              <a:solidFill>
                <a:srgbClr val="BC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29E697-E680-8BD1-D9E8-BA5B8732E9D0}"/>
              </a:ext>
            </a:extLst>
          </p:cNvPr>
          <p:cNvSpPr txBox="1"/>
          <p:nvPr/>
        </p:nvSpPr>
        <p:spPr>
          <a:xfrm>
            <a:off x="753242" y="2035023"/>
            <a:ext cx="11056776" cy="1414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đạt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rút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alt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alt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43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D91E-1F0F-4531-BDDD-A42091A52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023" y="193271"/>
            <a:ext cx="7353950" cy="765516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 VẬN HÀNH, QUẢN LÝ VÀ GIÁM SÁT QUY TRÌNH THI TRẮC NGHIỆM KHÁCH QUAN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C4D2A-189E-41DC-AECE-416A17902C6C}"/>
              </a:ext>
            </a:extLst>
          </p:cNvPr>
          <p:cNvSpPr txBox="1"/>
          <p:nvPr/>
        </p:nvSpPr>
        <p:spPr>
          <a:xfrm>
            <a:off x="753242" y="2035023"/>
            <a:ext cx="11056776" cy="3722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Vận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Áp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nhằm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bắt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kịp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xu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thế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nay.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Nâng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kĩ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trích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thẻ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khuôn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chống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800100" lvl="1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trữ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cáo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thúc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0D3096-D9AE-5FEF-B706-49981933B40A}"/>
              </a:ext>
            </a:extLst>
          </p:cNvPr>
          <p:cNvSpPr txBox="1">
            <a:spLocks/>
          </p:cNvSpPr>
          <p:nvPr/>
        </p:nvSpPr>
        <p:spPr>
          <a:xfrm>
            <a:off x="2713327" y="958787"/>
            <a:ext cx="6765343" cy="7655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 TIÊU CỦA ĐỀ TÀI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97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D91E-1F0F-4531-BDDD-A42091A52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023" y="193271"/>
            <a:ext cx="7353950" cy="765516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 VẬN HÀNH, QUẢN LÝ VÀ GIÁM SÁT QUY TRÌNH THI TRẮC NGHIỆM KHÁCH QUAN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C4D2A-189E-41DC-AECE-416A17902C6C}"/>
              </a:ext>
            </a:extLst>
          </p:cNvPr>
          <p:cNvSpPr txBox="1"/>
          <p:nvPr/>
        </p:nvSpPr>
        <p:spPr>
          <a:xfrm>
            <a:off x="753243" y="2035023"/>
            <a:ext cx="10310092" cy="3722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Python, Java</a:t>
            </a:r>
          </a:p>
          <a:p>
            <a:pPr>
              <a:lnSpc>
                <a:spcPct val="150000"/>
              </a:lnSpc>
            </a:pPr>
            <a:r>
              <a:rPr lang="vi-VN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 viện và framework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800100" lvl="1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Python: OpenCV,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PaddleOCR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FastAPI</a:t>
            </a:r>
            <a:endParaRPr lang="en-US" alt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Java: Java Spring Boot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Backend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vi-VN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 sở dữ liệu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MongoDB </a:t>
            </a:r>
          </a:p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vi-VN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 diện người d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ù</a:t>
            </a:r>
            <a:r>
              <a:rPr lang="vi-VN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HTML, CSS, JS</a:t>
            </a:r>
          </a:p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trữ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nguồn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endParaRPr lang="en-US" alt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Trello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0D3096-D9AE-5FEF-B706-49981933B40A}"/>
              </a:ext>
            </a:extLst>
          </p:cNvPr>
          <p:cNvSpPr txBox="1">
            <a:spLocks/>
          </p:cNvSpPr>
          <p:nvPr/>
        </p:nvSpPr>
        <p:spPr>
          <a:xfrm>
            <a:off x="2569272" y="958787"/>
            <a:ext cx="7053452" cy="7655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cụ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en-US" sz="3600" b="1" dirty="0">
              <a:solidFill>
                <a:srgbClr val="BC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AutoShape 5" descr="Python Logo, symbol, meaning, history, PNG, brand">
            <a:extLst>
              <a:ext uri="{FF2B5EF4-FFF2-40B4-BE49-F238E27FC236}">
                <a16:creationId xmlns:a16="http://schemas.microsoft.com/office/drawing/2014/main" id="{DC40C0DC-5426-100A-17EA-6CB324177D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C8784E-FC4A-1722-6107-B89D9FAAB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87" y="1959522"/>
            <a:ext cx="3014472" cy="1695640"/>
          </a:xfrm>
          <a:prstGeom prst="rect">
            <a:avLst/>
          </a:prstGeom>
        </p:spPr>
      </p:pic>
      <p:pic>
        <p:nvPicPr>
          <p:cNvPr id="15" name="Picture 14" descr="A logo of a coffee cup&#10;&#10;Description automatically generated">
            <a:extLst>
              <a:ext uri="{FF2B5EF4-FFF2-40B4-BE49-F238E27FC236}">
                <a16:creationId xmlns:a16="http://schemas.microsoft.com/office/drawing/2014/main" id="{A5D76D46-C050-5100-A4D8-DF4912C33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002" y="1821775"/>
            <a:ext cx="3149633" cy="2099755"/>
          </a:xfrm>
          <a:prstGeom prst="rect">
            <a:avLst/>
          </a:prstGeom>
        </p:spPr>
      </p:pic>
      <p:pic>
        <p:nvPicPr>
          <p:cNvPr id="17" name="Picture 16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925AB463-1D74-FD67-9AD5-B4FE87314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87" y="3466351"/>
            <a:ext cx="3444122" cy="868844"/>
          </a:xfrm>
          <a:prstGeom prst="rect">
            <a:avLst/>
          </a:prstGeom>
        </p:spPr>
      </p:pic>
      <p:pic>
        <p:nvPicPr>
          <p:cNvPr id="19" name="Picture 18" descr="A logo of a website&#10;&#10;Description automatically generated with medium confidence">
            <a:extLst>
              <a:ext uri="{FF2B5EF4-FFF2-40B4-BE49-F238E27FC236}">
                <a16:creationId xmlns:a16="http://schemas.microsoft.com/office/drawing/2014/main" id="{A153ECB2-FE87-7B5A-2337-BF94770F16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06192"/>
            <a:ext cx="1219048" cy="1219048"/>
          </a:xfrm>
          <a:prstGeom prst="rect">
            <a:avLst/>
          </a:prstGeom>
        </p:spPr>
      </p:pic>
      <p:pic>
        <p:nvPicPr>
          <p:cNvPr id="21" name="Picture 20" descr="A blue and white logo&#10;&#10;Description automatically generated">
            <a:extLst>
              <a:ext uri="{FF2B5EF4-FFF2-40B4-BE49-F238E27FC236}">
                <a16:creationId xmlns:a16="http://schemas.microsoft.com/office/drawing/2014/main" id="{997E38FB-49DB-01A7-5EF8-7168E175C1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986" y="4506192"/>
            <a:ext cx="1219048" cy="1219048"/>
          </a:xfrm>
          <a:prstGeom prst="rect">
            <a:avLst/>
          </a:prstGeom>
        </p:spPr>
      </p:pic>
      <p:pic>
        <p:nvPicPr>
          <p:cNvPr id="23" name="Picture 22" descr="A yellow square with black letters&#10;&#10;Description automatically generated">
            <a:extLst>
              <a:ext uri="{FF2B5EF4-FFF2-40B4-BE49-F238E27FC236}">
                <a16:creationId xmlns:a16="http://schemas.microsoft.com/office/drawing/2014/main" id="{3A7F087C-986F-EF75-DCE1-4015AE82A6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998" y="4506192"/>
            <a:ext cx="1219048" cy="1219048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6F49996-5969-0704-CB42-20A2B09BD8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205" y="4114630"/>
            <a:ext cx="2596422" cy="146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9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D91E-1F0F-4531-BDDD-A42091A52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023" y="193271"/>
            <a:ext cx="7353950" cy="765516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 VẬN HÀNH, QUẢN LÝ VÀ GIÁM SÁT QUY TRÌNH THI TRẮC NGHIỆM KHÁCH QUAN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C4D2A-189E-41DC-AECE-416A17902C6C}"/>
              </a:ext>
            </a:extLst>
          </p:cNvPr>
          <p:cNvSpPr txBox="1"/>
          <p:nvPr/>
        </p:nvSpPr>
        <p:spPr>
          <a:xfrm>
            <a:off x="753242" y="2035023"/>
            <a:ext cx="11056776" cy="3273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chia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 sprint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6-8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vi-VN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 lược lịch trình:</a:t>
            </a:r>
            <a:endParaRPr lang="en-US" sz="2000" b="1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Sprint 1: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Trích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thẻ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Sprint 2: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chiếu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thí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Sprint 3: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chiếu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khuôn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thẻ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khuôn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tế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Sprint 4: In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phiếu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giám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thí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Sprint 5: In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endParaRPr lang="en-US" alt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0D3096-D9AE-5FEF-B706-49981933B40A}"/>
              </a:ext>
            </a:extLst>
          </p:cNvPr>
          <p:cNvSpPr txBox="1">
            <a:spLocks/>
          </p:cNvSpPr>
          <p:nvPr/>
        </p:nvSpPr>
        <p:spPr>
          <a:xfrm>
            <a:off x="2713327" y="958787"/>
            <a:ext cx="6765343" cy="7655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Lịch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Scrum</a:t>
            </a:r>
          </a:p>
        </p:txBody>
      </p:sp>
      <p:pic>
        <p:nvPicPr>
          <p:cNvPr id="6" name="Picture 5" descr="A blue and black logo&#10;&#10;Description automatically generated">
            <a:extLst>
              <a:ext uri="{FF2B5EF4-FFF2-40B4-BE49-F238E27FC236}">
                <a16:creationId xmlns:a16="http://schemas.microsoft.com/office/drawing/2014/main" id="{C8819D42-25CE-2503-A088-85FC137DA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973" y="1724303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85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D91E-1F0F-4531-BDDD-A42091A52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453" y="273349"/>
            <a:ext cx="9451092" cy="543576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Sprint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Scrum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C4D2A-189E-41DC-AECE-416A17902C6C}"/>
              </a:ext>
            </a:extLst>
          </p:cNvPr>
          <p:cNvSpPr txBox="1"/>
          <p:nvPr/>
        </p:nvSpPr>
        <p:spPr>
          <a:xfrm>
            <a:off x="753242" y="2035023"/>
            <a:ext cx="11056776" cy="3722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đọc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thẻ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trích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(MSV),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khoá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ngành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PaddleOCR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đọc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Ngọc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Anh: Hoàn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lõi</a:t>
            </a:r>
            <a:endParaRPr lang="en-US" alt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5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Thái Văn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Tuấn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endParaRPr lang="en-US" alt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thẻ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sẵn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sàng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bước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theo.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Trạng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thái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0D3096-D9AE-5FEF-B706-49981933B40A}"/>
              </a:ext>
            </a:extLst>
          </p:cNvPr>
          <p:cNvSpPr txBox="1">
            <a:spLocks/>
          </p:cNvSpPr>
          <p:nvPr/>
        </p:nvSpPr>
        <p:spPr>
          <a:xfrm>
            <a:off x="2450200" y="956383"/>
            <a:ext cx="7291599" cy="7997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Sprint 1 –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Trích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thẻ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1)</a:t>
            </a:r>
          </a:p>
        </p:txBody>
      </p:sp>
    </p:spTree>
    <p:extLst>
      <p:ext uri="{BB962C8B-B14F-4D97-AF65-F5344CB8AC3E}">
        <p14:creationId xmlns:p14="http://schemas.microsoft.com/office/powerpoint/2010/main" val="336344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D91E-1F0F-4531-BDDD-A42091A52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453" y="273349"/>
            <a:ext cx="9451092" cy="543576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Sprint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Scrum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C4D2A-189E-41DC-AECE-416A17902C6C}"/>
              </a:ext>
            </a:extLst>
          </p:cNvPr>
          <p:cNvSpPr txBox="1"/>
          <p:nvPr/>
        </p:nvSpPr>
        <p:spPr>
          <a:xfrm>
            <a:off x="753242" y="2035023"/>
            <a:ext cx="11056776" cy="3722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ối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chiếu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thí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phòng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alt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Đọc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thí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chiếu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thẻ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Ngọc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Anh: Hoàn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lõi</a:t>
            </a:r>
            <a:endParaRPr lang="en-US" alt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5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Thái Văn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Tuấn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endParaRPr lang="en-US" alt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tồn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thí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sẵn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sàng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bước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theo.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Trạng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thái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0D3096-D9AE-5FEF-B706-49981933B40A}"/>
              </a:ext>
            </a:extLst>
          </p:cNvPr>
          <p:cNvSpPr txBox="1">
            <a:spLocks/>
          </p:cNvSpPr>
          <p:nvPr/>
        </p:nvSpPr>
        <p:spPr>
          <a:xfrm>
            <a:off x="2450200" y="956383"/>
            <a:ext cx="7767998" cy="7997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Sprint 2 –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chiếu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thí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phòng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2)</a:t>
            </a:r>
          </a:p>
        </p:txBody>
      </p:sp>
    </p:spTree>
    <p:extLst>
      <p:ext uri="{BB962C8B-B14F-4D97-AF65-F5344CB8AC3E}">
        <p14:creationId xmlns:p14="http://schemas.microsoft.com/office/powerpoint/2010/main" val="372660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D91E-1F0F-4531-BDDD-A42091A52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453" y="273349"/>
            <a:ext cx="9451092" cy="543576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Sprint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Scrum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C4D2A-189E-41DC-AECE-416A17902C6C}"/>
              </a:ext>
            </a:extLst>
          </p:cNvPr>
          <p:cNvSpPr txBox="1"/>
          <p:nvPr/>
        </p:nvSpPr>
        <p:spPr>
          <a:xfrm>
            <a:off x="753242" y="2035023"/>
            <a:ext cx="11056776" cy="3722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chiếu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khuôn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thẻ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khuôn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tế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 camera.</a:t>
            </a:r>
            <a:endParaRPr lang="en-US" alt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chiếu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khuôn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tế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khuôn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thẻ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Ngọc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Anh: Hoàn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lõi</a:t>
            </a:r>
            <a:endParaRPr lang="en-US" alt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5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Thái Văn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Tuấn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endParaRPr lang="en-US" alt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khuôn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thẻ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khuôn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phòng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sẵn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sàng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bước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theo.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Trạng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thái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0D3096-D9AE-5FEF-B706-49981933B40A}"/>
              </a:ext>
            </a:extLst>
          </p:cNvPr>
          <p:cNvSpPr txBox="1">
            <a:spLocks/>
          </p:cNvSpPr>
          <p:nvPr/>
        </p:nvSpPr>
        <p:spPr>
          <a:xfrm>
            <a:off x="2337036" y="938627"/>
            <a:ext cx="7517926" cy="7997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Sprint 3 –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chiếu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khuôn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thẻ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khuôn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tế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3)</a:t>
            </a:r>
          </a:p>
        </p:txBody>
      </p:sp>
    </p:spTree>
    <p:extLst>
      <p:ext uri="{BB962C8B-B14F-4D97-AF65-F5344CB8AC3E}">
        <p14:creationId xmlns:p14="http://schemas.microsoft.com/office/powerpoint/2010/main" val="297675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D91E-1F0F-4531-BDDD-A42091A52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453" y="273349"/>
            <a:ext cx="9451092" cy="543576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Sprint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Scrum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C4D2A-189E-41DC-AECE-416A17902C6C}"/>
              </a:ext>
            </a:extLst>
          </p:cNvPr>
          <p:cNvSpPr txBox="1"/>
          <p:nvPr/>
        </p:nvSpPr>
        <p:spPr>
          <a:xfrm>
            <a:off x="753242" y="2035023"/>
            <a:ext cx="11056776" cy="3722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phiếu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chia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chỗ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ngồi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giám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vị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trí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thí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phòng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alt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phiếu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chứa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mật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khẩu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vị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trí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ngồi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giám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sát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vị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trí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tế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thí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Ngọc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Anh: Hoàn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lõi</a:t>
            </a:r>
            <a:endParaRPr lang="en-US" alt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5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Thái Văn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Tuấn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endParaRPr lang="en-US" alt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phiếu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bổ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chỗ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ngồi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dõi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vị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trí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thí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Trạng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thái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7241C1-7136-E5AC-3D88-38AAF22DD58C}"/>
              </a:ext>
            </a:extLst>
          </p:cNvPr>
          <p:cNvSpPr txBox="1">
            <a:spLocks/>
          </p:cNvSpPr>
          <p:nvPr/>
        </p:nvSpPr>
        <p:spPr>
          <a:xfrm>
            <a:off x="2450200" y="956383"/>
            <a:ext cx="7291599" cy="7997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Sprint 4 – In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phiếu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trắc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nghiệm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giám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vị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trí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thí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4)</a:t>
            </a:r>
          </a:p>
        </p:txBody>
      </p:sp>
    </p:spTree>
    <p:extLst>
      <p:ext uri="{BB962C8B-B14F-4D97-AF65-F5344CB8AC3E}">
        <p14:creationId xmlns:p14="http://schemas.microsoft.com/office/powerpoint/2010/main" val="2876751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D91E-1F0F-4531-BDDD-A42091A52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453" y="273349"/>
            <a:ext cx="9451092" cy="543576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Sprint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Scrum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C4D2A-189E-41DC-AECE-416A17902C6C}"/>
              </a:ext>
            </a:extLst>
          </p:cNvPr>
          <p:cNvSpPr txBox="1"/>
          <p:nvPr/>
        </p:nvSpPr>
        <p:spPr>
          <a:xfrm>
            <a:off x="753242" y="2035023"/>
            <a:ext cx="11056776" cy="3722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gửi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bên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gửi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cáo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Ngọc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Anh: Hoàn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lõi</a:t>
            </a:r>
            <a:endParaRPr lang="en-US" alt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5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Thái Văn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Tuấn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endParaRPr lang="en-US" alt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gửi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bên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alt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Trạng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thái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0D3096-D9AE-5FEF-B706-49981933B40A}"/>
              </a:ext>
            </a:extLst>
          </p:cNvPr>
          <p:cNvSpPr txBox="1">
            <a:spLocks/>
          </p:cNvSpPr>
          <p:nvPr/>
        </p:nvSpPr>
        <p:spPr>
          <a:xfrm>
            <a:off x="3184105" y="929750"/>
            <a:ext cx="5823788" cy="7997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Sprint 5 – In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5)</a:t>
            </a:r>
          </a:p>
        </p:txBody>
      </p:sp>
    </p:spTree>
    <p:extLst>
      <p:ext uri="{BB962C8B-B14F-4D97-AF65-F5344CB8AC3E}">
        <p14:creationId xmlns:p14="http://schemas.microsoft.com/office/powerpoint/2010/main" val="21212679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A45F33963856484ABE57BE43B14A31BF" ma:contentTypeVersion="8" ma:contentTypeDescription="Tạo tài liệu mới." ma:contentTypeScope="" ma:versionID="a563e439d138fe2a1cbc1f409d4111a2">
  <xsd:schema xmlns:xsd="http://www.w3.org/2001/XMLSchema" xmlns:xs="http://www.w3.org/2001/XMLSchema" xmlns:p="http://schemas.microsoft.com/office/2006/metadata/properties" xmlns:ns3="a8fb7a21-a572-453d-8e18-3fb505ed7873" xmlns:ns4="4061f06c-8b79-4f0e-b264-935bdec78877" targetNamespace="http://schemas.microsoft.com/office/2006/metadata/properties" ma:root="true" ma:fieldsID="75c518d7d8a70b6047c4190e9c09f35a" ns3:_="" ns4:_="">
    <xsd:import namespace="a8fb7a21-a572-453d-8e18-3fb505ed7873"/>
    <xsd:import namespace="4061f06c-8b79-4f0e-b264-935bdec7887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fb7a21-a572-453d-8e18-3fb505ed78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61f06c-8b79-4f0e-b264-935bdec7887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45A96D-8235-4C51-8F04-7ECD0F89F3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BCBC7E-B4C3-4CFD-88C7-8DC2007F9182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a8fb7a21-a572-453d-8e18-3fb505ed7873"/>
    <ds:schemaRef ds:uri="http://schemas.openxmlformats.org/package/2006/metadata/core-properties"/>
    <ds:schemaRef ds:uri="4061f06c-8b79-4f0e-b264-935bdec78877"/>
  </ds:schemaRefs>
</ds:datastoreItem>
</file>

<file path=customXml/itemProps3.xml><?xml version="1.0" encoding="utf-8"?>
<ds:datastoreItem xmlns:ds="http://schemas.openxmlformats.org/officeDocument/2006/customXml" ds:itemID="{9A8ADD5E-24C3-49D9-B9FE-18D841508A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fb7a21-a572-453d-8e18-3fb505ed7873"/>
    <ds:schemaRef ds:uri="4061f06c-8b79-4f0e-b264-935bdec788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3304</TotalTime>
  <Words>1060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Tahoma</vt:lpstr>
      <vt:lpstr>Retrospect</vt:lpstr>
      <vt:lpstr>PowerPoint Presentation</vt:lpstr>
      <vt:lpstr>HỆ THỐNG VẬN HÀNH, QUẢN LÝ VÀ GIÁM SÁT QUY TRÌNH THI TRẮC NGHIỆM KHÁCH QUAN</vt:lpstr>
      <vt:lpstr>HỆ THỐNG VẬN HÀNH, QUẢN LÝ VÀ GIÁM SÁT QUY TRÌNH THI TRẮC NGHIỆM KHÁCH QUAN</vt:lpstr>
      <vt:lpstr>HỆ THỐNG VẬN HÀNH, QUẢN LÝ VÀ GIÁM SÁT QUY TRÌNH THI TRẮC NGHIỆM KHÁCH QUAN</vt:lpstr>
      <vt:lpstr>Chi tiết quy trình từng Sprint theo mô hình Scrum</vt:lpstr>
      <vt:lpstr>Chi tiết quy trình từng Sprint theo mô hình Scrum</vt:lpstr>
      <vt:lpstr>Chi tiết quy trình từng Sprint theo mô hình Scrum</vt:lpstr>
      <vt:lpstr>Chi tiết quy trình từng Sprint theo mô hình Scrum</vt:lpstr>
      <vt:lpstr>Chi tiết quy trình từng Sprint theo mô hình Scrum</vt:lpstr>
      <vt:lpstr>HỆ THỐNG VẬN HÀNH, QUẢN LÝ VÀ GIÁM SÁT QUY TRÌNH THI TRẮC NGHIỆM KHÁCH QUAN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Thị Cúc</dc:creator>
  <cp:lastModifiedBy>Ngoc Anh Dang</cp:lastModifiedBy>
  <cp:revision>76</cp:revision>
  <dcterms:created xsi:type="dcterms:W3CDTF">2023-03-12T06:04:54Z</dcterms:created>
  <dcterms:modified xsi:type="dcterms:W3CDTF">2024-11-11T13:31:07Z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0x010100A45F33963856484ABE57BE43B14A31BF</vt:lpwstr>
  </property>
</Properties>
</file>