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64" r:id="rId6"/>
    <p:sldId id="280" r:id="rId7"/>
    <p:sldId id="297" r:id="rId8"/>
    <p:sldId id="290" r:id="rId9"/>
    <p:sldId id="292" r:id="rId10"/>
    <p:sldId id="293" r:id="rId11"/>
    <p:sldId id="294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8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52C1E4-F2BB-41FA-B7E2-40ADEE28A64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81CCFA-24A0-4435-98FA-615C6A61E96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8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82DDF4-8E98-4244-B2A6-3DFFB54189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7" y="219693"/>
            <a:ext cx="1177970" cy="11779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B50C3-7F26-47D8-9E03-6D4E83150509}"/>
              </a:ext>
            </a:extLst>
          </p:cNvPr>
          <p:cNvSpPr txBox="1"/>
          <p:nvPr/>
        </p:nvSpPr>
        <p:spPr>
          <a:xfrm>
            <a:off x="3429000" y="37457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</a:p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6BE377-89A9-42F8-8F5B-AC2B871D3223}"/>
              </a:ext>
            </a:extLst>
          </p:cNvPr>
          <p:cNvCxnSpPr>
            <a:cxnSpLocks/>
          </p:cNvCxnSpPr>
          <p:nvPr/>
        </p:nvCxnSpPr>
        <p:spPr>
          <a:xfrm>
            <a:off x="3692572" y="1103400"/>
            <a:ext cx="48663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3FD9CB-4548-4A98-81C0-DA195D40EA31}"/>
              </a:ext>
            </a:extLst>
          </p:cNvPr>
          <p:cNvSpPr txBox="1"/>
          <p:nvPr/>
        </p:nvSpPr>
        <p:spPr>
          <a:xfrm>
            <a:off x="3046275" y="1498816"/>
            <a:ext cx="609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BÀI TẬP NHÓM HỌC PHẦN THỊ GIÁC MÁY TÍNH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82E22-A5DB-4CDC-BC3A-74DA9DD72050}"/>
              </a:ext>
            </a:extLst>
          </p:cNvPr>
          <p:cNvSpPr txBox="1"/>
          <p:nvPr/>
        </p:nvSpPr>
        <p:spPr>
          <a:xfrm>
            <a:off x="1936713" y="2644170"/>
            <a:ext cx="8318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D88DA-AD08-430F-8A00-A7619A2655F6}"/>
              </a:ext>
            </a:extLst>
          </p:cNvPr>
          <p:cNvSpPr txBox="1"/>
          <p:nvPr/>
        </p:nvSpPr>
        <p:spPr>
          <a:xfrm>
            <a:off x="4466029" y="6382347"/>
            <a:ext cx="331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An, 11/2024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3ADD5-CE45-B3B8-3DDB-510783E68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6607"/>
              </p:ext>
            </p:extLst>
          </p:nvPr>
        </p:nvGraphicFramePr>
        <p:xfrm>
          <a:off x="5097937" y="4968612"/>
          <a:ext cx="6922008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296">
                  <a:extLst>
                    <a:ext uri="{9D8B030D-6E8A-4147-A177-3AD203B41FA5}">
                      <a16:colId xmlns:a16="http://schemas.microsoft.com/office/drawing/2014/main" val="732036594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2919961652"/>
                    </a:ext>
                  </a:extLst>
                </a:gridCol>
              </a:tblGrid>
              <a:tr h="36517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GV: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THS.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Thị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Tâm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023380"/>
                  </a:ext>
                </a:extLst>
              </a:tr>
              <a:tr h="63029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Thành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viên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nhóm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Đặng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Ngọc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Anh (NT) – 215748020110333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Thái Văn </a:t>
                      </a: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Tuấn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– 215748020110086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Đức </a:t>
                      </a: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Dũng – 215748020110172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27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8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1019373" y="1904334"/>
            <a:ext cx="3383951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demo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A5F0A-481A-C9D4-74AE-FD1451320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45" y="1850593"/>
            <a:ext cx="5895975" cy="409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71A09A-ED6A-5488-F2A4-E5D868EF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77" y="2514192"/>
            <a:ext cx="3151712" cy="363992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5AF70AD-627F-67E4-1F62-969E0A61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16957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5120857" y="1889589"/>
            <a:ext cx="1262188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21F43-1878-5F22-0769-83483961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4" y="2755885"/>
            <a:ext cx="5486400" cy="234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A0D73-BD0A-9D6D-DA05-E857DC09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8" y="2395559"/>
            <a:ext cx="5524500" cy="298132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F76B62B-1DB4-A150-0A14-0E886489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27052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2539015" y="1889589"/>
            <a:ext cx="7688062" cy="418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tuyệt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1155575" y="958787"/>
            <a:ext cx="9880846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67EE6C-59D4-9012-11C9-1512D4D9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340848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1549153" y="1950793"/>
            <a:ext cx="8788894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Trainning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1155575" y="958787"/>
            <a:ext cx="9880846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rút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752E2-FA6E-3326-342B-A6F68930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200584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D91E-1F0F-4531-BDDD-A42091A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23" y="193271"/>
            <a:ext cx="7353950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53242" y="2035023"/>
            <a:ext cx="11056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nhằm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kịp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xu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kĩ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713327" y="958787"/>
            <a:ext cx="6765343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7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88554" y="2124955"/>
            <a:ext cx="10310092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Ngôn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 viện và framework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OpenCV,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Ultralytics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YOLO11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người d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ù</a:t>
            </a:r>
            <a:r>
              <a:rPr lang="vi-VN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HTML, CSS, JS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endParaRPr lang="en-US" alt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Trello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8784E-FC4A-1722-6107-B89D9FAA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59922"/>
            <a:ext cx="3014472" cy="1695640"/>
          </a:xfrm>
          <a:prstGeom prst="rect">
            <a:avLst/>
          </a:prstGeom>
        </p:spPr>
      </p:pic>
      <p:pic>
        <p:nvPicPr>
          <p:cNvPr id="19" name="Picture 18" descr="A logo of a website&#10;&#10;Description automatically generated with medium confidence">
            <a:extLst>
              <a:ext uri="{FF2B5EF4-FFF2-40B4-BE49-F238E27FC236}">
                <a16:creationId xmlns:a16="http://schemas.microsoft.com/office/drawing/2014/main" id="{A153ECB2-FE87-7B5A-2337-BF94770F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78" y="3965882"/>
            <a:ext cx="1219048" cy="1219048"/>
          </a:xfrm>
          <a:prstGeom prst="rect">
            <a:avLst/>
          </a:prstGeom>
        </p:spPr>
      </p:pic>
      <p:pic>
        <p:nvPicPr>
          <p:cNvPr id="21" name="Picture 20" descr="A blue and white logo&#10;&#10;Description automatically generated">
            <a:extLst>
              <a:ext uri="{FF2B5EF4-FFF2-40B4-BE49-F238E27FC236}">
                <a16:creationId xmlns:a16="http://schemas.microsoft.com/office/drawing/2014/main" id="{997E38FB-49DB-01A7-5EF8-7168E175C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664" y="3965882"/>
            <a:ext cx="1219048" cy="1219048"/>
          </a:xfrm>
          <a:prstGeom prst="rect">
            <a:avLst/>
          </a:prstGeom>
        </p:spPr>
      </p:pic>
      <p:pic>
        <p:nvPicPr>
          <p:cNvPr id="23" name="Picture 22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3A7F087C-986F-EF75-DCE1-4015AE82A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676" y="3965882"/>
            <a:ext cx="1219048" cy="1219048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F49996-5969-0704-CB42-20A2B09BD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151" y="2935386"/>
            <a:ext cx="2596422" cy="146048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BEC32F-7175-5BD9-8EB9-8A03F898A4D1}"/>
              </a:ext>
            </a:extLst>
          </p:cNvPr>
          <p:cNvSpPr txBox="1">
            <a:spLocks/>
          </p:cNvSpPr>
          <p:nvPr/>
        </p:nvSpPr>
        <p:spPr>
          <a:xfrm>
            <a:off x="2569272" y="254259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9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7C508B-42CB-A15A-B7AA-1FD2E546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2AC0A-215A-8A2C-77E1-7C19308E4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8" t="9320" r="74588" b="32298"/>
          <a:stretch/>
        </p:blipFill>
        <p:spPr>
          <a:xfrm>
            <a:off x="1776285" y="2149946"/>
            <a:ext cx="2787589" cy="4003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CEA220-0A27-31D0-19CA-B6E4050157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0" t="13293" r="78927" b="42913"/>
          <a:stretch/>
        </p:blipFill>
        <p:spPr>
          <a:xfrm>
            <a:off x="7204967" y="2146961"/>
            <a:ext cx="2750515" cy="4003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690EA8-9B5D-71B0-72AE-649296013344}"/>
              </a:ext>
            </a:extLst>
          </p:cNvPr>
          <p:cNvSpPr txBox="1"/>
          <p:nvPr/>
        </p:nvSpPr>
        <p:spPr>
          <a:xfrm>
            <a:off x="3827679" y="1740049"/>
            <a:ext cx="4076409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88554" y="2124955"/>
            <a:ext cx="4049776" cy="372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Main.py: </a:t>
            </a:r>
            <a:r>
              <a:rPr lang="vi-VN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trung tâm điều phối mọi hoạt động, nơi bạn có thể kết nối các module và triển khai các chức năng cần thiết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Khởi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uvicorn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main:app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 reload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http://127.0.0.1:8000/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AA811-8333-4BBA-F2B4-CC2149D20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21" t="2818" r="6468" b="31003"/>
          <a:stretch/>
        </p:blipFill>
        <p:spPr>
          <a:xfrm>
            <a:off x="5033638" y="2124955"/>
            <a:ext cx="6738152" cy="36665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1C987A5-D8E5-D4CD-F9FE-97061D4340EA}"/>
              </a:ext>
            </a:extLst>
          </p:cNvPr>
          <p:cNvSpPr txBox="1">
            <a:spLocks/>
          </p:cNvSpPr>
          <p:nvPr/>
        </p:nvSpPr>
        <p:spPr>
          <a:xfrm>
            <a:off x="2569272" y="254259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824064" y="2586593"/>
            <a:ext cx="3836712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image_processing.py: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preprocess_image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OCR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nhiễu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81B93-6733-4E25-BACF-EE67EA585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1" r="6469" b="27508"/>
          <a:stretch/>
        </p:blipFill>
        <p:spPr>
          <a:xfrm>
            <a:off x="4882718" y="2016781"/>
            <a:ext cx="6755907" cy="404411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6EC2DB-602F-A3CB-A02D-D3DCC6A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89840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88554" y="2124955"/>
            <a:ext cx="3978755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ocr_processing.py: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OCR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PaddleOCR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perform_ocr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extract_infor_from_ocr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trích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3FCD3-F8DC-61B9-20C6-623A3344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9" r="7014" b="27638"/>
          <a:stretch/>
        </p:blipFill>
        <p:spPr>
          <a:xfrm>
            <a:off x="5104659" y="1904009"/>
            <a:ext cx="6951216" cy="41647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9C3E12-417D-00D7-2C0D-3F3738C3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40188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88554" y="2124955"/>
            <a:ext cx="4076409" cy="32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Face_extraction.py: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cắt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thẻ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base64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resize_image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detect_face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process_student_id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8694D-41A6-4934-370D-CA81ABCAA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67" r="6468" b="26213"/>
          <a:stretch/>
        </p:blipFill>
        <p:spPr>
          <a:xfrm>
            <a:off x="5011526" y="1898127"/>
            <a:ext cx="6658314" cy="404821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CEC8320-4F8A-6D4C-41E8-E690ABC2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205213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0C4D2A-189E-41DC-AECE-416A17902C6C}"/>
              </a:ext>
            </a:extLst>
          </p:cNvPr>
          <p:cNvSpPr txBox="1"/>
          <p:nvPr/>
        </p:nvSpPr>
        <p:spPr>
          <a:xfrm>
            <a:off x="788554" y="2124955"/>
            <a:ext cx="4076409" cy="279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Face_comparision.py: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khuôn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qua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Euclide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0D3096-D9AE-5FEF-B706-49981933B40A}"/>
              </a:ext>
            </a:extLst>
          </p:cNvPr>
          <p:cNvSpPr txBox="1">
            <a:spLocks/>
          </p:cNvSpPr>
          <p:nvPr/>
        </p:nvSpPr>
        <p:spPr>
          <a:xfrm>
            <a:off x="2569272" y="911657"/>
            <a:ext cx="7053452" cy="765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b="1" dirty="0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rgbClr val="B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endParaRPr lang="en-US" sz="3600" b="1" dirty="0">
              <a:solidFill>
                <a:srgbClr val="BC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5" descr="Python Logo, symbol, meaning, history, PNG, brand">
            <a:extLst>
              <a:ext uri="{FF2B5EF4-FFF2-40B4-BE49-F238E27FC236}">
                <a16:creationId xmlns:a16="http://schemas.microsoft.com/office/drawing/2014/main" id="{DC40C0DC-5426-100A-17EA-6CB324177D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3DDED-772A-01E7-9F68-797B672A1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76" r="6468" b="25437"/>
          <a:stretch/>
        </p:blipFill>
        <p:spPr>
          <a:xfrm>
            <a:off x="5104661" y="2035868"/>
            <a:ext cx="6391922" cy="39104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B1FFC1E-95AE-A0D2-8817-1F68087C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272" y="254259"/>
            <a:ext cx="7053452" cy="765516"/>
          </a:xfrm>
        </p:spPr>
        <p:txBody>
          <a:bodyPr>
            <a:norm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CHƯƠNG TRÌNH TRÍCH XUẤT THÔNG TIN TRÊN THẺ SINH VIÊN VÀ ĐỐI CHIẾU KHUÔN MẶT</a:t>
            </a:r>
          </a:p>
        </p:txBody>
      </p:sp>
    </p:spTree>
    <p:extLst>
      <p:ext uri="{BB962C8B-B14F-4D97-AF65-F5344CB8AC3E}">
        <p14:creationId xmlns:p14="http://schemas.microsoft.com/office/powerpoint/2010/main" val="41522384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45F33963856484ABE57BE43B14A31BF" ma:contentTypeVersion="8" ma:contentTypeDescription="Tạo tài liệu mới." ma:contentTypeScope="" ma:versionID="a563e439d138fe2a1cbc1f409d4111a2">
  <xsd:schema xmlns:xsd="http://www.w3.org/2001/XMLSchema" xmlns:xs="http://www.w3.org/2001/XMLSchema" xmlns:p="http://schemas.microsoft.com/office/2006/metadata/properties" xmlns:ns3="a8fb7a21-a572-453d-8e18-3fb505ed7873" xmlns:ns4="4061f06c-8b79-4f0e-b264-935bdec78877" targetNamespace="http://schemas.microsoft.com/office/2006/metadata/properties" ma:root="true" ma:fieldsID="75c518d7d8a70b6047c4190e9c09f35a" ns3:_="" ns4:_="">
    <xsd:import namespace="a8fb7a21-a572-453d-8e18-3fb505ed7873"/>
    <xsd:import namespace="4061f06c-8b79-4f0e-b264-935bdec788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b7a21-a572-453d-8e18-3fb505ed7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1f06c-8b79-4f0e-b264-935bdec7887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45A96D-8235-4C51-8F04-7ECD0F89F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8ADD5E-24C3-49D9-B9FE-18D841508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fb7a21-a572-453d-8e18-3fb505ed7873"/>
    <ds:schemaRef ds:uri="4061f06c-8b79-4f0e-b264-935bdec788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BCBC7E-B4C3-4CFD-88C7-8DC2007F9182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a8fb7a21-a572-453d-8e18-3fb505ed7873"/>
    <ds:schemaRef ds:uri="http://schemas.openxmlformats.org/package/2006/metadata/core-properties"/>
    <ds:schemaRef ds:uri="4061f06c-8b79-4f0e-b264-935bdec788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3349</TotalTime>
  <Words>869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Retrospect</vt:lpstr>
      <vt:lpstr>PowerPoint Presentation</vt:lpstr>
      <vt:lpstr>XÂY DỰNG CHƯƠNG TRÌNH TRÍCH XUẤT THÔNG TIN TRÊN THẺ SINH VIÊN VÀ ĐỐI CHIẾU KHUÔN MẶT</vt:lpstr>
      <vt:lpstr>PowerPoint Presentation</vt:lpstr>
      <vt:lpstr>XÂY DỰNG CHƯƠNG TRÌNH TRÍCH XUẤT THÔNG TIN TRÊN THẺ SINH VIÊN VÀ ĐỐI CHIẾU KHUÔN MẶT</vt:lpstr>
      <vt:lpstr>PowerPoint Presentation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  <vt:lpstr>XÂY DỰNG CHƯƠNG TRÌNH TRÍCH XUẤT THÔNG TIN TRÊN THẺ SINH VIÊN VÀ ĐỐI CHIẾU KHUÔN MẶT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Thị Cúc</dc:creator>
  <cp:lastModifiedBy>Ngoc Anh Dang</cp:lastModifiedBy>
  <cp:revision>76</cp:revision>
  <dcterms:created xsi:type="dcterms:W3CDTF">2023-03-12T06:04:54Z</dcterms:created>
  <dcterms:modified xsi:type="dcterms:W3CDTF">2024-11-06T13:54:55Z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0x010100A45F33963856484ABE57BE43B14A31BF</vt:lpwstr>
  </property>
</Properties>
</file>