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Resource Monitoring and Dynamic Provisioning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854696" cy="790136"/>
          </a:xfrm>
        </p:spPr>
        <p:txBody>
          <a:bodyPr/>
          <a:lstStyle/>
          <a:p>
            <a:r>
              <a:rPr lang="en-US" dirty="0" err="1" smtClean="0"/>
              <a:t>Purshottam</a:t>
            </a:r>
            <a:r>
              <a:rPr lang="en-US" dirty="0" smtClean="0"/>
              <a:t> &amp; </a:t>
            </a:r>
            <a:r>
              <a:rPr lang="en-US" dirty="0" err="1" smtClean="0"/>
              <a:t>Bitan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Witness System Behavior</a:t>
            </a:r>
          </a:p>
          <a:p>
            <a:endParaRPr lang="en-US" dirty="0" smtClean="0"/>
          </a:p>
          <a:p>
            <a:r>
              <a:rPr lang="en-US" dirty="0" smtClean="0"/>
              <a:t>Monitor Resource Utilization</a:t>
            </a:r>
          </a:p>
          <a:p>
            <a:endParaRPr lang="en-US" dirty="0" smtClean="0"/>
          </a:p>
          <a:p>
            <a:r>
              <a:rPr lang="en-US" dirty="0" smtClean="0"/>
              <a:t>Detect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88022" y="6079448"/>
            <a:ext cx="732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 Box 68"/>
          <p:cNvSpPr txBox="1"/>
          <p:nvPr/>
        </p:nvSpPr>
        <p:spPr>
          <a:xfrm>
            <a:off x="1679382" y="5929234"/>
            <a:ext cx="5766653" cy="3466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/>
                <a:cs typeface="Times New Roman"/>
              </a:rPr>
              <a:t>Control</a:t>
            </a:r>
            <a:r>
              <a:rPr lang="en-US" sz="1100" dirty="0">
                <a:effectLst/>
                <a:ea typeface="Calibri"/>
                <a:cs typeface="Times New Roman"/>
              </a:rPr>
              <a:t> Messages for </a:t>
            </a:r>
            <a:r>
              <a:rPr lang="en-US" sz="1100" b="1" dirty="0">
                <a:effectLst/>
                <a:ea typeface="Calibri"/>
                <a:cs typeface="Times New Roman"/>
              </a:rPr>
              <a:t>Synchronization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14613" y="6356766"/>
            <a:ext cx="732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 Box 70"/>
          <p:cNvSpPr txBox="1"/>
          <p:nvPr/>
        </p:nvSpPr>
        <p:spPr>
          <a:xfrm>
            <a:off x="1705973" y="6206552"/>
            <a:ext cx="5766653" cy="3466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/>
                <a:cs typeface="Times New Roman"/>
              </a:rPr>
              <a:t>Data</a:t>
            </a:r>
            <a:r>
              <a:rPr lang="en-US" sz="1100" dirty="0">
                <a:effectLst/>
                <a:ea typeface="Calibri"/>
                <a:cs typeface="Times New Roman"/>
              </a:rPr>
              <a:t> Packets and </a:t>
            </a:r>
            <a:r>
              <a:rPr lang="en-US" sz="1100" b="1" dirty="0">
                <a:effectLst/>
                <a:ea typeface="Calibri"/>
                <a:cs typeface="Times New Roman"/>
              </a:rPr>
              <a:t>Registration</a:t>
            </a:r>
            <a:r>
              <a:rPr lang="en-US" sz="1100" dirty="0">
                <a:effectLst/>
                <a:ea typeface="Calibri"/>
                <a:cs typeface="Times New Roman"/>
              </a:rPr>
              <a:t> Messages</a:t>
            </a:r>
          </a:p>
        </p:txBody>
      </p:sp>
      <p:sp>
        <p:nvSpPr>
          <p:cNvPr id="7" name="Oval 6"/>
          <p:cNvSpPr/>
          <p:nvPr/>
        </p:nvSpPr>
        <p:spPr>
          <a:xfrm>
            <a:off x="7383103" y="3803130"/>
            <a:ext cx="63816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83103" y="3988008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83103" y="4184442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83103" y="4369321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09209" y="2268159"/>
            <a:ext cx="1614247" cy="32158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/>
                <a:cs typeface="Times New Roman"/>
              </a:rPr>
              <a:t>Active MQ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3456456"/>
            <a:ext cx="1776036" cy="1449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ea typeface="Calibri"/>
                <a:cs typeface="Times New Roman"/>
              </a:rPr>
              <a:t>Monitor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ea typeface="Calibri"/>
                <a:cs typeface="Times New Roman"/>
              </a:rPr>
              <a:t>(3 threads)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ea typeface="Calibri"/>
                <a:cs typeface="Times New Roman"/>
              </a:rPr>
              <a:t>T1: Consumes Data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ea typeface="Calibri"/>
                <a:cs typeface="Times New Roman"/>
              </a:rPr>
              <a:t>T2 : Send control </a:t>
            </a:r>
            <a:r>
              <a:rPr lang="en-US" sz="900" b="1" dirty="0" err="1">
                <a:effectLst/>
                <a:ea typeface="Calibri"/>
                <a:cs typeface="Times New Roman"/>
              </a:rPr>
              <a:t>msg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ea typeface="Calibri"/>
                <a:cs typeface="Times New Roman"/>
              </a:rPr>
              <a:t>T3 : Render Graph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0640" y="1619249"/>
            <a:ext cx="1939618" cy="9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ea typeface="Calibri"/>
                <a:cs typeface="Times New Roman"/>
              </a:rPr>
              <a:t>Node 1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ea typeface="Calibri"/>
                <a:cs typeface="Times New Roman"/>
              </a:rPr>
              <a:t>(2 Threads)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ea typeface="Calibri"/>
                <a:cs typeface="Times New Roman"/>
              </a:rPr>
              <a:t>T1 : Send Data to Broker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ea typeface="Calibri"/>
                <a:cs typeface="Times New Roman"/>
              </a:rPr>
              <a:t>T2 : Synchronization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0640" y="2952770"/>
            <a:ext cx="1939618" cy="5036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>
                <a:effectLst/>
                <a:ea typeface="Calibri"/>
                <a:cs typeface="Times New Roman"/>
              </a:rPr>
              <a:t>Node 2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3708" y="4654531"/>
            <a:ext cx="1939618" cy="5036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b="1">
                <a:effectLst/>
                <a:ea typeface="Calibri"/>
                <a:cs typeface="Times New Roman"/>
              </a:rPr>
              <a:t>Node 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43583" y="2474313"/>
            <a:ext cx="3990125" cy="2576749"/>
            <a:chOff x="2543583" y="2474313"/>
            <a:chExt cx="3990125" cy="2576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84141" y="2474313"/>
              <a:ext cx="1756499" cy="19821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84141" y="3387153"/>
              <a:ext cx="1754990" cy="11271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684141" y="4595152"/>
              <a:ext cx="1849567" cy="4559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67327" y="4265327"/>
              <a:ext cx="1116814" cy="7279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/>
                  <a:cs typeface="Times New Roman"/>
                </a:rPr>
                <a:t>Topic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543583" y="4588865"/>
              <a:ext cx="1076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43583" y="2358764"/>
            <a:ext cx="3989501" cy="2414980"/>
            <a:chOff x="2543583" y="2358764"/>
            <a:chExt cx="3989501" cy="2414980"/>
          </a:xfrm>
        </p:grpSpPr>
        <p:sp>
          <p:nvSpPr>
            <p:cNvPr id="17" name="Rectangle 16"/>
            <p:cNvSpPr/>
            <p:nvPr/>
          </p:nvSpPr>
          <p:spPr>
            <a:xfrm>
              <a:off x="3567327" y="3276600"/>
              <a:ext cx="1116814" cy="72796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>
                  <a:effectLst/>
                  <a:ea typeface="Calibri"/>
                  <a:cs typeface="Times New Roman"/>
                </a:rPr>
                <a:t>Queue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543583" y="3657600"/>
              <a:ext cx="10237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684139" y="3606695"/>
              <a:ext cx="1848945" cy="1167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684139" y="3317822"/>
              <a:ext cx="1753218" cy="2195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684139" y="2358764"/>
              <a:ext cx="1754991" cy="109769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8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7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3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Packet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52850" y="2724150"/>
            <a:ext cx="3028950" cy="2838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Data Packet Structure</a:t>
            </a:r>
            <a:endParaRPr lang="en-US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Message ID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State ID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CPU value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Memory value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Daemon ID</a:t>
            </a:r>
          </a:p>
        </p:txBody>
      </p:sp>
    </p:spTree>
    <p:extLst>
      <p:ext uri="{BB962C8B-B14F-4D97-AF65-F5344CB8AC3E}">
        <p14:creationId xmlns:p14="http://schemas.microsoft.com/office/powerpoint/2010/main" val="17070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Node Synchronization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780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75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7963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39067"/>
              </p:ext>
            </p:extLst>
          </p:nvPr>
        </p:nvGraphicFramePr>
        <p:xfrm>
          <a:off x="2209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35638"/>
              </p:ext>
            </p:extLst>
          </p:nvPr>
        </p:nvGraphicFramePr>
        <p:xfrm>
          <a:off x="34671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2510"/>
              </p:ext>
            </p:extLst>
          </p:nvPr>
        </p:nvGraphicFramePr>
        <p:xfrm>
          <a:off x="46863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0" y="4719662"/>
            <a:ext cx="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3690" y="4728957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5300" y="2819400"/>
            <a:ext cx="0" cy="114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79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52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525779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New Node 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2875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671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9854" y="5273839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New Buffer Created for Node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09800" y="5181600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State Changed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Synchronizing all nodes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2200" y="5334000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Discarding Messages from existing Buffers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21380" y="4736068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2890" y="38009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24400" y="27503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9" grpId="1"/>
      <p:bldP spid="20" grpId="0"/>
      <p:bldP spid="20" grpId="1"/>
      <p:bldP spid="28" grpId="0"/>
      <p:bldP spid="28" grpId="1"/>
      <p:bldP spid="29" grpId="0"/>
      <p:bldP spid="29" grpId="1"/>
      <p:bldP spid="34" grpId="0"/>
      <p:bldP spid="34" grpId="1"/>
      <p:bldP spid="34" grpId="2"/>
      <p:bldP spid="36" grpId="0"/>
      <p:bldP spid="36" grpId="1"/>
      <p:bldP spid="36" grpId="2"/>
      <p:bldP spid="37" grpId="0"/>
      <p:bldP spid="37" grpId="1"/>
      <p:bldP spid="37" grpId="2"/>
      <p:bldP spid="39" grpId="0"/>
      <p:bldP spid="39" grpId="1"/>
      <p:bldP spid="39" grpId="2"/>
      <p:bldP spid="39" grpId="3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Message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780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75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17963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85666"/>
              </p:ext>
            </p:extLst>
          </p:nvPr>
        </p:nvGraphicFramePr>
        <p:xfrm>
          <a:off x="106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73861"/>
              </p:ext>
            </p:extLst>
          </p:nvPr>
        </p:nvGraphicFramePr>
        <p:xfrm>
          <a:off x="23241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1011"/>
              </p:ext>
            </p:extLst>
          </p:nvPr>
        </p:nvGraphicFramePr>
        <p:xfrm>
          <a:off x="35433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6522"/>
              </p:ext>
            </p:extLst>
          </p:nvPr>
        </p:nvGraphicFramePr>
        <p:xfrm>
          <a:off x="487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03911"/>
              </p:ext>
            </p:extLst>
          </p:nvPr>
        </p:nvGraphicFramePr>
        <p:xfrm>
          <a:off x="68580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5880669" y="366447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5469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7000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52400" y="4724400"/>
            <a:ext cx="685800" cy="3926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63780" y="47196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0690" y="47289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7100" y="4736068"/>
            <a:ext cx="8382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47196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4200" y="46990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09600" y="4156365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5300" y="2819400"/>
            <a:ext cx="0" cy="114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2989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7620000" y="4156365"/>
            <a:ext cx="457200" cy="96070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28710" y="433428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</a:t>
            </a:r>
          </a:p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23900" y="32004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AutoCorrect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780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75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17963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88708"/>
              </p:ext>
            </p:extLst>
          </p:nvPr>
        </p:nvGraphicFramePr>
        <p:xfrm>
          <a:off x="106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992"/>
              </p:ext>
            </p:extLst>
          </p:nvPr>
        </p:nvGraphicFramePr>
        <p:xfrm>
          <a:off x="23241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2173"/>
              </p:ext>
            </p:extLst>
          </p:nvPr>
        </p:nvGraphicFramePr>
        <p:xfrm>
          <a:off x="35433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86800"/>
              </p:ext>
            </p:extLst>
          </p:nvPr>
        </p:nvGraphicFramePr>
        <p:xfrm>
          <a:off x="487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43604"/>
              </p:ext>
            </p:extLst>
          </p:nvPr>
        </p:nvGraphicFramePr>
        <p:xfrm>
          <a:off x="68580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5880669" y="366447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5469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7000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52400" y="4724400"/>
            <a:ext cx="685800" cy="3926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43000" y="4719662"/>
            <a:ext cx="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0690" y="4728957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7100" y="4736068"/>
            <a:ext cx="83820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53000" y="4719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4200" y="469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09600" y="4156365"/>
            <a:ext cx="741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5300" y="2819400"/>
            <a:ext cx="0" cy="114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7620000" y="4156365"/>
            <a:ext cx="457200" cy="96070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28710" y="433428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</a:t>
            </a:r>
          </a:p>
          <a:p>
            <a:pPr algn="ctr"/>
            <a:r>
              <a:rPr lang="en-US" sz="1400" dirty="0" smtClean="0"/>
              <a:t>Window 1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9600" y="3200400"/>
            <a:ext cx="741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49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37523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42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7620000" y="3200400"/>
            <a:ext cx="457200" cy="96070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28710" y="333201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</a:t>
            </a:r>
          </a:p>
          <a:p>
            <a:pPr algn="ctr"/>
            <a:r>
              <a:rPr lang="en-US" sz="1400" dirty="0" smtClean="0"/>
              <a:t>Window2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591791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715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Discarding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r>
              <a:rPr lang="en-US" dirty="0" smtClean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6" grpId="1"/>
      <p:bldP spid="36" grpId="2"/>
      <p:bldP spid="37" grpId="0"/>
      <p:bldP spid="37" grpId="1"/>
      <p:bldP spid="37" grpId="2"/>
      <p:bldP spid="38" grpId="0" animBg="1"/>
      <p:bldP spid="38" grpId="1" animBg="1"/>
      <p:bldP spid="38" grpId="2" animBg="1"/>
      <p:bldP spid="39" grpId="0"/>
      <p:bldP spid="39" grpId="1"/>
      <p:bldP spid="39" grpId="2"/>
      <p:bldP spid="40" grpId="0"/>
      <p:bldP spid="40" grpId="1"/>
      <p:bldP spid="40" grpId="2"/>
      <p:bldP spid="30" grpId="0"/>
      <p:bldP spid="31" grpId="0"/>
      <p:bldP spid="32" grpId="0"/>
      <p:bldP spid="33" grpId="0"/>
      <p:bldP spid="44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Re-Synchronization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1780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75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17963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17985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30247"/>
              </p:ext>
            </p:extLst>
          </p:nvPr>
        </p:nvGraphicFramePr>
        <p:xfrm>
          <a:off x="106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28714"/>
              </p:ext>
            </p:extLst>
          </p:nvPr>
        </p:nvGraphicFramePr>
        <p:xfrm>
          <a:off x="23241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51381"/>
              </p:ext>
            </p:extLst>
          </p:nvPr>
        </p:nvGraphicFramePr>
        <p:xfrm>
          <a:off x="35433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92483"/>
              </p:ext>
            </p:extLst>
          </p:nvPr>
        </p:nvGraphicFramePr>
        <p:xfrm>
          <a:off x="48768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538"/>
              </p:ext>
            </p:extLst>
          </p:nvPr>
        </p:nvGraphicFramePr>
        <p:xfrm>
          <a:off x="6858000" y="2286000"/>
          <a:ext cx="685800" cy="2819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</a:tblGrid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5880669" y="366447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85469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77000" y="3657600"/>
            <a:ext cx="62931" cy="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" y="4431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52400" y="4724400"/>
            <a:ext cx="685800" cy="3926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43000" y="4719662"/>
            <a:ext cx="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0690" y="4728957"/>
            <a:ext cx="56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719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4200" y="469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M1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09600" y="4156365"/>
            <a:ext cx="741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95300" y="2819400"/>
            <a:ext cx="0" cy="1149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7620000" y="4156365"/>
            <a:ext cx="457200" cy="96070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28710" y="433428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</a:t>
            </a:r>
          </a:p>
          <a:p>
            <a:pPr algn="ctr"/>
            <a:r>
              <a:rPr lang="en-US" sz="1400" dirty="0" smtClean="0"/>
              <a:t>Window 1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09600" y="3200400"/>
            <a:ext cx="741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49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37523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4200" y="37938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M2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7620000" y="3200400"/>
            <a:ext cx="457200" cy="96070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28710" y="3332015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</a:t>
            </a:r>
          </a:p>
          <a:p>
            <a:pPr algn="ctr"/>
            <a:r>
              <a:rPr lang="en-US" sz="1400" dirty="0" smtClean="0"/>
              <a:t>Window2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257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 Messages in Buffer 3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Node 3 might be dead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38400" y="525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Changing State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Re-Synchronizing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9875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1371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2"/>
      <p:bldP spid="37" grpId="2"/>
      <p:bldP spid="39" grpId="2"/>
      <p:bldP spid="40" grpId="2"/>
      <p:bldP spid="30" grpId="0"/>
      <p:bldP spid="31" grpId="0"/>
      <p:bldP spid="32" grpId="0"/>
      <p:bldP spid="33" grpId="0"/>
      <p:bldP spid="6" grpId="0"/>
      <p:bldP spid="6" grpId="1"/>
      <p:bldP spid="6" grpId="2"/>
      <p:bldP spid="46" grpId="0"/>
      <p:bldP spid="46" grpId="1"/>
      <p:bldP spid="47" grpId="0"/>
      <p:bldP spid="47" grpId="1"/>
      <p:bldP spid="51" grpId="0"/>
      <p:bldP spid="51" grpId="1"/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3.bp.blogspot.com/-4fqQEtPsRLY/T2eHssCbsXI/AAAAAAAAAvI/LifkIlMCRik/s1600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038600" cy="35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213</Words>
  <Application>Microsoft Office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Resource Monitoring and Dynamic Provisioning System</vt:lpstr>
      <vt:lpstr>Problem to address</vt:lpstr>
      <vt:lpstr>Methodology</vt:lpstr>
      <vt:lpstr>Data Packet Structure</vt:lpstr>
      <vt:lpstr>Node Synchronization</vt:lpstr>
      <vt:lpstr>Message Window</vt:lpstr>
      <vt:lpstr>AutoCorrect</vt:lpstr>
      <vt:lpstr>Re-Synchronization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Purshottam</dc:creator>
  <cp:lastModifiedBy>Purshottam</cp:lastModifiedBy>
  <cp:revision>96</cp:revision>
  <dcterms:created xsi:type="dcterms:W3CDTF">2006-08-16T00:00:00Z</dcterms:created>
  <dcterms:modified xsi:type="dcterms:W3CDTF">2012-04-25T03:24:18Z</dcterms:modified>
</cp:coreProperties>
</file>