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6"/>
  </p:normalViewPr>
  <p:slideViewPr>
    <p:cSldViewPr snapToGrid="0" snapToObjects="1">
      <p:cViewPr varScale="1">
        <p:scale>
          <a:sx n="123" d="100"/>
          <a:sy n="123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8D1F-A6A4-BD4B-801C-854BF143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23C67-4A79-6241-BE34-CD5425308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D5F8-0382-8B44-98D2-E14221C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B103-CE52-ED49-9F3D-ACF1DFD9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B49E-C736-634A-8ABE-3E666FC8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3D33-203A-5E4D-B05F-DB0D2363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3961-A10F-7C4F-93D9-AEBB846C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0222-1E86-D844-BF2C-FB40A50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1153-1160-8F44-8BFF-F2D6D60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50C5-56EC-FB49-A774-EC15182F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4BCA-8C1A-DE4E-940D-00E94E63F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73772-76FD-EE4F-A344-0DC5964C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5434-9C8B-CF44-B09A-11FB11E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CB6C-0A27-EE4C-8E22-2E7B2BCC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F855-DD07-DA45-BEF7-5C654D4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47CE-6456-6A49-8FD9-A9C00BE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F7BE-BDF6-BD4E-B349-293CDDC3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C1D-1A7D-F54B-995F-9D6980A0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76CE-3E8B-1C4B-B670-F7434A20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AA57-D68C-DD4F-962C-ED81386B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BC47-D450-0A44-B7C7-3758226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E21E-50D2-A544-9836-13B02BAA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DE50-05DA-7A48-9504-28FDF4B7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487B-24F2-6D42-9AAA-E68EFA73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F921-4A5C-614F-ADA2-8C3AAD18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29B-E875-C140-B04D-43FE153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2895-9144-AF49-BBCA-F9FCB4BBC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590A-630D-7447-B770-E0D7524E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60FA-F4E5-7F4C-A524-52AC2BB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5986-98ED-6C4A-9FFF-A44003F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5160-0675-F146-A50C-ED7A5AE9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C84E-917E-9845-9B1E-28E3A50C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2CA0-0132-E842-B986-44020F49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CBC0-934F-3E4E-8A31-AA570222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FFCB-C411-7F46-AFB9-06B09F0F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67AA-A62B-E349-B2CA-EE5D2CDD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CC49-FBB6-E849-B051-3B6B7703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E34CB-B938-004D-A23C-4D3C38E8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D95D-0D9C-884F-A01A-CF56E40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DAC-1519-7D40-AC78-A7353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CF250-9386-CE43-BFC3-E672DAD5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A020-E483-284C-BC12-F900191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89D50-6099-3C47-8062-61E3A6D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733A4-E3E6-7749-808A-42A00DC3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28D05-48F3-0D46-8DF4-DC7C744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AD6D-0EA1-3E42-A200-BA171D11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6F7D-B887-364A-BFE2-9869A73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AF2-44A0-9049-A446-02F377CD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EC56-3964-554A-873D-927568041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FCBF-5226-9B40-9C5B-B6A7C32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3EB3-52B1-024B-9C7B-CA85267B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46C9-7F95-F245-BFD7-0917B59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90A1-96B3-7447-B6E7-4259AFD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EB4A-1825-6C4E-9637-AF1899513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9E82-94C9-2948-9147-5053310B6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723D-DA52-4042-967E-F9D87C7E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A72A3-6418-E242-99B8-E8752B2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B0799-DD71-CE4F-927B-9AC207C2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B25E1-7B5D-7941-9E70-9FE82D0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39AC-D423-0C4C-888B-1AD7DF86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3F93-0EE7-1347-ADB9-5D93F610B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0E17-2838-A145-B77B-30A12BBE4FE3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FE9B-9374-7540-A165-3E1D6C6FC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C6A1-8E3A-684D-929B-55312EA95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2636-CBDC-E446-A07F-02D75876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6AE250-3D51-1C4A-B772-A353ED539349}"/>
              </a:ext>
            </a:extLst>
          </p:cNvPr>
          <p:cNvCxnSpPr>
            <a:cxnSpLocks/>
          </p:cNvCxnSpPr>
          <p:nvPr/>
        </p:nvCxnSpPr>
        <p:spPr>
          <a:xfrm>
            <a:off x="1471966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9BEA19-102A-7843-915D-F67D09B8FA98}"/>
              </a:ext>
            </a:extLst>
          </p:cNvPr>
          <p:cNvCxnSpPr>
            <a:cxnSpLocks/>
          </p:cNvCxnSpPr>
          <p:nvPr/>
        </p:nvCxnSpPr>
        <p:spPr>
          <a:xfrm>
            <a:off x="7353300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DDED74-1832-054D-8861-23F41296EC5B}"/>
              </a:ext>
            </a:extLst>
          </p:cNvPr>
          <p:cNvSpPr txBox="1"/>
          <p:nvPr/>
        </p:nvSpPr>
        <p:spPr>
          <a:xfrm>
            <a:off x="833810" y="392316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64A78-68ED-0547-B5DE-B779E704811D}"/>
              </a:ext>
            </a:extLst>
          </p:cNvPr>
          <p:cNvSpPr txBox="1"/>
          <p:nvPr/>
        </p:nvSpPr>
        <p:spPr>
          <a:xfrm>
            <a:off x="3283565" y="392316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CF7DB-6385-A143-B8D0-F7D941A157B5}"/>
              </a:ext>
            </a:extLst>
          </p:cNvPr>
          <p:cNvSpPr txBox="1"/>
          <p:nvPr/>
        </p:nvSpPr>
        <p:spPr>
          <a:xfrm rot="18000000">
            <a:off x="3491420" y="255904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More data / methods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FBC513-D021-EB47-8846-52310BCD400F}"/>
              </a:ext>
            </a:extLst>
          </p:cNvPr>
          <p:cNvCxnSpPr>
            <a:cxnSpLocks/>
          </p:cNvCxnSpPr>
          <p:nvPr/>
        </p:nvCxnSpPr>
        <p:spPr>
          <a:xfrm>
            <a:off x="5669933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4F9CB2-D3B2-3A4B-ADB3-78E0ED00D648}"/>
              </a:ext>
            </a:extLst>
          </p:cNvPr>
          <p:cNvCxnSpPr>
            <a:cxnSpLocks/>
          </p:cNvCxnSpPr>
          <p:nvPr/>
        </p:nvCxnSpPr>
        <p:spPr>
          <a:xfrm flipH="1">
            <a:off x="3986566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88117F-8C06-2C42-AE92-60D1A4DE7AA4}"/>
              </a:ext>
            </a:extLst>
          </p:cNvPr>
          <p:cNvSpPr txBox="1"/>
          <p:nvPr/>
        </p:nvSpPr>
        <p:spPr>
          <a:xfrm>
            <a:off x="4868271" y="730490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seriously 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riveting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94C56-118A-3A4B-A4E1-C965C1F8CFBC}"/>
              </a:ext>
            </a:extLst>
          </p:cNvPr>
          <p:cNvSpPr txBox="1"/>
          <p:nvPr/>
        </p:nvSpPr>
        <p:spPr>
          <a:xfrm rot="3600000">
            <a:off x="5511901" y="2718591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Findings / conclusions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C3CC0-90CC-0641-BC39-0EFCEEC3E492}"/>
              </a:ext>
            </a:extLst>
          </p:cNvPr>
          <p:cNvSpPr txBox="1"/>
          <p:nvPr/>
        </p:nvSpPr>
        <p:spPr>
          <a:xfrm>
            <a:off x="7380936" y="392316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Caveat, caveat, caveat…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B4527-E1BB-B943-9B13-3538A501FA84}"/>
              </a:ext>
            </a:extLst>
          </p:cNvPr>
          <p:cNvSpPr txBox="1"/>
          <p:nvPr/>
        </p:nvSpPr>
        <p:spPr>
          <a:xfrm>
            <a:off x="9633644" y="3218881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“It’s difficult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 generalize…”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3F6CF-2A06-0040-8572-E3C9D00F2A68}"/>
              </a:ext>
            </a:extLst>
          </p:cNvPr>
          <p:cNvSpPr txBox="1"/>
          <p:nvPr/>
        </p:nvSpPr>
        <p:spPr>
          <a:xfrm>
            <a:off x="9526243" y="462304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“Further research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 needed…”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444C4-3193-EF4A-BD23-B3C0593DA9A2}"/>
              </a:ext>
            </a:extLst>
          </p:cNvPr>
          <p:cNvSpPr txBox="1"/>
          <p:nvPr/>
        </p:nvSpPr>
        <p:spPr>
          <a:xfrm>
            <a:off x="1672503" y="4553685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17167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6AE250-3D51-1C4A-B772-A353ED539349}"/>
              </a:ext>
            </a:extLst>
          </p:cNvPr>
          <p:cNvCxnSpPr>
            <a:cxnSpLocks/>
          </p:cNvCxnSpPr>
          <p:nvPr/>
        </p:nvCxnSpPr>
        <p:spPr>
          <a:xfrm>
            <a:off x="1471966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9BEA19-102A-7843-915D-F67D09B8FA98}"/>
              </a:ext>
            </a:extLst>
          </p:cNvPr>
          <p:cNvCxnSpPr>
            <a:cxnSpLocks/>
          </p:cNvCxnSpPr>
          <p:nvPr/>
        </p:nvCxnSpPr>
        <p:spPr>
          <a:xfrm>
            <a:off x="7353300" y="4408409"/>
            <a:ext cx="2514600" cy="0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DDED74-1832-054D-8861-23F41296EC5B}"/>
              </a:ext>
            </a:extLst>
          </p:cNvPr>
          <p:cNvSpPr txBox="1"/>
          <p:nvPr/>
        </p:nvSpPr>
        <p:spPr>
          <a:xfrm>
            <a:off x="833810" y="392316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64A78-68ED-0547-B5DE-B779E704811D}"/>
              </a:ext>
            </a:extLst>
          </p:cNvPr>
          <p:cNvSpPr txBox="1"/>
          <p:nvPr/>
        </p:nvSpPr>
        <p:spPr>
          <a:xfrm>
            <a:off x="3283565" y="392316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CF7DB-6385-A143-B8D0-F7D941A157B5}"/>
              </a:ext>
            </a:extLst>
          </p:cNvPr>
          <p:cNvSpPr txBox="1"/>
          <p:nvPr/>
        </p:nvSpPr>
        <p:spPr>
          <a:xfrm rot="18000000">
            <a:off x="3491420" y="255904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More data / methods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FBC513-D021-EB47-8846-52310BCD400F}"/>
              </a:ext>
            </a:extLst>
          </p:cNvPr>
          <p:cNvCxnSpPr>
            <a:cxnSpLocks/>
          </p:cNvCxnSpPr>
          <p:nvPr/>
        </p:nvCxnSpPr>
        <p:spPr>
          <a:xfrm>
            <a:off x="5669933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4F9CB2-D3B2-3A4B-ADB3-78E0ED00D648}"/>
              </a:ext>
            </a:extLst>
          </p:cNvPr>
          <p:cNvCxnSpPr>
            <a:cxnSpLocks/>
          </p:cNvCxnSpPr>
          <p:nvPr/>
        </p:nvCxnSpPr>
        <p:spPr>
          <a:xfrm flipH="1">
            <a:off x="3986566" y="1492731"/>
            <a:ext cx="1683367" cy="2915678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88117F-8C06-2C42-AE92-60D1A4DE7AA4}"/>
              </a:ext>
            </a:extLst>
          </p:cNvPr>
          <p:cNvSpPr txBox="1"/>
          <p:nvPr/>
        </p:nvSpPr>
        <p:spPr>
          <a:xfrm>
            <a:off x="4868271" y="730490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seriously 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riveting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94C56-118A-3A4B-A4E1-C965C1F8CFBC}"/>
              </a:ext>
            </a:extLst>
          </p:cNvPr>
          <p:cNvSpPr txBox="1"/>
          <p:nvPr/>
        </p:nvSpPr>
        <p:spPr>
          <a:xfrm rot="3600000">
            <a:off x="5511901" y="2718591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Findings / conclusions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C3CC0-90CC-0641-BC39-0EFCEEC3E492}"/>
              </a:ext>
            </a:extLst>
          </p:cNvPr>
          <p:cNvSpPr txBox="1"/>
          <p:nvPr/>
        </p:nvSpPr>
        <p:spPr>
          <a:xfrm>
            <a:off x="7380936" y="392316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Caveat, caveat, caveat…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B4527-E1BB-B943-9B13-3538A501FA84}"/>
              </a:ext>
            </a:extLst>
          </p:cNvPr>
          <p:cNvSpPr txBox="1"/>
          <p:nvPr/>
        </p:nvSpPr>
        <p:spPr>
          <a:xfrm>
            <a:off x="9633644" y="3218881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“It’s difficult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 generalize…”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3F6CF-2A06-0040-8572-E3C9D00F2A68}"/>
              </a:ext>
            </a:extLst>
          </p:cNvPr>
          <p:cNvSpPr txBox="1"/>
          <p:nvPr/>
        </p:nvSpPr>
        <p:spPr>
          <a:xfrm>
            <a:off x="9526243" y="462304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“Further research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 needed…”</a:t>
            </a:r>
          </a:p>
        </p:txBody>
      </p:sp>
      <p:pic>
        <p:nvPicPr>
          <p:cNvPr id="3" name="Graphic 2" descr="Bar chart">
            <a:extLst>
              <a:ext uri="{FF2B5EF4-FFF2-40B4-BE49-F238E27FC236}">
                <a16:creationId xmlns:a16="http://schemas.microsoft.com/office/drawing/2014/main" id="{C9D4557F-E7DC-8A4D-A166-E6506015C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078" y="814250"/>
            <a:ext cx="914400" cy="914400"/>
          </a:xfrm>
          <a:prstGeom prst="rect">
            <a:avLst/>
          </a:prstGeom>
        </p:spPr>
      </p:pic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21312044-7D9B-AE4C-96F4-EBACFDB55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3271" y="2761681"/>
            <a:ext cx="914400" cy="914400"/>
          </a:xfrm>
          <a:prstGeom prst="rect">
            <a:avLst/>
          </a:prstGeom>
        </p:spPr>
      </p:pic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1B0B8447-4FDC-F443-9152-7C27013F4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9388" y="822623"/>
            <a:ext cx="914400" cy="914400"/>
          </a:xfrm>
          <a:prstGeom prst="rect">
            <a:avLst/>
          </a:prstGeom>
        </p:spPr>
      </p:pic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7D983073-B2F8-5345-85FD-AA389033B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0887" y="27437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6F8FD4-45D2-9042-91AD-6FD49E211C32}"/>
              </a:ext>
            </a:extLst>
          </p:cNvPr>
          <p:cNvSpPr txBox="1"/>
          <p:nvPr/>
        </p:nvSpPr>
        <p:spPr>
          <a:xfrm>
            <a:off x="1672503" y="4553685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94544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John Helveston</cp:lastModifiedBy>
  <cp:revision>5</cp:revision>
  <dcterms:created xsi:type="dcterms:W3CDTF">2020-04-04T14:37:40Z</dcterms:created>
  <dcterms:modified xsi:type="dcterms:W3CDTF">2020-04-07T18:37:03Z</dcterms:modified>
</cp:coreProperties>
</file>