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4" r:id="rId10"/>
    <p:sldId id="263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/>
    <p:restoredTop sz="94712"/>
  </p:normalViewPr>
  <p:slideViewPr>
    <p:cSldViewPr snapToGrid="0" snapToObjects="1">
      <p:cViewPr varScale="1">
        <p:scale>
          <a:sx n="80" d="100"/>
          <a:sy n="80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wnload/mac)" TargetMode="External"/><Relationship Id="rId3" Type="http://schemas.openxmlformats.org/officeDocument/2006/relationships/hyperlink" Target="https://git-scm.com/download/win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4" Type="http://schemas.openxmlformats.org/officeDocument/2006/relationships/hyperlink" Target="http://kbroman.org/github_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hya.net/blog/git-vs-github/" TargetMode="External"/><Relationship Id="rId4" Type="http://schemas.openxmlformats.org/officeDocument/2006/relationships/hyperlink" Target="http://r-bio.github.io/intro-git-rstud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2.stat.duke.edu/courses/Fall15/sta112.01/post/slides/deck2.html#2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Taheri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56139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teammate:  -make changes to the project.                                                      -                             -Commits the changes on her local repository.                                            -                             -Pushes the changes to </a:t>
            </a:r>
            <a:r>
              <a:rPr lang="en-US" dirty="0" err="1"/>
              <a:t>Github</a:t>
            </a:r>
            <a:r>
              <a:rPr lang="en-US" dirty="0"/>
              <a:t> server. 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dirty="0"/>
              <a:t>:                       -</a:t>
            </a:r>
            <a:r>
              <a:rPr lang="en-US" b="1" dirty="0"/>
              <a:t>pull</a:t>
            </a:r>
            <a:r>
              <a:rPr lang="en-US" dirty="0"/>
              <a:t> new changes from </a:t>
            </a:r>
            <a:r>
              <a:rPr lang="en-US" dirty="0" err="1"/>
              <a:t>Github</a:t>
            </a:r>
            <a:r>
              <a:rPr lang="en-US" dirty="0"/>
              <a:t>.                                                        -                             -update your project to the latest changes                           -                             -make your own changes. </a:t>
            </a:r>
            <a:r>
              <a:rPr lang="en-US" dirty="0" smtClean="0"/>
              <a:t>                                                       -                             -commit them on your local repository.                                  -                             -push your commit to </a:t>
            </a:r>
            <a:r>
              <a:rPr lang="en-US" dirty="0" err="1" smtClean="0"/>
              <a:t>Github</a:t>
            </a:r>
            <a:r>
              <a:rPr lang="en-US" dirty="0" smtClean="0"/>
              <a:t> server.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1343"/>
          </a:xfrm>
        </p:spPr>
        <p:txBody>
          <a:bodyPr/>
          <a:lstStyle/>
          <a:p>
            <a:r>
              <a:rPr lang="en-US" smtClean="0"/>
              <a:t>How push and pull works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2126"/>
            <a:ext cx="7334483" cy="4339724"/>
          </a:xfrm>
        </p:spPr>
      </p:pic>
    </p:spTree>
    <p:extLst>
      <p:ext uri="{BB962C8B-B14F-4D97-AF65-F5344CB8AC3E}">
        <p14:creationId xmlns:p14="http://schemas.microsoft.com/office/powerpoint/2010/main" val="190460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en-US" dirty="0"/>
              <a:t>Install and set up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56139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Mac users:</a:t>
            </a:r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from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://git-scm.com/download/mac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Windows users:</a:t>
            </a:r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from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://git-scm.com/download/win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7429" y="2075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dirty="0"/>
              <a:t>How to start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0457"/>
            <a:ext cx="8915400" cy="4430765"/>
          </a:xfrm>
        </p:spPr>
        <p:txBody>
          <a:bodyPr/>
          <a:lstStyle/>
          <a:p>
            <a:r>
              <a:rPr lang="en-US" dirty="0"/>
              <a:t>- Register for a free </a:t>
            </a:r>
            <a:r>
              <a:rPr lang="en-US" dirty="0" err="1"/>
              <a:t>Github</a:t>
            </a:r>
            <a:r>
              <a:rPr lang="en-US" dirty="0"/>
              <a:t> account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/>
              <a:t>Creat</a:t>
            </a:r>
            <a:r>
              <a:rPr lang="en-US" dirty="0"/>
              <a:t> a new repository. Name it "</a:t>
            </a:r>
            <a:r>
              <a:rPr lang="en-US" dirty="0" err="1"/>
              <a:t>myFirstGitTry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Write a brief description (For example : "I am trying to learn </a:t>
            </a:r>
            <a:r>
              <a:rPr lang="en-US" dirty="0" err="1"/>
              <a:t>git</a:t>
            </a:r>
            <a:r>
              <a:rPr lang="en-US" dirty="0" smtClean="0"/>
              <a:t>.")</a:t>
            </a:r>
          </a:p>
          <a:p>
            <a:r>
              <a:rPr lang="en-US" dirty="0" smtClean="0"/>
              <a:t>- </a:t>
            </a:r>
            <a:r>
              <a:rPr lang="en-US" dirty="0"/>
              <a:t>Choose "</a:t>
            </a:r>
            <a:r>
              <a:rPr lang="en-US" dirty="0" smtClean="0"/>
              <a:t>public”</a:t>
            </a:r>
          </a:p>
          <a:p>
            <a:r>
              <a:rPr lang="en-US" dirty="0" smtClean="0"/>
              <a:t>- </a:t>
            </a:r>
            <a:r>
              <a:rPr lang="en-US" dirty="0"/>
              <a:t>Check the box "Initialize this repository with a </a:t>
            </a:r>
            <a:r>
              <a:rPr lang="en-US" dirty="0" smtClean="0"/>
              <a:t>README”</a:t>
            </a:r>
          </a:p>
          <a:p>
            <a:r>
              <a:rPr lang="en-US" dirty="0" smtClean="0"/>
              <a:t>- </a:t>
            </a:r>
            <a:r>
              <a:rPr lang="en-US" dirty="0"/>
              <a:t>Click "create </a:t>
            </a:r>
            <a:r>
              <a:rPr lang="en-US" dirty="0" smtClean="0"/>
              <a:t>repository”</a:t>
            </a:r>
          </a:p>
          <a:p>
            <a:r>
              <a:rPr lang="en-US" dirty="0" smtClean="0"/>
              <a:t>- </a:t>
            </a:r>
            <a:r>
              <a:rPr lang="en-US" dirty="0"/>
              <a:t>Click on "clone and download"- Copy the "web URL"</a:t>
            </a:r>
          </a:p>
        </p:txBody>
      </p:sp>
    </p:spTree>
    <p:extLst>
      <p:ext uri="{BB962C8B-B14F-4D97-AF65-F5344CB8AC3E}">
        <p14:creationId xmlns:p14="http://schemas.microsoft.com/office/powerpoint/2010/main" val="12223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4404"/>
          </a:xfrm>
        </p:spPr>
        <p:txBody>
          <a:bodyPr/>
          <a:lstStyle/>
          <a:p>
            <a:r>
              <a:rPr lang="en-US"/>
              <a:t>Cloning the repository through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4474308"/>
          </a:xfrm>
        </p:spPr>
        <p:txBody>
          <a:bodyPr/>
          <a:lstStyle/>
          <a:p>
            <a:r>
              <a:rPr lang="en-US" dirty="0"/>
              <a:t>- Go to </a:t>
            </a:r>
            <a:r>
              <a:rPr lang="en-US" dirty="0" err="1"/>
              <a:t>RStudio</a:t>
            </a:r>
            <a:r>
              <a:rPr lang="en-US" dirty="0"/>
              <a:t>- File -&gt; new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- </a:t>
            </a:r>
            <a:r>
              <a:rPr lang="en-US" dirty="0"/>
              <a:t>Click on "version control</a:t>
            </a:r>
            <a:r>
              <a:rPr lang="en-US" dirty="0" smtClean="0"/>
              <a:t>"”</a:t>
            </a:r>
          </a:p>
          <a:p>
            <a:r>
              <a:rPr lang="en-US" dirty="0" smtClean="0"/>
              <a:t>- </a:t>
            </a:r>
            <a:r>
              <a:rPr lang="en-US" dirty="0"/>
              <a:t>Click on "</a:t>
            </a:r>
            <a:r>
              <a:rPr lang="en-US" dirty="0" err="1"/>
              <a:t>Git</a:t>
            </a:r>
            <a:r>
              <a:rPr lang="en-US" dirty="0"/>
              <a:t>"(Clone a project from a repository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/>
              <a:t>Paste the web URL in "Repository URL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Browse the "Create as a subdirectory of" and create a new folder called "</a:t>
            </a:r>
            <a:r>
              <a:rPr lang="en-US" dirty="0" smtClean="0"/>
              <a:t>May_Short_Course_NEU_2017”</a:t>
            </a:r>
          </a:p>
          <a:p>
            <a:r>
              <a:rPr lang="en-US" dirty="0" smtClean="0"/>
              <a:t>- </a:t>
            </a:r>
            <a:r>
              <a:rPr lang="en-US" dirty="0"/>
              <a:t>Choose "open in new </a:t>
            </a:r>
            <a:r>
              <a:rPr lang="en-US" dirty="0" smtClean="0"/>
              <a:t>session”</a:t>
            </a:r>
          </a:p>
          <a:p>
            <a:r>
              <a:rPr lang="en-US" dirty="0" smtClean="0"/>
              <a:t>- </a:t>
            </a:r>
            <a:r>
              <a:rPr lang="en-US" dirty="0"/>
              <a:t>Click on "create project"</a:t>
            </a:r>
          </a:p>
        </p:txBody>
      </p:sp>
    </p:spTree>
    <p:extLst>
      <p:ext uri="{BB962C8B-B14F-4D97-AF65-F5344CB8AC3E}">
        <p14:creationId xmlns:p14="http://schemas.microsoft.com/office/powerpoint/2010/main" val="14138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/>
          <a:lstStyle/>
          <a:p>
            <a:r>
              <a:rPr lang="en-US" dirty="0"/>
              <a:t>Commit a </a:t>
            </a:r>
            <a:r>
              <a:rPr lang="en-US" dirty="0" smtClean="0"/>
              <a:t>change, push </a:t>
            </a:r>
            <a:r>
              <a:rPr lang="en-US" dirty="0"/>
              <a:t>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343"/>
            <a:ext cx="8915400" cy="5094514"/>
          </a:xfrm>
        </p:spPr>
        <p:txBody>
          <a:bodyPr>
            <a:normAutofit/>
          </a:bodyPr>
          <a:lstStyle/>
          <a:p>
            <a:r>
              <a:rPr lang="en-US" dirty="0"/>
              <a:t>- Click on "</a:t>
            </a:r>
            <a:r>
              <a:rPr lang="en-US" dirty="0" err="1" smtClean="0"/>
              <a:t>README.md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- </a:t>
            </a:r>
            <a:r>
              <a:rPr lang="en-US" dirty="0"/>
              <a:t>Write another line of message (For example : "I cloned my project</a:t>
            </a:r>
            <a:r>
              <a:rPr lang="en-US" dirty="0" smtClean="0"/>
              <a:t>.")</a:t>
            </a:r>
          </a:p>
          <a:p>
            <a:r>
              <a:rPr lang="en-US" dirty="0" smtClean="0"/>
              <a:t>- </a:t>
            </a:r>
            <a:r>
              <a:rPr lang="en-US" dirty="0"/>
              <a:t>Save it (</a:t>
            </a:r>
            <a:r>
              <a:rPr lang="en-US" dirty="0" err="1"/>
              <a:t>command+s</a:t>
            </a:r>
            <a:r>
              <a:rPr lang="en-US" dirty="0"/>
              <a:t> in mac or </a:t>
            </a:r>
            <a:r>
              <a:rPr lang="en-US" dirty="0" err="1"/>
              <a:t>Ctrl+s</a:t>
            </a:r>
            <a:r>
              <a:rPr lang="en-US" dirty="0"/>
              <a:t> in windows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</a:t>
            </a:r>
            <a:r>
              <a:rPr lang="en-US" dirty="0" smtClean="0"/>
              <a:t>Commit”</a:t>
            </a:r>
          </a:p>
          <a:p>
            <a:r>
              <a:rPr lang="en-US" dirty="0" smtClean="0"/>
              <a:t>- </a:t>
            </a:r>
            <a:r>
              <a:rPr lang="en-US" dirty="0"/>
              <a:t>Check the icon "README" on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Write a short message of what you have done so far. Click on "commit". Close the window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Again click on the small GIT icon and choose "Push Branch". Then close the window that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sign in and choose "</a:t>
            </a:r>
            <a:r>
              <a:rPr lang="en-US" dirty="0" err="1"/>
              <a:t>myFirstGitTry</a:t>
            </a:r>
            <a:r>
              <a:rPr lang="en-US" dirty="0"/>
              <a:t>" repository from bottom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Your first commit is there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/>
              <a:t>Click on </a:t>
            </a:r>
            <a:r>
              <a:rPr lang="en-US" dirty="0" err="1"/>
              <a:t>README.md</a:t>
            </a:r>
            <a:r>
              <a:rPr lang="en-US" dirty="0"/>
              <a:t>. You can see that your changes are successfully pushed to </a:t>
            </a:r>
            <a:r>
              <a:rPr lang="en-US" dirty="0" err="1"/>
              <a:t>Github</a:t>
            </a:r>
            <a:r>
              <a:rPr lang="en-US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1836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Creat</a:t>
            </a:r>
            <a:r>
              <a:rPr lang="en-US" dirty="0"/>
              <a:t> a new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5657"/>
            <a:ext cx="8915400" cy="5682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en-US" dirty="0" err="1"/>
              <a:t>Creat</a:t>
            </a:r>
            <a:r>
              <a:rPr lang="en-US" dirty="0"/>
              <a:t> a new R script and save it </a:t>
            </a:r>
            <a:r>
              <a:rPr lang="en-US" dirty="0" smtClean="0"/>
              <a:t>as "</a:t>
            </a:r>
            <a:r>
              <a:rPr lang="en-US" dirty="0" err="1" smtClean="0"/>
              <a:t>my_codes</a:t>
            </a:r>
            <a:r>
              <a:rPr lang="en-US" dirty="0"/>
              <a:t>" in the "</a:t>
            </a:r>
            <a:r>
              <a:rPr lang="en-US" dirty="0" err="1"/>
              <a:t>myFirstGitTry</a:t>
            </a:r>
            <a:r>
              <a:rPr lang="en-US" dirty="0"/>
              <a:t>"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</a:t>
            </a:r>
            <a:r>
              <a:rPr lang="en-US" dirty="0" err="1"/>
              <a:t>writting</a:t>
            </a:r>
            <a:r>
              <a:rPr lang="en-US" dirty="0"/>
              <a:t> some simple codes.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</a:t>
            </a:r>
            <a:r>
              <a:rPr lang="en-US" dirty="0" smtClean="0"/>
              <a:t>Commit”</a:t>
            </a:r>
          </a:p>
          <a:p>
            <a:r>
              <a:rPr lang="en-US" dirty="0" smtClean="0"/>
              <a:t>- </a:t>
            </a:r>
            <a:r>
              <a:rPr lang="en-US" dirty="0"/>
              <a:t>Check the icon "</a:t>
            </a:r>
            <a:r>
              <a:rPr lang="en-US" dirty="0" err="1"/>
              <a:t>my_codes</a:t>
            </a:r>
            <a:r>
              <a:rPr lang="en-US" dirty="0"/>
              <a:t>" on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On the right, write some comments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the </a:t>
            </a:r>
            <a:r>
              <a:rPr lang="en-US" dirty="0" smtClean="0"/>
              <a:t>commit </a:t>
            </a:r>
            <a:r>
              <a:rPr lang="en-US" dirty="0"/>
              <a:t>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Close the 2 windows related to committing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"Push Branch". Then close the window that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and choose "</a:t>
            </a:r>
            <a:r>
              <a:rPr lang="en-US" dirty="0" err="1"/>
              <a:t>myFirstGitTry</a:t>
            </a:r>
            <a:r>
              <a:rPr lang="en-US" dirty="0"/>
              <a:t>" repository from bottom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Your second commit ("I added plot1 to the project") is there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/>
              <a:t>Click on "</a:t>
            </a:r>
            <a:r>
              <a:rPr lang="en-US" dirty="0" err="1"/>
              <a:t>my_codes.R</a:t>
            </a:r>
            <a:r>
              <a:rPr lang="en-US" dirty="0"/>
              <a:t>". You can see that your changes are successfully pushed to </a:t>
            </a:r>
            <a:r>
              <a:rPr lang="en-US" dirty="0" err="1"/>
              <a:t>Github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adding more lines to your code and then practice to </a:t>
            </a:r>
            <a:r>
              <a:rPr lang="en-US" dirty="0" err="1"/>
              <a:t>committ</a:t>
            </a:r>
            <a:r>
              <a:rPr lang="en-US" dirty="0"/>
              <a:t> your changes and push them to </a:t>
            </a:r>
            <a:r>
              <a:rPr lang="en-US" dirty="0" err="1"/>
              <a:t>github</a:t>
            </a:r>
            <a:r>
              <a:rPr lang="en-US" dirty="0"/>
              <a:t> server. Do this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13125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376"/>
          </a:xfrm>
        </p:spPr>
        <p:txBody>
          <a:bodyPr/>
          <a:lstStyle/>
          <a:p>
            <a:r>
              <a:rPr lang="en-US" dirty="0"/>
              <a:t>Working in a team and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4628"/>
            <a:ext cx="8915400" cy="4354286"/>
          </a:xfrm>
        </p:spPr>
        <p:txBody>
          <a:bodyPr/>
          <a:lstStyle/>
          <a:p>
            <a:r>
              <a:rPr lang="en-US" dirty="0"/>
              <a:t>- Go to </a:t>
            </a:r>
            <a:r>
              <a:rPr lang="en-US" dirty="0" err="1"/>
              <a:t>github</a:t>
            </a:r>
            <a:r>
              <a:rPr lang="en-US" dirty="0"/>
              <a:t> [website](https://</a:t>
            </a:r>
            <a:r>
              <a:rPr lang="en-US" dirty="0" err="1"/>
              <a:t>github.com</a:t>
            </a:r>
            <a:r>
              <a:rPr lang="en-US" dirty="0"/>
              <a:t>/), log in, and choose your project "</a:t>
            </a:r>
            <a:r>
              <a:rPr lang="en-US" dirty="0" err="1" smtClean="0"/>
              <a:t>myFirstGitTry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- </a:t>
            </a:r>
            <a:r>
              <a:rPr lang="en-US" dirty="0"/>
              <a:t>Click on "Setting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In the Options column at the left, click on "Collaborators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It may ask you to confirm your password to continue adding a collaborator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Write down the </a:t>
            </a:r>
            <a:r>
              <a:rPr lang="en-US" dirty="0" err="1"/>
              <a:t>github</a:t>
            </a:r>
            <a:r>
              <a:rPr lang="en-US" dirty="0"/>
              <a:t> username (usually email address) of your collaborator to add him/her to this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"Add collaborator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An invitation will be emailed to your collaborator. Ask him/her to check his/her inbox and accept the invitation.</a:t>
            </a:r>
          </a:p>
        </p:txBody>
      </p:sp>
    </p:spTree>
    <p:extLst>
      <p:ext uri="{BB962C8B-B14F-4D97-AF65-F5344CB8AC3E}">
        <p14:creationId xmlns:p14="http://schemas.microsoft.com/office/powerpoint/2010/main" val="11498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lang="en-US"/>
              <a:t>When conflicts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collaborator changes part of the </a:t>
            </a:r>
            <a:r>
              <a:rPr lang="en-US" dirty="0" smtClean="0"/>
              <a:t>project, </a:t>
            </a:r>
            <a:r>
              <a:rPr lang="en-US" dirty="0"/>
              <a:t>then </a:t>
            </a:r>
            <a:r>
              <a:rPr lang="en-US" dirty="0" err="1"/>
              <a:t>commited</a:t>
            </a:r>
            <a:r>
              <a:rPr lang="en-US" dirty="0"/>
              <a:t> and pushed the changes to </a:t>
            </a:r>
            <a:r>
              <a:rPr lang="en-US" dirty="0" err="1"/>
              <a:t>Github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make changes at the same place and when you try to commit and push your changes to </a:t>
            </a:r>
            <a:r>
              <a:rPr lang="en-US" dirty="0" err="1"/>
              <a:t>Github</a:t>
            </a:r>
            <a:r>
              <a:rPr lang="en-US" dirty="0"/>
              <a:t> you will receive an error.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"conflict" has </a:t>
            </a:r>
            <a:r>
              <a:rPr lang="en-US" dirty="0" smtClean="0"/>
              <a:t>happened!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7319"/>
          </a:xfrm>
        </p:spPr>
        <p:txBody>
          <a:bodyPr/>
          <a:lstStyle/>
          <a:p>
            <a:r>
              <a:rPr lang="en-US" dirty="0"/>
              <a:t>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1429"/>
            <a:ext cx="8915400" cy="4934857"/>
          </a:xfrm>
        </p:spPr>
        <p:txBody>
          <a:bodyPr>
            <a:normAutofit/>
          </a:bodyPr>
          <a:lstStyle/>
          <a:p>
            <a:r>
              <a:rPr lang="en-US" dirty="0"/>
              <a:t>- On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choose your repository (</a:t>
            </a:r>
            <a:r>
              <a:rPr lang="en-US" dirty="0" err="1"/>
              <a:t>myFirstGitTry</a:t>
            </a:r>
            <a:r>
              <a:rPr lang="en-US" dirty="0"/>
              <a:t>), then click on "</a:t>
            </a:r>
            <a:r>
              <a:rPr lang="en-US" dirty="0" err="1"/>
              <a:t>my_codes.R</a:t>
            </a:r>
            <a:r>
              <a:rPr lang="en-US" dirty="0"/>
              <a:t>". </a:t>
            </a:r>
            <a:endParaRPr lang="en-US" dirty="0" smtClean="0"/>
          </a:p>
          <a:p>
            <a:r>
              <a:rPr lang="en-US" dirty="0" smtClean="0"/>
              <a:t>-Click </a:t>
            </a:r>
            <a:r>
              <a:rPr lang="en-US" dirty="0"/>
              <a:t>on the icon that looks like a pen to edit your code. </a:t>
            </a:r>
            <a:endParaRPr lang="en-US" dirty="0" smtClean="0"/>
          </a:p>
          <a:p>
            <a:r>
              <a:rPr lang="en-US" dirty="0" smtClean="0"/>
              <a:t>-Add </a:t>
            </a:r>
            <a:r>
              <a:rPr lang="en-US" dirty="0"/>
              <a:t>a line of code (like z &lt;- c(3,4,5,6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- </a:t>
            </a:r>
            <a:r>
              <a:rPr lang="en-US" dirty="0"/>
              <a:t>Go to the bottom of the page. Write your comments and then click on "commit changes"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In R </a:t>
            </a:r>
            <a:r>
              <a:rPr lang="en-US" dirty="0" smtClean="0"/>
              <a:t>Studio, </a:t>
            </a:r>
            <a:r>
              <a:rPr lang="en-US" dirty="0"/>
              <a:t>also edit "</a:t>
            </a:r>
            <a:r>
              <a:rPr lang="en-US" dirty="0" err="1"/>
              <a:t>my_codes.R</a:t>
            </a:r>
            <a:r>
              <a:rPr lang="en-US" dirty="0"/>
              <a:t>" and write a line of different code exactly in the same line number that you wrote a message in "</a:t>
            </a:r>
            <a:r>
              <a:rPr lang="en-US" dirty="0" err="1"/>
              <a:t>my_codes.R</a:t>
            </a:r>
            <a:r>
              <a:rPr lang="en-US" dirty="0"/>
              <a:t>" on </a:t>
            </a:r>
            <a:r>
              <a:rPr lang="en-US" dirty="0" err="1"/>
              <a:t>github</a:t>
            </a:r>
            <a:r>
              <a:rPr lang="en-US" dirty="0"/>
              <a:t>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Commit your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</a:t>
            </a:r>
            <a:r>
              <a:rPr lang="en-US" dirty="0" smtClean="0"/>
              <a:t>to push.</a:t>
            </a:r>
          </a:p>
          <a:p>
            <a:r>
              <a:rPr lang="en-US" dirty="0" smtClean="0"/>
              <a:t>-You </a:t>
            </a:r>
            <a:r>
              <a:rPr lang="en-US" dirty="0"/>
              <a:t>will </a:t>
            </a:r>
            <a:r>
              <a:rPr lang="en-US" dirty="0" smtClean="0"/>
              <a:t>receive </a:t>
            </a:r>
            <a:r>
              <a:rPr lang="en-US" dirty="0"/>
              <a:t>an </a:t>
            </a:r>
            <a:r>
              <a:rPr lang="en-US" dirty="0" smtClean="0"/>
              <a:t>error! </a:t>
            </a:r>
          </a:p>
          <a:p>
            <a:r>
              <a:rPr lang="en-US" dirty="0" smtClean="0"/>
              <a:t>- </a:t>
            </a:r>
            <a:r>
              <a:rPr lang="en-US" dirty="0"/>
              <a:t>Now try pulling</a:t>
            </a:r>
            <a:r>
              <a:rPr lang="en-US" dirty="0" smtClean="0"/>
              <a:t>. Again </a:t>
            </a:r>
            <a:r>
              <a:rPr lang="en-US" dirty="0"/>
              <a:t>an error!</a:t>
            </a:r>
          </a:p>
        </p:txBody>
      </p:sp>
    </p:spTree>
    <p:extLst>
      <p:ext uri="{BB962C8B-B14F-4D97-AF65-F5344CB8AC3E}">
        <p14:creationId xmlns:p14="http://schemas.microsoft.com/office/powerpoint/2010/main" val="4392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3776"/>
          </a:xfrm>
        </p:spPr>
        <p:txBody>
          <a:bodyPr/>
          <a:lstStyle/>
          <a:p>
            <a:r>
              <a:rPr lang="en-US" dirty="0" smtClean="0"/>
              <a:t>Why 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4" y="1538514"/>
            <a:ext cx="4961713" cy="5167086"/>
          </a:xfrm>
        </p:spPr>
      </p:pic>
    </p:spTree>
    <p:extLst>
      <p:ext uri="{BB962C8B-B14F-4D97-AF65-F5344CB8AC3E}">
        <p14:creationId xmlns:p14="http://schemas.microsoft.com/office/powerpoint/2010/main" val="2078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en-US"/>
              <a:t>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5007428"/>
          </a:xfrm>
        </p:spPr>
        <p:txBody>
          <a:bodyPr>
            <a:normAutofit/>
          </a:bodyPr>
          <a:lstStyle/>
          <a:p>
            <a:r>
              <a:rPr lang="en-US" dirty="0"/>
              <a:t>You will see a signs like this in your </a:t>
            </a:r>
            <a:r>
              <a:rPr lang="en-US" dirty="0" err="1"/>
              <a:t>my_codes.R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lines between these signs are the cause of conflict.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decide whether to keep the both lines or to delete one of them.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/>
              <a:t>all those signs and commit that you have solved the conflicts and then push it to server.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075548"/>
            <a:ext cx="5549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595"/>
          </a:xfrm>
        </p:spPr>
        <p:txBody>
          <a:bodyPr/>
          <a:lstStyle/>
          <a:p>
            <a:r>
              <a:rPr lang="en-US" dirty="0" smtClean="0"/>
              <a:t>Useful references for </a:t>
            </a:r>
            <a:r>
              <a:rPr lang="en-US" smtClean="0"/>
              <a:t>further readings: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https://guides.github.com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blog.udacity.com/2015/06/a-beginners-git-github-tutorial.html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http://kbroman.org/github_tutorial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www2.stat.duke.edu/courses/Fall15/sta112.01/post/slides/deck2.html#22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://jahya.net/blog/git-vs-github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://r-bio.github.io/intro-git-rstudio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dirty="0" smtClean="0"/>
              <a:t>Situation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857"/>
            <a:ext cx="8915400" cy="4532365"/>
          </a:xfrm>
        </p:spPr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written a paper. You </a:t>
            </a:r>
            <a:r>
              <a:rPr lang="en-US" dirty="0" smtClean="0"/>
              <a:t>name </a:t>
            </a:r>
            <a:r>
              <a:rPr lang="en-US" dirty="0"/>
              <a:t>it “final”.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 </a:t>
            </a:r>
            <a:r>
              <a:rPr lang="en-US" dirty="0" smtClean="0"/>
              <a:t>while, changing it again. </a:t>
            </a:r>
            <a:r>
              <a:rPr lang="en-US" dirty="0" smtClean="0">
                <a:sym typeface="Wingdings"/>
              </a:rPr>
              <a:t> Name it </a:t>
            </a:r>
            <a:r>
              <a:rPr lang="en-US" dirty="0"/>
              <a:t>“</a:t>
            </a:r>
            <a:r>
              <a:rPr lang="en-US" dirty="0" err="1"/>
              <a:t>final_new</a:t>
            </a:r>
            <a:r>
              <a:rPr lang="en-US" dirty="0"/>
              <a:t>”. </a:t>
            </a:r>
          </a:p>
          <a:p>
            <a:r>
              <a:rPr lang="en-US" dirty="0" smtClean="0"/>
              <a:t>Making new changes. </a:t>
            </a:r>
            <a:r>
              <a:rPr lang="en-US" dirty="0">
                <a:sym typeface="Wingdings"/>
              </a:rPr>
              <a:t> Name it </a:t>
            </a:r>
            <a:r>
              <a:rPr lang="en-US" dirty="0" smtClean="0"/>
              <a:t>“</a:t>
            </a:r>
            <a:r>
              <a:rPr lang="en-US" dirty="0" err="1" smtClean="0"/>
              <a:t>final_really</a:t>
            </a:r>
            <a:r>
              <a:rPr lang="en-US" dirty="0" smtClean="0"/>
              <a:t>”! </a:t>
            </a:r>
          </a:p>
          <a:p>
            <a:r>
              <a:rPr lang="en-US" dirty="0" smtClean="0"/>
              <a:t>Someone </a:t>
            </a:r>
            <a:r>
              <a:rPr lang="en-US" dirty="0"/>
              <a:t>asks you a year later that if he can view your paper to learn from it. You open your folder </a:t>
            </a:r>
            <a:r>
              <a:rPr lang="en-US" dirty="0" smtClean="0"/>
              <a:t>and cannot </a:t>
            </a:r>
            <a:r>
              <a:rPr lang="en-US" dirty="0"/>
              <a:t>remember which file was actually the final version of the paper</a:t>
            </a:r>
            <a:r>
              <a:rPr lang="en-US" dirty="0" smtClean="0"/>
              <a:t>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147"/>
          </a:xfrm>
        </p:spPr>
        <p:txBody>
          <a:bodyPr/>
          <a:lstStyle/>
          <a:p>
            <a:r>
              <a:rPr lang="en-US" dirty="0" smtClean="0"/>
              <a:t>Situation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7257"/>
            <a:ext cx="8915400" cy="5181600"/>
          </a:xfrm>
        </p:spPr>
        <p:txBody>
          <a:bodyPr/>
          <a:lstStyle/>
          <a:p>
            <a:endParaRPr lang="en-US" b="1" dirty="0"/>
          </a:p>
          <a:p>
            <a:r>
              <a:rPr lang="en-US" dirty="0" smtClean="0"/>
              <a:t>Your </a:t>
            </a:r>
            <a:r>
              <a:rPr lang="en-US" dirty="0"/>
              <a:t>project is now in a good state. </a:t>
            </a:r>
          </a:p>
          <a:p>
            <a:r>
              <a:rPr lang="en-US" dirty="0" smtClean="0"/>
              <a:t>You want to add </a:t>
            </a:r>
            <a:r>
              <a:rPr lang="en-US" dirty="0"/>
              <a:t>new codes and </a:t>
            </a:r>
            <a:r>
              <a:rPr lang="en-US" dirty="0" smtClean="0"/>
              <a:t>change </a:t>
            </a:r>
            <a:r>
              <a:rPr lang="en-US" dirty="0"/>
              <a:t>some parts of the project.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gets so messy with lots of errors that you don’t know how to solve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You </a:t>
            </a:r>
            <a:r>
              <a:rPr lang="en-US" dirty="0"/>
              <a:t>wish </a:t>
            </a:r>
            <a:r>
              <a:rPr lang="en-US" dirty="0" smtClean="0"/>
              <a:t>to </a:t>
            </a:r>
            <a:r>
              <a:rPr lang="en-US" dirty="0"/>
              <a:t>go back to the previous state </a:t>
            </a:r>
            <a:r>
              <a:rPr lang="en-US" dirty="0" smtClean="0"/>
              <a:t>of the project</a:t>
            </a:r>
          </a:p>
          <a:p>
            <a:r>
              <a:rPr lang="en-US" sz="2000" b="1" dirty="0" smtClean="0"/>
              <a:t>Solution:</a:t>
            </a:r>
          </a:p>
          <a:p>
            <a:r>
              <a:rPr lang="en-US" dirty="0"/>
              <a:t>always save a copy of the good state </a:t>
            </a:r>
            <a:r>
              <a:rPr lang="en-US" dirty="0" smtClean="0"/>
              <a:t>project</a:t>
            </a:r>
          </a:p>
          <a:p>
            <a:r>
              <a:rPr lang="en-US" sz="2000" b="1" dirty="0" smtClean="0"/>
              <a:t>Disadvantage: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have to do this process many </a:t>
            </a:r>
            <a:r>
              <a:rPr lang="en-US" dirty="0" smtClean="0"/>
              <a:t>times with different names.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661"/>
          </a:xfrm>
        </p:spPr>
        <p:txBody>
          <a:bodyPr/>
          <a:lstStyle/>
          <a:p>
            <a:r>
              <a:rPr lang="en-US" dirty="0" smtClean="0"/>
              <a:t>Situation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1771"/>
            <a:ext cx="8915400" cy="4619451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dirty="0"/>
              <a:t>You and your teammate are working on the same project. </a:t>
            </a:r>
            <a:endParaRPr lang="en-US" dirty="0" smtClean="0"/>
          </a:p>
          <a:p>
            <a:r>
              <a:rPr lang="en-US" dirty="0" smtClean="0"/>
              <a:t>You and Your </a:t>
            </a:r>
            <a:r>
              <a:rPr lang="en-US" dirty="0"/>
              <a:t>teammate </a:t>
            </a:r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changes to the project separately. </a:t>
            </a:r>
          </a:p>
          <a:p>
            <a:r>
              <a:rPr lang="en-US" dirty="0" smtClean="0"/>
              <a:t>You </a:t>
            </a:r>
            <a:r>
              <a:rPr lang="en-US" dirty="0"/>
              <a:t>will notify your teammate of </a:t>
            </a:r>
            <a:r>
              <a:rPr lang="en-US" dirty="0" smtClean="0"/>
              <a:t>your changes. She </a:t>
            </a:r>
            <a:r>
              <a:rPr lang="en-US" dirty="0"/>
              <a:t>will notify you of </a:t>
            </a:r>
            <a:r>
              <a:rPr lang="en-US" dirty="0" smtClean="0"/>
              <a:t>her changes. </a:t>
            </a:r>
          </a:p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of you have to manually find the changes and add them to your codes. This is frustrating</a:t>
            </a:r>
            <a:r>
              <a:rPr lang="en-US" dirty="0" smtClean="0"/>
              <a:t>!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89212" y="4238171"/>
            <a:ext cx="7082971" cy="97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What is the solution to avoid these situations?</a:t>
            </a:r>
          </a:p>
        </p:txBody>
      </p:sp>
    </p:spTree>
    <p:extLst>
      <p:ext uri="{BB962C8B-B14F-4D97-AF65-F5344CB8AC3E}">
        <p14:creationId xmlns:p14="http://schemas.microsoft.com/office/powerpoint/2010/main" val="8617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, Version control and repository?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4474308"/>
          </a:xfrm>
        </p:spPr>
        <p:txBody>
          <a:bodyPr/>
          <a:lstStyle/>
          <a:p>
            <a:r>
              <a:rPr lang="en-US" b="1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software that you install locally on your computer and you can handle </a:t>
            </a:r>
            <a:r>
              <a:rPr lang="en-US" b="1" dirty="0" smtClean="0"/>
              <a:t>version control </a:t>
            </a:r>
            <a:r>
              <a:rPr lang="en-US" dirty="0"/>
              <a:t>of your files easily</a:t>
            </a:r>
            <a:r>
              <a:rPr lang="en-US" dirty="0" smtClean="0"/>
              <a:t>.</a:t>
            </a:r>
            <a:endParaRPr lang="en-US" sz="2400" b="1" dirty="0" smtClean="0"/>
          </a:p>
          <a:p>
            <a:r>
              <a:rPr lang="en-US" b="1" dirty="0"/>
              <a:t>Version </a:t>
            </a:r>
            <a:r>
              <a:rPr lang="en-US" b="1" dirty="0" smtClean="0"/>
              <a:t>control: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Version control means </a:t>
            </a:r>
            <a:r>
              <a:rPr lang="en-US" dirty="0"/>
              <a:t>to take a snapshot of your files </a:t>
            </a:r>
            <a:r>
              <a:rPr lang="en-US" dirty="0" smtClean="0"/>
              <a:t>every time </a:t>
            </a:r>
            <a:r>
              <a:rPr lang="en-US" dirty="0"/>
              <a:t>you edit them.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files will be updated to the latest version while you always have access to previous versions whenever you need them</a:t>
            </a:r>
            <a:r>
              <a:rPr lang="en-US" dirty="0" smtClean="0"/>
              <a:t>.</a:t>
            </a:r>
          </a:p>
          <a:p>
            <a:r>
              <a:rPr lang="en-US" dirty="0"/>
              <a:t>This solves the problems in situation 1 and 2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Repository:</a:t>
            </a:r>
          </a:p>
          <a:p>
            <a:r>
              <a:rPr lang="en-US" dirty="0"/>
              <a:t>When you start a </a:t>
            </a:r>
            <a:r>
              <a:rPr lang="en-US" dirty="0" err="1"/>
              <a:t>Git</a:t>
            </a:r>
            <a:r>
              <a:rPr lang="en-US" dirty="0"/>
              <a:t> project on your computer, you are going to store the entire history of the project locally. The storage of your project and its history is called a </a:t>
            </a:r>
            <a:r>
              <a:rPr lang="en-US" dirty="0" smtClean="0"/>
              <a:t>repository.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661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commit?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1771"/>
            <a:ext cx="8915400" cy="4619451"/>
          </a:xfrm>
        </p:spPr>
        <p:txBody>
          <a:bodyPr/>
          <a:lstStyle/>
          <a:p>
            <a:r>
              <a:rPr lang="en-US" dirty="0"/>
              <a:t>Every time you save your work, </a:t>
            </a:r>
            <a:r>
              <a:rPr lang="en-US" dirty="0" smtClean="0"/>
              <a:t>you can commit your changes to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ommit : </a:t>
            </a:r>
            <a:r>
              <a:rPr lang="en-US" dirty="0"/>
              <a:t>a snapshot of all your files at a point in time.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file has not changed from one commit to the next, </a:t>
            </a:r>
            <a:r>
              <a:rPr lang="en-US" dirty="0" err="1"/>
              <a:t>Git</a:t>
            </a:r>
            <a:r>
              <a:rPr lang="en-US" dirty="0"/>
              <a:t> uses the previously stored file. </a:t>
            </a:r>
            <a:endParaRPr lang="en-US" dirty="0" smtClean="0"/>
          </a:p>
          <a:p>
            <a:r>
              <a:rPr lang="en-US" dirty="0" smtClean="0"/>
              <a:t>Commits </a:t>
            </a:r>
            <a:r>
              <a:rPr lang="en-US" dirty="0"/>
              <a:t>create links to other commits, forming a graph of your development history 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revert your code to a previous commit, inspect how files changed from one commit to the next, and review information such as where and when changes were made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4" y="4495800"/>
            <a:ext cx="539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nspect </a:t>
            </a:r>
            <a:r>
              <a:rPr lang="en-US" dirty="0"/>
              <a:t>how files </a:t>
            </a:r>
            <a:r>
              <a:rPr lang="en-US" dirty="0" smtClean="0"/>
              <a:t>changes </a:t>
            </a:r>
            <a:r>
              <a:rPr lang="en-US" dirty="0"/>
              <a:t>from one commit to the next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2133600"/>
            <a:ext cx="6117127" cy="44704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592925" y="4673600"/>
            <a:ext cx="672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258" y="4267206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line of code was</a:t>
            </a:r>
          </a:p>
          <a:p>
            <a:r>
              <a:rPr lang="en-US" dirty="0" smtClean="0"/>
              <a:t> removed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33410" y="4913537"/>
            <a:ext cx="532304" cy="4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430" y="5065490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two lines were </a:t>
            </a:r>
          </a:p>
          <a:p>
            <a:r>
              <a:rPr lang="en-US" dirty="0" smtClean="0"/>
              <a:t>added to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and Push?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7886"/>
            <a:ext cx="8915400" cy="45033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Github</a:t>
            </a:r>
            <a:r>
              <a:rPr lang="en-US" dirty="0" smtClean="0"/>
              <a:t> is a remote server </a:t>
            </a:r>
          </a:p>
          <a:p>
            <a:r>
              <a:rPr lang="en-US" dirty="0"/>
              <a:t>Y</a:t>
            </a:r>
            <a:r>
              <a:rPr lang="en-US" dirty="0" smtClean="0"/>
              <a:t>ou can save your project and all the history of changes that </a:t>
            </a:r>
            <a:r>
              <a:rPr lang="en-US" dirty="0" err="1" smtClean="0"/>
              <a:t>Git</a:t>
            </a:r>
            <a:r>
              <a:rPr lang="en-US" dirty="0" smtClean="0"/>
              <a:t> has made for you in your local history.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commit something to repository, you can </a:t>
            </a:r>
            <a:r>
              <a:rPr lang="en-US" b="1" dirty="0" smtClean="0"/>
              <a:t>push</a:t>
            </a:r>
            <a:r>
              <a:rPr lang="en-US" dirty="0" smtClean="0"/>
              <a:t> </a:t>
            </a:r>
            <a:r>
              <a:rPr lang="en-US" dirty="0"/>
              <a:t>them to </a:t>
            </a:r>
            <a:r>
              <a:rPr lang="en-US" dirty="0" err="1"/>
              <a:t>Github</a:t>
            </a:r>
            <a:r>
              <a:rPr lang="en-US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Advantages:</a:t>
            </a:r>
            <a:endParaRPr lang="en-US" sz="2000" b="1" dirty="0"/>
          </a:p>
          <a:p>
            <a:r>
              <a:rPr lang="en-US" dirty="0" smtClean="0"/>
              <a:t> If </a:t>
            </a:r>
            <a:r>
              <a:rPr lang="en-US" dirty="0"/>
              <a:t>something happens to your computer you will not loose your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lets you to work </a:t>
            </a:r>
            <a:r>
              <a:rPr lang="en-US" dirty="0" smtClean="0"/>
              <a:t>with </a:t>
            </a:r>
            <a:r>
              <a:rPr lang="en-US" dirty="0"/>
              <a:t>a team easily.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9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827</TotalTime>
  <Words>1548</Words>
  <Application>Microsoft Macintosh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Century Gothic</vt:lpstr>
      <vt:lpstr>Wingdings</vt:lpstr>
      <vt:lpstr>Wingdings 3</vt:lpstr>
      <vt:lpstr>Arial</vt:lpstr>
      <vt:lpstr>Wisp</vt:lpstr>
      <vt:lpstr>How to use Git and Github</vt:lpstr>
      <vt:lpstr>Why using Git and Github</vt:lpstr>
      <vt:lpstr>Situation 1:</vt:lpstr>
      <vt:lpstr>Situation 2:</vt:lpstr>
      <vt:lpstr>Situation 3:</vt:lpstr>
      <vt:lpstr>What is Git, Version control and repository? </vt:lpstr>
      <vt:lpstr>What is commit?</vt:lpstr>
      <vt:lpstr>Inspect how files changes from one commit to the next</vt:lpstr>
      <vt:lpstr>What is Github and Push?</vt:lpstr>
      <vt:lpstr>What is Pull?</vt:lpstr>
      <vt:lpstr>How push and pull works</vt:lpstr>
      <vt:lpstr>Install and set up Git</vt:lpstr>
      <vt:lpstr>How to start using Github</vt:lpstr>
      <vt:lpstr>Cloning the repository through R Studio</vt:lpstr>
      <vt:lpstr>Commit a change, push to Github</vt:lpstr>
      <vt:lpstr>Creat a new R script</vt:lpstr>
      <vt:lpstr>Working in a team and using Git</vt:lpstr>
      <vt:lpstr>When conflicts happen</vt:lpstr>
      <vt:lpstr>Solving conflicts</vt:lpstr>
      <vt:lpstr>Solving conflicts</vt:lpstr>
      <vt:lpstr>Useful references for further readings:</vt:lpstr>
      <vt:lpstr>References: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Git and Github</dc:title>
  <dc:creator>Microsoft Office User</dc:creator>
  <cp:lastModifiedBy>Microsoft Office User</cp:lastModifiedBy>
  <cp:revision>17</cp:revision>
  <dcterms:created xsi:type="dcterms:W3CDTF">2017-04-29T21:16:38Z</dcterms:created>
  <dcterms:modified xsi:type="dcterms:W3CDTF">2017-05-03T01:46:58Z</dcterms:modified>
</cp:coreProperties>
</file>