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 id="2147483723" r:id="rId4"/>
    <p:sldMasterId id="2147483696" r:id="rId5"/>
    <p:sldMasterId id="2147483708" r:id="rId6"/>
  </p:sldMasterIdLst>
  <p:notesMasterIdLst>
    <p:notesMasterId r:id="rId9"/>
  </p:notesMasterIdLst>
  <p:handoutMasterIdLst>
    <p:handoutMasterId r:id="rId10"/>
  </p:handoutMasterIdLst>
  <p:sldIdLst>
    <p:sldId id="290" r:id="rId7"/>
    <p:sldId id="30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4">
          <p15:clr>
            <a:srgbClr val="A4A3A4"/>
          </p15:clr>
        </p15:guide>
        <p15:guide id="2" orient="horz" pos="2160">
          <p15:clr>
            <a:srgbClr val="A4A3A4"/>
          </p15:clr>
        </p15:guide>
        <p15:guide id="3" orient="horz" pos="529">
          <p15:clr>
            <a:srgbClr val="A4A3A4"/>
          </p15:clr>
        </p15:guide>
        <p15:guide id="4" orient="horz" pos="1524">
          <p15:clr>
            <a:srgbClr val="A4A3A4"/>
          </p15:clr>
        </p15:guide>
        <p15:guide id="5" orient="horz" pos="224">
          <p15:clr>
            <a:srgbClr val="A4A3A4"/>
          </p15:clr>
        </p15:guide>
        <p15:guide id="6" pos="226">
          <p15:clr>
            <a:srgbClr val="A4A3A4"/>
          </p15:clr>
        </p15:guide>
        <p15:guide id="7" pos="2880">
          <p15:clr>
            <a:srgbClr val="A4A3A4"/>
          </p15:clr>
        </p15:guide>
        <p15:guide id="8" orient="horz" pos="1904">
          <p15:clr>
            <a:srgbClr val="A4A3A4"/>
          </p15:clr>
        </p15:guide>
        <p15:guide id="9" orient="horz" pos="700">
          <p15:clr>
            <a:srgbClr val="A4A3A4"/>
          </p15:clr>
        </p15:guide>
        <p15:guide id="10" orient="horz" pos="1528">
          <p15:clr>
            <a:srgbClr val="A4A3A4"/>
          </p15:clr>
        </p15:guide>
        <p15:guide id="11" orient="horz" pos="233">
          <p15:clr>
            <a:srgbClr val="A4A3A4"/>
          </p15:clr>
        </p15:guide>
        <p15:guide id="12" orient="horz" pos="1715">
          <p15:clr>
            <a:srgbClr val="A4A3A4"/>
          </p15:clr>
        </p15:guide>
        <p15:guide id="13" orient="horz" pos="203">
          <p15:clr>
            <a:srgbClr val="A4A3A4"/>
          </p15:clr>
        </p15:guide>
        <p15:guide id="14" pos="3057">
          <p15:clr>
            <a:srgbClr val="A4A3A4"/>
          </p15:clr>
        </p15:guide>
        <p15:guide id="15" pos="2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86"/>
    <a:srgbClr val="0DA4D3"/>
    <a:srgbClr val="0BD760"/>
    <a:srgbClr val="D336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8" autoAdjust="0"/>
    <p:restoredTop sz="81181" autoAdjust="0"/>
  </p:normalViewPr>
  <p:slideViewPr>
    <p:cSldViewPr snapToGrid="0" snapToObjects="1" showGuides="1">
      <p:cViewPr varScale="1">
        <p:scale>
          <a:sx n="87" d="100"/>
          <a:sy n="87" d="100"/>
        </p:scale>
        <p:origin x="1854" y="96"/>
      </p:cViewPr>
      <p:guideLst>
        <p:guide orient="horz" pos="1704"/>
        <p:guide orient="horz" pos="2160"/>
        <p:guide orient="horz" pos="529"/>
        <p:guide orient="horz" pos="1524"/>
        <p:guide orient="horz" pos="224"/>
        <p:guide pos="226"/>
        <p:guide pos="2880"/>
        <p:guide orient="horz" pos="1904"/>
        <p:guide orient="horz" pos="700"/>
        <p:guide orient="horz" pos="1528"/>
        <p:guide orient="horz" pos="233"/>
        <p:guide orient="horz" pos="1715"/>
        <p:guide orient="horz" pos="203"/>
        <p:guide pos="3057"/>
        <p:guide pos="235"/>
      </p:guideLst>
    </p:cSldViewPr>
  </p:slideViewPr>
  <p:outlineViewPr>
    <p:cViewPr>
      <p:scale>
        <a:sx n="33" d="100"/>
        <a:sy n="33" d="100"/>
      </p:scale>
      <p:origin x="0" y="-4632"/>
    </p:cViewPr>
  </p:outlineViewPr>
  <p:notesTextViewPr>
    <p:cViewPr>
      <p:scale>
        <a:sx n="100" d="100"/>
        <a:sy n="100" d="100"/>
      </p:scale>
      <p:origin x="0" y="0"/>
    </p:cViewPr>
  </p:notesTextViewPr>
  <p:notesViewPr>
    <p:cSldViewPr snapToGrid="0" snapToObjects="1">
      <p:cViewPr varScale="1">
        <p:scale>
          <a:sx n="111" d="100"/>
          <a:sy n="111" d="100"/>
        </p:scale>
        <p:origin x="251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B839E4-A057-084B-A8A0-04F0A2C3F0A6}" type="datetimeFigureOut">
              <a:rPr lang="en-US" smtClean="0"/>
              <a:t>8/21/2017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34DCA7-D66F-E34C-A40D-53AA0680A2D7}" type="slidenum">
              <a:rPr lang="en-US" smtClean="0"/>
              <a:t>‹#›</a:t>
            </a:fld>
            <a:endParaRPr lang="en-US"/>
          </a:p>
        </p:txBody>
      </p:sp>
    </p:spTree>
    <p:extLst>
      <p:ext uri="{BB962C8B-B14F-4D97-AF65-F5344CB8AC3E}">
        <p14:creationId xmlns:p14="http://schemas.microsoft.com/office/powerpoint/2010/main" val="653680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C3A92B-D245-C74A-AD1C-A7E9D68C21D7}" type="datetimeFigureOut">
              <a:rPr lang="en-US" smtClean="0"/>
              <a:t>8/21/2017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3DE2B-9EF7-E44A-8A8D-81262F2C73F5}" type="slidenum">
              <a:rPr lang="en-US" smtClean="0"/>
              <a:t>‹#›</a:t>
            </a:fld>
            <a:endParaRPr lang="en-US"/>
          </a:p>
        </p:txBody>
      </p:sp>
    </p:spTree>
    <p:extLst>
      <p:ext uri="{BB962C8B-B14F-4D97-AF65-F5344CB8AC3E}">
        <p14:creationId xmlns:p14="http://schemas.microsoft.com/office/powerpoint/2010/main" val="12247853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Motivation of Access</a:t>
            </a:r>
            <a:r>
              <a:rPr lang="en-AU" baseline="0" dirty="0"/>
              <a:t> Monash = to encourage students from underrepresented schools (schools with low percentage of graduates going on to higher education) to go on to higher education</a:t>
            </a:r>
            <a:endParaRPr lang="en-AU" dirty="0"/>
          </a:p>
          <a:p>
            <a:r>
              <a:rPr lang="en-AU" dirty="0"/>
              <a:t>Mentors should talk about how you get a mentee, the</a:t>
            </a:r>
            <a:r>
              <a:rPr lang="en-AU" baseline="0" dirty="0"/>
              <a:t> types of schools they come from (underrepresented/low SES areas), locations of schools (Frankston, Berwick, Mornington), e-mentoring if involved in that</a:t>
            </a:r>
          </a:p>
          <a:p>
            <a:r>
              <a:rPr lang="en-AU" baseline="0" dirty="0"/>
              <a:t>How they’ve found the program rewarding</a:t>
            </a:r>
          </a:p>
          <a:p>
            <a:r>
              <a:rPr lang="en-AU" baseline="0" dirty="0"/>
              <a:t>How it’s good for your CV and building skills</a:t>
            </a:r>
          </a:p>
          <a:p>
            <a:r>
              <a:rPr lang="en-AU" baseline="0" dirty="0"/>
              <a:t>If mentor has come from an under-represented school/low SES area themselves, talk about their own background and how this has helped them relate to their mentee</a:t>
            </a:r>
          </a:p>
          <a:p>
            <a:r>
              <a:rPr lang="en-AU" baseline="0" dirty="0"/>
              <a:t>Opportunity to help out at </a:t>
            </a:r>
            <a:r>
              <a:rPr lang="en-AU" baseline="0" dirty="0" err="1"/>
              <a:t>uni</a:t>
            </a:r>
            <a:r>
              <a:rPr lang="en-AU" baseline="0" dirty="0"/>
              <a:t> events, run campus tours, </a:t>
            </a:r>
            <a:r>
              <a:rPr lang="en-AU" baseline="0" dirty="0" err="1"/>
              <a:t>etc</a:t>
            </a:r>
            <a:endParaRPr lang="en-AU" baseline="0" dirty="0"/>
          </a:p>
          <a:p>
            <a:r>
              <a:rPr lang="en-AU" baseline="0" dirty="0"/>
              <a:t>Community leaders scholarship</a:t>
            </a:r>
            <a:endParaRPr lang="en-AU" dirty="0"/>
          </a:p>
        </p:txBody>
      </p:sp>
      <p:sp>
        <p:nvSpPr>
          <p:cNvPr id="4" name="Slide Number Placeholder 3"/>
          <p:cNvSpPr>
            <a:spLocks noGrp="1"/>
          </p:cNvSpPr>
          <p:nvPr>
            <p:ph type="sldNum" sz="quarter" idx="10"/>
          </p:nvPr>
        </p:nvSpPr>
        <p:spPr/>
        <p:txBody>
          <a:bodyPr/>
          <a:lstStyle/>
          <a:p>
            <a:fld id="{CFF3DE2B-9EF7-E44A-8A8D-81262F2C73F5}" type="slidenum">
              <a:rPr lang="en-US" smtClean="0"/>
              <a:t>1</a:t>
            </a:fld>
            <a:endParaRPr lang="en-US"/>
          </a:p>
        </p:txBody>
      </p:sp>
    </p:spTree>
    <p:extLst>
      <p:ext uri="{BB962C8B-B14F-4D97-AF65-F5344CB8AC3E}">
        <p14:creationId xmlns:p14="http://schemas.microsoft.com/office/powerpoint/2010/main" val="127825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Make a note that NZ</a:t>
            </a:r>
            <a:r>
              <a:rPr lang="en-AU" b="1" baseline="0" dirty="0"/>
              <a:t>/visa holders can apply, but they need to have completed year 12 in Australia</a:t>
            </a:r>
          </a:p>
          <a:p>
            <a:r>
              <a:rPr lang="en-AU" b="1" baseline="0" dirty="0"/>
              <a:t>Emphasize time commitment of at least 2 hours a week</a:t>
            </a:r>
          </a:p>
          <a:p>
            <a:r>
              <a:rPr lang="en-AU" b="1" baseline="0" dirty="0"/>
              <a:t>We want as many mentors from under-represented communities as possible. Personal experience of disadvantage is not mandatory but mentors MUST have an appreciation and understanding of the barriers their mentees might face, and why it is important to increase access </a:t>
            </a:r>
            <a:r>
              <a:rPr lang="en-AU" b="1" baseline="0"/>
              <a:t>to university.</a:t>
            </a:r>
            <a:endParaRPr lang="en-AU" b="1" dirty="0"/>
          </a:p>
        </p:txBody>
      </p:sp>
      <p:sp>
        <p:nvSpPr>
          <p:cNvPr id="4" name="Slide Number Placeholder 3"/>
          <p:cNvSpPr>
            <a:spLocks noGrp="1"/>
          </p:cNvSpPr>
          <p:nvPr>
            <p:ph type="sldNum" sz="quarter" idx="10"/>
          </p:nvPr>
        </p:nvSpPr>
        <p:spPr/>
        <p:txBody>
          <a:bodyPr/>
          <a:lstStyle/>
          <a:p>
            <a:fld id="{CFF3DE2B-9EF7-E44A-8A8D-81262F2C73F5}" type="slidenum">
              <a:rPr lang="en-US" smtClean="0"/>
              <a:t>2</a:t>
            </a:fld>
            <a:endParaRPr lang="en-US"/>
          </a:p>
        </p:txBody>
      </p:sp>
    </p:spTree>
    <p:extLst>
      <p:ext uri="{BB962C8B-B14F-4D97-AF65-F5344CB8AC3E}">
        <p14:creationId xmlns:p14="http://schemas.microsoft.com/office/powerpoint/2010/main" val="235857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290" y="2130425"/>
            <a:ext cx="5352240" cy="1470025"/>
          </a:xfrm>
          <a:prstGeom prst="rect">
            <a:avLst/>
          </a:prstGeom>
        </p:spPr>
        <p:txBody>
          <a:bodyPr anchor="ctr"/>
          <a:lstStyle>
            <a:lvl1pPr algn="l">
              <a:defRPr sz="3000" baseline="0">
                <a:latin typeface="Arial Narrow"/>
                <a:cs typeface="Arial Narrow"/>
              </a:defRPr>
            </a:lvl1pPr>
          </a:lstStyle>
          <a:p>
            <a:r>
              <a:rPr lang="en-AU" dirty="0"/>
              <a:t>TITLE PAGE (30pt Arial Narrow)</a:t>
            </a:r>
            <a:endParaRPr lang="en-US" dirty="0"/>
          </a:p>
        </p:txBody>
      </p:sp>
      <p:sp>
        <p:nvSpPr>
          <p:cNvPr id="3" name="Subtitle 2"/>
          <p:cNvSpPr>
            <a:spLocks noGrp="1"/>
          </p:cNvSpPr>
          <p:nvPr>
            <p:ph type="subTitle" idx="1" hasCustomPrompt="1"/>
          </p:nvPr>
        </p:nvSpPr>
        <p:spPr>
          <a:xfrm>
            <a:off x="274290" y="3613923"/>
            <a:ext cx="5352240" cy="633181"/>
          </a:xfrm>
          <a:prstGeom prst="rect">
            <a:avLst/>
          </a:prstGeom>
        </p:spPr>
        <p:txBody>
          <a:bodyPr anchor="ctr"/>
          <a:lstStyle>
            <a:lvl1pPr marL="0" indent="0" algn="l">
              <a:buNone/>
              <a:defRPr sz="1800">
                <a:solidFill>
                  <a:schemeClr val="bg1">
                    <a:lumMod val="50000"/>
                  </a:schemeClr>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SUB HEADLINE / PRESENTER (18pt Arial Narrow)</a:t>
            </a:r>
            <a:endParaRPr lang="en-US" dirty="0"/>
          </a:p>
        </p:txBody>
      </p:sp>
    </p:spTree>
    <p:extLst>
      <p:ext uri="{BB962C8B-B14F-4D97-AF65-F5344CB8AC3E}">
        <p14:creationId xmlns:p14="http://schemas.microsoft.com/office/powerpoint/2010/main" val="343284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6"/>
          <p:cNvSpPr txBox="1">
            <a:spLocks/>
          </p:cNvSpPr>
          <p:nvPr userDrawn="1"/>
        </p:nvSpPr>
        <p:spPr>
          <a:xfrm>
            <a:off x="7596606" y="6376719"/>
            <a:ext cx="121219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14B116A7-1BBE-0246-8B18-68B8A757ECD8}" type="slidenum">
              <a:rPr lang="en-US" smtClean="0">
                <a:solidFill>
                  <a:schemeClr val="bg1">
                    <a:lumMod val="50000"/>
                  </a:schemeClr>
                </a:solidFill>
              </a:rPr>
              <a:pPr algn="r"/>
              <a:t>‹#›</a:t>
            </a:fld>
            <a:endParaRPr lang="en-US" dirty="0">
              <a:solidFill>
                <a:schemeClr val="bg1">
                  <a:lumMod val="50000"/>
                </a:schemeClr>
              </a:solidFill>
            </a:endParaRPr>
          </a:p>
        </p:txBody>
      </p:sp>
      <p:sp>
        <p:nvSpPr>
          <p:cNvPr id="10" name="Text Placeholder 9"/>
          <p:cNvSpPr>
            <a:spLocks noGrp="1"/>
          </p:cNvSpPr>
          <p:nvPr>
            <p:ph type="body" sz="quarter" idx="10" hasCustomPrompt="1"/>
          </p:nvPr>
        </p:nvSpPr>
        <p:spPr>
          <a:xfrm>
            <a:off x="278052" y="217549"/>
            <a:ext cx="5223117" cy="774054"/>
          </a:xfrm>
          <a:prstGeom prst="rect">
            <a:avLst/>
          </a:prstGeom>
        </p:spPr>
        <p:txBody>
          <a:bodyPr vert="horz"/>
          <a:lstStyle>
            <a:lvl1pPr marL="0" indent="0">
              <a:lnSpc>
                <a:spcPct val="90000"/>
              </a:lnSpc>
              <a:buNone/>
              <a:defRPr sz="2400">
                <a:latin typeface="Arial Narrow"/>
                <a:cs typeface="Arial Narrow"/>
              </a:defRPr>
            </a:lvl1pPr>
          </a:lstStyle>
          <a:p>
            <a:pPr lvl="0"/>
            <a:r>
              <a:rPr lang="en-US" sz="2400" dirty="0">
                <a:latin typeface="Arial Narrow"/>
                <a:cs typeface="Arial Narrow"/>
              </a:rPr>
              <a:t>CONTENT PAGE 2</a:t>
            </a:r>
            <a:br>
              <a:rPr lang="en-US" sz="2400" dirty="0">
                <a:latin typeface="Arial Narrow"/>
                <a:cs typeface="Arial Narrow"/>
              </a:rPr>
            </a:br>
            <a:r>
              <a:rPr lang="en-US" sz="2400" dirty="0">
                <a:latin typeface="Arial Narrow"/>
                <a:cs typeface="Arial Narrow"/>
              </a:rPr>
              <a:t>2 LINES (24pt Arial Narrow)</a:t>
            </a:r>
            <a:endParaRPr lang="en-US" dirty="0"/>
          </a:p>
        </p:txBody>
      </p:sp>
    </p:spTree>
    <p:extLst>
      <p:ext uri="{BB962C8B-B14F-4D97-AF65-F5344CB8AC3E}">
        <p14:creationId xmlns:p14="http://schemas.microsoft.com/office/powerpoint/2010/main" val="384185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line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600200"/>
            <a:ext cx="8229600" cy="4525963"/>
          </a:xfrm>
          <a:prstGeom prst="rect">
            <a:avLst/>
          </a:prstGeom>
        </p:spPr>
        <p:txBody>
          <a:bodyPr/>
          <a:lstStyle>
            <a:lvl1pPr marL="342900" indent="-342900">
              <a:buFont typeface="Wingdings" charset="2"/>
              <a:buChar char="§"/>
              <a:defRPr sz="2400">
                <a:latin typeface="Arial"/>
                <a:cs typeface="Arial"/>
              </a:defRPr>
            </a:lvl1pPr>
            <a:lvl2pPr>
              <a:defRPr sz="2000"/>
            </a:lvl2pPr>
            <a:lvl3pPr marL="1143000" indent="-228600">
              <a:buFont typeface="Wingdings" charset="2"/>
              <a:buChar char="§"/>
              <a:defRPr sz="1800"/>
            </a:lvl3pPr>
            <a:lvl4pPr>
              <a:defRPr sz="1600"/>
            </a:lvl4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8" name="Slide Number Placeholder 6"/>
          <p:cNvSpPr txBox="1">
            <a:spLocks/>
          </p:cNvSpPr>
          <p:nvPr userDrawn="1"/>
        </p:nvSpPr>
        <p:spPr>
          <a:xfrm>
            <a:off x="7596606" y="6376719"/>
            <a:ext cx="121219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14B116A7-1BBE-0246-8B18-68B8A757ECD8}" type="slidenum">
              <a:rPr lang="en-US" smtClean="0">
                <a:solidFill>
                  <a:schemeClr val="bg1">
                    <a:lumMod val="50000"/>
                  </a:schemeClr>
                </a:solidFill>
              </a:rPr>
              <a:pPr algn="r"/>
              <a:t>‹#›</a:t>
            </a:fld>
            <a:endParaRPr lang="en-US" dirty="0">
              <a:solidFill>
                <a:schemeClr val="bg1">
                  <a:lumMod val="50000"/>
                </a:schemeClr>
              </a:solidFill>
            </a:endParaRPr>
          </a:p>
        </p:txBody>
      </p:sp>
      <p:sp>
        <p:nvSpPr>
          <p:cNvPr id="5" name="Text Placeholder 9"/>
          <p:cNvSpPr>
            <a:spLocks noGrp="1"/>
          </p:cNvSpPr>
          <p:nvPr>
            <p:ph type="body" sz="quarter" idx="10" hasCustomPrompt="1"/>
          </p:nvPr>
        </p:nvSpPr>
        <p:spPr>
          <a:xfrm>
            <a:off x="278052" y="217549"/>
            <a:ext cx="5223117" cy="774054"/>
          </a:xfrm>
          <a:prstGeom prst="rect">
            <a:avLst/>
          </a:prstGeom>
        </p:spPr>
        <p:txBody>
          <a:bodyPr vert="horz"/>
          <a:lstStyle>
            <a:lvl1pPr marL="0" indent="0">
              <a:lnSpc>
                <a:spcPct val="90000"/>
              </a:lnSpc>
              <a:buNone/>
              <a:defRPr sz="2400">
                <a:latin typeface="Arial Narrow"/>
                <a:cs typeface="Arial Narrow"/>
              </a:defRPr>
            </a:lvl1pPr>
          </a:lstStyle>
          <a:p>
            <a:pPr lvl="0"/>
            <a:r>
              <a:rPr lang="en-US" sz="2400" dirty="0">
                <a:latin typeface="Arial Narrow"/>
                <a:cs typeface="Arial Narrow"/>
              </a:rPr>
              <a:t>CONTENT PAGE 2</a:t>
            </a:r>
            <a:br>
              <a:rPr lang="en-US" sz="2400" dirty="0">
                <a:latin typeface="Arial Narrow"/>
                <a:cs typeface="Arial Narrow"/>
              </a:rPr>
            </a:br>
            <a:r>
              <a:rPr lang="en-US" sz="2400" dirty="0">
                <a:latin typeface="Arial Narrow"/>
                <a:cs typeface="Arial Narrow"/>
              </a:rPr>
              <a:t>2 LINES (24pt Arial Narrow)</a:t>
            </a:r>
            <a:endParaRPr lang="en-US" dirty="0"/>
          </a:p>
        </p:txBody>
      </p:sp>
    </p:spTree>
    <p:extLst>
      <p:ext uri="{BB962C8B-B14F-4D97-AF65-F5344CB8AC3E}">
        <p14:creationId xmlns:p14="http://schemas.microsoft.com/office/powerpoint/2010/main" val="391077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600200"/>
            <a:ext cx="4038600" cy="4525963"/>
          </a:xfrm>
          <a:prstGeom prst="rect">
            <a:avLst/>
          </a:prstGeom>
        </p:spPr>
        <p:txBody>
          <a:bodyPr/>
          <a:lstStyle>
            <a:lvl1pPr marL="342900" indent="-342900">
              <a:buFont typeface="Wingdings" charset="2"/>
              <a:buChar char="§"/>
              <a:defRPr sz="2400">
                <a:latin typeface="Arial"/>
                <a:cs typeface="Arial"/>
              </a:defRPr>
            </a:lvl1pPr>
            <a:lvl2pPr>
              <a:defRPr sz="2000">
                <a:latin typeface="Arial"/>
                <a:cs typeface="Arial"/>
              </a:defRPr>
            </a:lvl2pPr>
            <a:lvl3pPr marL="1143000" indent="-228600">
              <a:buFont typeface="Wingdings" charset="2"/>
              <a:buChar char="§"/>
              <a:defRPr sz="1800">
                <a:latin typeface="Arial"/>
                <a:cs typeface="Arial"/>
              </a:defRPr>
            </a:lvl3pPr>
            <a:lvl4pPr>
              <a:defRPr sz="16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4" name="Content Placeholder 3"/>
          <p:cNvSpPr>
            <a:spLocks noGrp="1"/>
          </p:cNvSpPr>
          <p:nvPr>
            <p:ph sz="half" idx="2"/>
          </p:nvPr>
        </p:nvSpPr>
        <p:spPr>
          <a:xfrm>
            <a:off x="4572000" y="1600200"/>
            <a:ext cx="4038600" cy="4525963"/>
          </a:xfrm>
          <a:prstGeom prst="rect">
            <a:avLst/>
          </a:prstGeom>
        </p:spPr>
        <p:txBody>
          <a:bodyPr/>
          <a:lstStyle>
            <a:lvl1pPr marL="342900" indent="-342900">
              <a:buFont typeface="Wingdings" charset="2"/>
              <a:buChar char="§"/>
              <a:defRPr sz="2400">
                <a:latin typeface="Arial"/>
                <a:cs typeface="Arial"/>
              </a:defRPr>
            </a:lvl1pPr>
            <a:lvl2pPr marL="742950" indent="-285750">
              <a:buFont typeface="Wingdings" charset="2"/>
              <a:buChar char="§"/>
              <a:defRPr sz="2000">
                <a:latin typeface="Arial"/>
                <a:cs typeface="Arial"/>
              </a:defRPr>
            </a:lvl2pPr>
            <a:lvl3pPr marL="1143000" indent="-228600">
              <a:buFont typeface="Wingdings" charset="2"/>
              <a:buChar char="§"/>
              <a:defRPr sz="1800">
                <a:latin typeface="Arial"/>
                <a:cs typeface="Arial"/>
              </a:defRPr>
            </a:lvl3pPr>
            <a:lvl4pPr>
              <a:defRPr sz="16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9" name="Slide Number Placeholder 6"/>
          <p:cNvSpPr txBox="1">
            <a:spLocks/>
          </p:cNvSpPr>
          <p:nvPr userDrawn="1"/>
        </p:nvSpPr>
        <p:spPr>
          <a:xfrm>
            <a:off x="7596606" y="6376719"/>
            <a:ext cx="121219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14B116A7-1BBE-0246-8B18-68B8A757ECD8}" type="slidenum">
              <a:rPr lang="en-US" smtClean="0">
                <a:solidFill>
                  <a:schemeClr val="bg1">
                    <a:lumMod val="50000"/>
                  </a:schemeClr>
                </a:solidFill>
              </a:rPr>
              <a:pPr algn="r"/>
              <a:t>‹#›</a:t>
            </a:fld>
            <a:endParaRPr lang="en-US" dirty="0">
              <a:solidFill>
                <a:schemeClr val="bg1">
                  <a:lumMod val="50000"/>
                </a:schemeClr>
              </a:solidFill>
            </a:endParaRPr>
          </a:p>
        </p:txBody>
      </p:sp>
      <p:sp>
        <p:nvSpPr>
          <p:cNvPr id="6" name="Text Placeholder 9"/>
          <p:cNvSpPr>
            <a:spLocks noGrp="1"/>
          </p:cNvSpPr>
          <p:nvPr>
            <p:ph type="body" sz="quarter" idx="10" hasCustomPrompt="1"/>
          </p:nvPr>
        </p:nvSpPr>
        <p:spPr>
          <a:xfrm>
            <a:off x="278052" y="217549"/>
            <a:ext cx="5223117" cy="774054"/>
          </a:xfrm>
          <a:prstGeom prst="rect">
            <a:avLst/>
          </a:prstGeom>
        </p:spPr>
        <p:txBody>
          <a:bodyPr vert="horz"/>
          <a:lstStyle>
            <a:lvl1pPr marL="0" indent="0">
              <a:lnSpc>
                <a:spcPct val="90000"/>
              </a:lnSpc>
              <a:buNone/>
              <a:defRPr sz="2400">
                <a:latin typeface="Arial Narrow"/>
                <a:cs typeface="Arial Narrow"/>
              </a:defRPr>
            </a:lvl1pPr>
          </a:lstStyle>
          <a:p>
            <a:pPr lvl="0"/>
            <a:r>
              <a:rPr lang="en-US" sz="2400" dirty="0">
                <a:latin typeface="Arial Narrow"/>
                <a:cs typeface="Arial Narrow"/>
              </a:rPr>
              <a:t>CONTENT PAGE 2</a:t>
            </a:r>
            <a:br>
              <a:rPr lang="en-US" sz="2400" dirty="0">
                <a:latin typeface="Arial Narrow"/>
                <a:cs typeface="Arial Narrow"/>
              </a:rPr>
            </a:br>
            <a:r>
              <a:rPr lang="en-US" sz="2400" dirty="0">
                <a:latin typeface="Arial Narrow"/>
                <a:cs typeface="Arial Narrow"/>
              </a:rPr>
              <a:t>2 LINES (24pt Arial Narrow)</a:t>
            </a:r>
            <a:endParaRPr lang="en-US" dirty="0"/>
          </a:p>
        </p:txBody>
      </p:sp>
    </p:spTree>
    <p:extLst>
      <p:ext uri="{BB962C8B-B14F-4D97-AF65-F5344CB8AC3E}">
        <p14:creationId xmlns:p14="http://schemas.microsoft.com/office/powerpoint/2010/main" val="4066360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xt &amp;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353" y="1315158"/>
            <a:ext cx="3812093" cy="5006471"/>
          </a:xfrm>
          <a:prstGeom prst="rect">
            <a:avLst/>
          </a:prstGeom>
        </p:spPr>
        <p:txBody>
          <a:bodyPr/>
          <a:lstStyle>
            <a:lvl1pPr marL="342900" indent="-342900">
              <a:buFont typeface="Wingdings" charset="2"/>
              <a:buChar char="§"/>
              <a:defRPr sz="2400">
                <a:latin typeface="Arial"/>
                <a:cs typeface="Arial"/>
              </a:defRPr>
            </a:lvl1pPr>
            <a:lvl2pPr>
              <a:defRPr sz="2000"/>
            </a:lvl2pPr>
            <a:lvl3pPr marL="1143000" indent="-228600">
              <a:buFont typeface="Wingdings" charset="2"/>
              <a:buChar char="§"/>
              <a:defRPr sz="1800"/>
            </a:lvl3pPr>
            <a:lvl4pPr>
              <a:defRPr sz="1600"/>
            </a:lvl4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8" name="Slide Number Placeholder 6"/>
          <p:cNvSpPr txBox="1">
            <a:spLocks/>
          </p:cNvSpPr>
          <p:nvPr userDrawn="1"/>
        </p:nvSpPr>
        <p:spPr>
          <a:xfrm>
            <a:off x="7596606" y="6376719"/>
            <a:ext cx="121219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14B116A7-1BBE-0246-8B18-68B8A757ECD8}" type="slidenum">
              <a:rPr lang="en-US" smtClean="0">
                <a:solidFill>
                  <a:schemeClr val="bg1">
                    <a:lumMod val="50000"/>
                  </a:schemeClr>
                </a:solidFill>
              </a:rPr>
              <a:pPr algn="r"/>
              <a:t>‹#›</a:t>
            </a:fld>
            <a:endParaRPr lang="en-US" dirty="0">
              <a:solidFill>
                <a:schemeClr val="bg1">
                  <a:lumMod val="50000"/>
                </a:schemeClr>
              </a:solidFill>
            </a:endParaRPr>
          </a:p>
        </p:txBody>
      </p:sp>
      <p:sp>
        <p:nvSpPr>
          <p:cNvPr id="5" name="Picture Placeholder 2"/>
          <p:cNvSpPr>
            <a:spLocks noGrp="1"/>
          </p:cNvSpPr>
          <p:nvPr>
            <p:ph type="pic" idx="10"/>
          </p:nvPr>
        </p:nvSpPr>
        <p:spPr>
          <a:xfrm>
            <a:off x="4563736" y="1315158"/>
            <a:ext cx="4148524" cy="50064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ext Placeholder 9"/>
          <p:cNvSpPr>
            <a:spLocks noGrp="1"/>
          </p:cNvSpPr>
          <p:nvPr>
            <p:ph type="body" sz="quarter" idx="11" hasCustomPrompt="1"/>
          </p:nvPr>
        </p:nvSpPr>
        <p:spPr>
          <a:xfrm>
            <a:off x="278052" y="217549"/>
            <a:ext cx="5223117" cy="774054"/>
          </a:xfrm>
          <a:prstGeom prst="rect">
            <a:avLst/>
          </a:prstGeom>
        </p:spPr>
        <p:txBody>
          <a:bodyPr vert="horz"/>
          <a:lstStyle>
            <a:lvl1pPr marL="0" indent="0">
              <a:lnSpc>
                <a:spcPct val="90000"/>
              </a:lnSpc>
              <a:buNone/>
              <a:defRPr sz="2400">
                <a:latin typeface="Arial Narrow"/>
                <a:cs typeface="Arial Narrow"/>
              </a:defRPr>
            </a:lvl1pPr>
          </a:lstStyle>
          <a:p>
            <a:pPr lvl="0"/>
            <a:r>
              <a:rPr lang="en-US" sz="2400" dirty="0">
                <a:latin typeface="Arial Narrow"/>
                <a:cs typeface="Arial Narrow"/>
              </a:rPr>
              <a:t>CONTENT PAGE 2</a:t>
            </a:r>
            <a:br>
              <a:rPr lang="en-US" sz="2400" dirty="0">
                <a:latin typeface="Arial Narrow"/>
                <a:cs typeface="Arial Narrow"/>
              </a:rPr>
            </a:br>
            <a:r>
              <a:rPr lang="en-US" sz="2400" dirty="0">
                <a:latin typeface="Arial Narrow"/>
                <a:cs typeface="Arial Narrow"/>
              </a:rPr>
              <a:t>2 LINES (24pt Arial Narrow)</a:t>
            </a:r>
            <a:endParaRPr lang="en-US" dirty="0"/>
          </a:p>
        </p:txBody>
      </p:sp>
    </p:spTree>
    <p:extLst>
      <p:ext uri="{BB962C8B-B14F-4D97-AF65-F5344CB8AC3E}">
        <p14:creationId xmlns:p14="http://schemas.microsoft.com/office/powerpoint/2010/main" val="32634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ext &amp; diagram">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844" y="1315158"/>
            <a:ext cx="2484666" cy="5006471"/>
          </a:xfrm>
          <a:prstGeom prst="rect">
            <a:avLst/>
          </a:prstGeom>
        </p:spPr>
        <p:txBody>
          <a:bodyPr/>
          <a:lstStyle>
            <a:lvl1pPr marL="342900" indent="-342900">
              <a:buFont typeface="Wingdings" charset="2"/>
              <a:buChar char="§"/>
              <a:defRPr sz="2400">
                <a:latin typeface="Arial"/>
                <a:cs typeface="Arial"/>
              </a:defRPr>
            </a:lvl1pPr>
            <a:lvl2pPr>
              <a:defRPr sz="2000"/>
            </a:lvl2pPr>
            <a:lvl3pPr marL="1143000" indent="-228600">
              <a:buFont typeface="Wingdings" charset="2"/>
              <a:buChar char="§"/>
              <a:defRPr sz="1800"/>
            </a:lvl3pPr>
            <a:lvl4pPr>
              <a:defRPr sz="1600"/>
            </a:lvl4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8" name="Slide Number Placeholder 6"/>
          <p:cNvSpPr txBox="1">
            <a:spLocks/>
          </p:cNvSpPr>
          <p:nvPr userDrawn="1"/>
        </p:nvSpPr>
        <p:spPr>
          <a:xfrm>
            <a:off x="7596606" y="6376719"/>
            <a:ext cx="121219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14B116A7-1BBE-0246-8B18-68B8A757ECD8}" type="slidenum">
              <a:rPr lang="en-US" smtClean="0">
                <a:solidFill>
                  <a:schemeClr val="bg1">
                    <a:lumMod val="50000"/>
                  </a:schemeClr>
                </a:solidFill>
              </a:rPr>
              <a:pPr algn="r"/>
              <a:t>‹#›</a:t>
            </a:fld>
            <a:endParaRPr lang="en-US" dirty="0">
              <a:solidFill>
                <a:schemeClr val="bg1">
                  <a:lumMod val="50000"/>
                </a:schemeClr>
              </a:solidFill>
            </a:endParaRPr>
          </a:p>
        </p:txBody>
      </p:sp>
      <p:sp>
        <p:nvSpPr>
          <p:cNvPr id="5" name="Picture Placeholder 2"/>
          <p:cNvSpPr>
            <a:spLocks noGrp="1"/>
          </p:cNvSpPr>
          <p:nvPr>
            <p:ph type="pic" idx="10"/>
          </p:nvPr>
        </p:nvSpPr>
        <p:spPr>
          <a:xfrm>
            <a:off x="3216922" y="1315158"/>
            <a:ext cx="5511828" cy="5006471"/>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ext Placeholder 9"/>
          <p:cNvSpPr>
            <a:spLocks noGrp="1"/>
          </p:cNvSpPr>
          <p:nvPr>
            <p:ph type="body" sz="quarter" idx="11" hasCustomPrompt="1"/>
          </p:nvPr>
        </p:nvSpPr>
        <p:spPr>
          <a:xfrm>
            <a:off x="278052" y="217549"/>
            <a:ext cx="5223117" cy="774054"/>
          </a:xfrm>
          <a:prstGeom prst="rect">
            <a:avLst/>
          </a:prstGeom>
        </p:spPr>
        <p:txBody>
          <a:bodyPr vert="horz"/>
          <a:lstStyle>
            <a:lvl1pPr marL="0" indent="0">
              <a:lnSpc>
                <a:spcPct val="90000"/>
              </a:lnSpc>
              <a:buNone/>
              <a:defRPr sz="2400">
                <a:latin typeface="Arial Narrow"/>
                <a:cs typeface="Arial Narrow"/>
              </a:defRPr>
            </a:lvl1pPr>
          </a:lstStyle>
          <a:p>
            <a:pPr lvl="0"/>
            <a:r>
              <a:rPr lang="en-US" sz="2400" dirty="0">
                <a:latin typeface="Arial Narrow"/>
                <a:cs typeface="Arial Narrow"/>
              </a:rPr>
              <a:t>CONTENT PAGE 2</a:t>
            </a:r>
            <a:br>
              <a:rPr lang="en-US" sz="2400" dirty="0">
                <a:latin typeface="Arial Narrow"/>
                <a:cs typeface="Arial Narrow"/>
              </a:rPr>
            </a:br>
            <a:r>
              <a:rPr lang="en-US" sz="2400" dirty="0">
                <a:latin typeface="Arial Narrow"/>
                <a:cs typeface="Arial Narrow"/>
              </a:rPr>
              <a:t>2 LINES (24pt Arial Narrow)</a:t>
            </a:r>
            <a:endParaRPr lang="en-US" dirty="0"/>
          </a:p>
        </p:txBody>
      </p:sp>
    </p:spTree>
    <p:extLst>
      <p:ext uri="{BB962C8B-B14F-4D97-AF65-F5344CB8AC3E}">
        <p14:creationId xmlns:p14="http://schemas.microsoft.com/office/powerpoint/2010/main" val="939771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Slide Number Placeholder 6"/>
          <p:cNvSpPr txBox="1">
            <a:spLocks/>
          </p:cNvSpPr>
          <p:nvPr userDrawn="1"/>
        </p:nvSpPr>
        <p:spPr>
          <a:xfrm>
            <a:off x="7596606" y="6376719"/>
            <a:ext cx="121219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14B116A7-1BBE-0246-8B18-68B8A757ECD8}" type="slidenum">
              <a:rPr lang="en-US" smtClean="0">
                <a:solidFill>
                  <a:schemeClr val="bg1">
                    <a:lumMod val="50000"/>
                  </a:schemeClr>
                </a:solidFill>
              </a:rPr>
              <a:pPr algn="r"/>
              <a:t>‹#›</a:t>
            </a:fld>
            <a:endParaRPr lang="en-US" dirty="0">
              <a:solidFill>
                <a:schemeClr val="bg1">
                  <a:lumMod val="50000"/>
                </a:schemeClr>
              </a:solidFill>
            </a:endParaRPr>
          </a:p>
        </p:txBody>
      </p:sp>
      <p:sp>
        <p:nvSpPr>
          <p:cNvPr id="10" name="Picture Placeholder 2"/>
          <p:cNvSpPr>
            <a:spLocks noGrp="1"/>
          </p:cNvSpPr>
          <p:nvPr>
            <p:ph type="pic" idx="1"/>
          </p:nvPr>
        </p:nvSpPr>
        <p:spPr>
          <a:xfrm>
            <a:off x="509445" y="1315158"/>
            <a:ext cx="8288662" cy="5006471"/>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Text Placeholder 9"/>
          <p:cNvSpPr>
            <a:spLocks noGrp="1"/>
          </p:cNvSpPr>
          <p:nvPr>
            <p:ph type="body" sz="quarter" idx="10" hasCustomPrompt="1"/>
          </p:nvPr>
        </p:nvSpPr>
        <p:spPr>
          <a:xfrm>
            <a:off x="278052" y="217549"/>
            <a:ext cx="5223117" cy="774054"/>
          </a:xfrm>
          <a:prstGeom prst="rect">
            <a:avLst/>
          </a:prstGeom>
        </p:spPr>
        <p:txBody>
          <a:bodyPr vert="horz"/>
          <a:lstStyle>
            <a:lvl1pPr marL="0" indent="0">
              <a:lnSpc>
                <a:spcPct val="90000"/>
              </a:lnSpc>
              <a:buNone/>
              <a:defRPr sz="2400">
                <a:latin typeface="Arial Narrow"/>
                <a:cs typeface="Arial Narrow"/>
              </a:defRPr>
            </a:lvl1pPr>
          </a:lstStyle>
          <a:p>
            <a:pPr lvl="0"/>
            <a:r>
              <a:rPr lang="en-US" sz="2400" dirty="0">
                <a:latin typeface="Arial Narrow"/>
                <a:cs typeface="Arial Narrow"/>
              </a:rPr>
              <a:t>CONTENT PAGE 2</a:t>
            </a:r>
            <a:br>
              <a:rPr lang="en-US" sz="2400" dirty="0">
                <a:latin typeface="Arial Narrow"/>
                <a:cs typeface="Arial Narrow"/>
              </a:rPr>
            </a:br>
            <a:r>
              <a:rPr lang="en-US" sz="2400" dirty="0">
                <a:latin typeface="Arial Narrow"/>
                <a:cs typeface="Arial Narrow"/>
              </a:rPr>
              <a:t>2 LINES (24pt Arial Narrow)</a:t>
            </a:r>
            <a:endParaRPr lang="en-US" dirty="0"/>
          </a:p>
        </p:txBody>
      </p:sp>
    </p:spTree>
    <p:extLst>
      <p:ext uri="{BB962C8B-B14F-4D97-AF65-F5344CB8AC3E}">
        <p14:creationId xmlns:p14="http://schemas.microsoft.com/office/powerpoint/2010/main" val="157710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41896"/>
            <a:ext cx="8229600" cy="510825"/>
          </a:xfrm>
          <a:prstGeom prst="rect">
            <a:avLst/>
          </a:prstGeom>
        </p:spPr>
        <p:txBody>
          <a:bodyPr/>
          <a:lstStyle>
            <a:lvl1pPr algn="l">
              <a:defRPr sz="2400">
                <a:latin typeface="Arial Narrow"/>
                <a:cs typeface="Arial Narrow"/>
              </a:defRPr>
            </a:lvl1pPr>
          </a:lstStyle>
          <a:p>
            <a:r>
              <a:rPr lang="en-AU" dirty="0"/>
              <a:t>CLICK TO EDIT MASTER TITLE STYLE</a:t>
            </a:r>
            <a:endParaRPr lang="en-US" dirty="0"/>
          </a:p>
        </p:txBody>
      </p:sp>
      <p:sp>
        <p:nvSpPr>
          <p:cNvPr id="12" name="Content Placeholder 2"/>
          <p:cNvSpPr>
            <a:spLocks noGrp="1"/>
          </p:cNvSpPr>
          <p:nvPr>
            <p:ph sz="half" idx="1"/>
          </p:nvPr>
        </p:nvSpPr>
        <p:spPr>
          <a:xfrm>
            <a:off x="457199" y="1231260"/>
            <a:ext cx="8319621" cy="4525963"/>
          </a:xfrm>
          <a:prstGeom prst="rect">
            <a:avLst/>
          </a:prstGeom>
        </p:spPr>
        <p:txBody>
          <a:bodyPr/>
          <a:lstStyle>
            <a:lvl1pPr marL="342900" indent="-342900">
              <a:buFont typeface="Wingdings" charset="2"/>
              <a:buChar char="§"/>
              <a:defRPr sz="2400">
                <a:latin typeface="Arial"/>
                <a:cs typeface="Arial"/>
              </a:defRPr>
            </a:lvl1pPr>
            <a:lvl2pPr>
              <a:defRPr sz="2000">
                <a:latin typeface="Arial"/>
                <a:cs typeface="Arial"/>
              </a:defRPr>
            </a:lvl2pPr>
            <a:lvl3pPr marL="1143000" indent="-228600">
              <a:buFont typeface="Wingdings" charset="2"/>
              <a:buChar char="§"/>
              <a:defRPr sz="1800">
                <a:latin typeface="Arial"/>
                <a:cs typeface="Arial"/>
              </a:defRPr>
            </a:lvl3pPr>
            <a:lvl4pPr>
              <a:defRPr sz="16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8" name="Slide Number Placeholder 6"/>
          <p:cNvSpPr txBox="1">
            <a:spLocks/>
          </p:cNvSpPr>
          <p:nvPr userDrawn="1"/>
        </p:nvSpPr>
        <p:spPr>
          <a:xfrm>
            <a:off x="4076885" y="6356350"/>
            <a:ext cx="99023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4B116A7-1BBE-0246-8B18-68B8A757ECD8}" type="slidenum">
              <a:rPr lang="en-US" smtClean="0"/>
              <a:pPr algn="ctr"/>
              <a:t>‹#›</a:t>
            </a:fld>
            <a:endParaRPr lang="en-US" dirty="0"/>
          </a:p>
        </p:txBody>
      </p:sp>
    </p:spTree>
    <p:extLst>
      <p:ext uri="{BB962C8B-B14F-4D97-AF65-F5344CB8AC3E}">
        <p14:creationId xmlns:p14="http://schemas.microsoft.com/office/powerpoint/2010/main" val="402630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74290" y="2130425"/>
            <a:ext cx="5352240" cy="1470025"/>
          </a:xfrm>
          <a:prstGeom prst="rect">
            <a:avLst/>
          </a:prstGeom>
        </p:spPr>
        <p:txBody>
          <a:bodyPr anchor="ctr"/>
          <a:lstStyle>
            <a:lvl1pPr algn="l">
              <a:defRPr sz="3000" baseline="0">
                <a:solidFill>
                  <a:schemeClr val="bg1"/>
                </a:solidFill>
                <a:latin typeface="Arial Narrow"/>
                <a:cs typeface="Arial Narrow"/>
              </a:defRPr>
            </a:lvl1pPr>
          </a:lstStyle>
          <a:p>
            <a:r>
              <a:rPr lang="en-AU" dirty="0"/>
              <a:t>TITLE PAGE (30pt Arial Narrow)</a:t>
            </a:r>
            <a:endParaRPr lang="en-US" dirty="0"/>
          </a:p>
        </p:txBody>
      </p:sp>
      <p:sp>
        <p:nvSpPr>
          <p:cNvPr id="7" name="Subtitle 2"/>
          <p:cNvSpPr>
            <a:spLocks noGrp="1"/>
          </p:cNvSpPr>
          <p:nvPr>
            <p:ph type="subTitle" idx="1" hasCustomPrompt="1"/>
          </p:nvPr>
        </p:nvSpPr>
        <p:spPr>
          <a:xfrm>
            <a:off x="274290" y="3613923"/>
            <a:ext cx="5352240" cy="633181"/>
          </a:xfrm>
          <a:prstGeom prst="rect">
            <a:avLst/>
          </a:prstGeom>
        </p:spPr>
        <p:txBody>
          <a:bodyPr anchor="ctr"/>
          <a:lstStyle>
            <a:lvl1pPr marL="0" indent="0" algn="l">
              <a:buNone/>
              <a:defRPr sz="1800">
                <a:solidFill>
                  <a:schemeClr val="bg1"/>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SUB HEADLINE / PRESENTER (18pt Arial Narrow)</a:t>
            </a:r>
            <a:endParaRPr lang="en-US" dirty="0"/>
          </a:p>
        </p:txBody>
      </p:sp>
    </p:spTree>
    <p:extLst>
      <p:ext uri="{BB962C8B-B14F-4D97-AF65-F5344CB8AC3E}">
        <p14:creationId xmlns:p14="http://schemas.microsoft.com/office/powerpoint/2010/main" val="318280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41896"/>
            <a:ext cx="8229600" cy="510825"/>
          </a:xfrm>
          <a:prstGeom prst="rect">
            <a:avLst/>
          </a:prstGeom>
        </p:spPr>
        <p:txBody>
          <a:bodyPr/>
          <a:lstStyle>
            <a:lvl1pPr algn="l">
              <a:defRPr sz="2400">
                <a:latin typeface="Arial Narrow"/>
                <a:cs typeface="Arial Narrow"/>
              </a:defRPr>
            </a:lvl1pPr>
          </a:lstStyle>
          <a:p>
            <a:r>
              <a:rPr lang="en-AU" dirty="0"/>
              <a:t>CLICK TO EDIT MASTER TITLE STYLE</a:t>
            </a:r>
            <a:endParaRPr lang="en-US" dirty="0"/>
          </a:p>
        </p:txBody>
      </p:sp>
      <p:sp>
        <p:nvSpPr>
          <p:cNvPr id="5" name="Slide Number Placeholder 6"/>
          <p:cNvSpPr txBox="1">
            <a:spLocks/>
          </p:cNvSpPr>
          <p:nvPr userDrawn="1"/>
        </p:nvSpPr>
        <p:spPr>
          <a:xfrm>
            <a:off x="4076885" y="6356350"/>
            <a:ext cx="99023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4B116A7-1BBE-0246-8B18-68B8A757ECD8}" type="slidenum">
              <a:rPr lang="en-US" smtClean="0"/>
              <a:pPr algn="ctr"/>
              <a:t>‹#›</a:t>
            </a:fld>
            <a:endParaRPr lang="en-US" dirty="0"/>
          </a:p>
        </p:txBody>
      </p:sp>
      <p:sp>
        <p:nvSpPr>
          <p:cNvPr id="3" name="TextBox 2"/>
          <p:cNvSpPr txBox="1"/>
          <p:nvPr userDrawn="1"/>
        </p:nvSpPr>
        <p:spPr>
          <a:xfrm>
            <a:off x="8054834" y="638473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0618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41896"/>
            <a:ext cx="8229600" cy="510825"/>
          </a:xfrm>
          <a:prstGeom prst="rect">
            <a:avLst/>
          </a:prstGeom>
        </p:spPr>
        <p:txBody>
          <a:bodyPr/>
          <a:lstStyle>
            <a:lvl1pPr algn="l">
              <a:defRPr sz="2400">
                <a:latin typeface="Arial Narrow"/>
                <a:cs typeface="Arial Narrow"/>
              </a:defRPr>
            </a:lvl1pPr>
          </a:lstStyle>
          <a:p>
            <a:r>
              <a:rPr lang="en-AU" dirty="0"/>
              <a:t>CLICK TO EDIT MASTER TITLE STYLE</a:t>
            </a:r>
            <a:endParaRPr lang="en-US" dirty="0"/>
          </a:p>
        </p:txBody>
      </p:sp>
      <p:sp>
        <p:nvSpPr>
          <p:cNvPr id="12" name="Content Placeholder 2"/>
          <p:cNvSpPr>
            <a:spLocks noGrp="1"/>
          </p:cNvSpPr>
          <p:nvPr>
            <p:ph sz="half" idx="1"/>
          </p:nvPr>
        </p:nvSpPr>
        <p:spPr>
          <a:xfrm>
            <a:off x="457199" y="1231260"/>
            <a:ext cx="8319621" cy="4525963"/>
          </a:xfrm>
          <a:prstGeom prst="rect">
            <a:avLst/>
          </a:prstGeom>
        </p:spPr>
        <p:txBody>
          <a:bodyPr/>
          <a:lstStyle>
            <a:lvl1pPr marL="342900" indent="-342900">
              <a:buFont typeface="Wingdings" charset="2"/>
              <a:buChar char="§"/>
              <a:defRPr sz="2400">
                <a:latin typeface="Arial"/>
                <a:cs typeface="Arial"/>
              </a:defRPr>
            </a:lvl1pPr>
            <a:lvl2pPr>
              <a:defRPr sz="2000">
                <a:latin typeface="Arial"/>
                <a:cs typeface="Arial"/>
              </a:defRPr>
            </a:lvl2pPr>
            <a:lvl3pPr marL="1143000" indent="-228600">
              <a:buFont typeface="Wingdings" charset="2"/>
              <a:buChar char="§"/>
              <a:defRPr sz="1800">
                <a:latin typeface="Arial"/>
                <a:cs typeface="Arial"/>
              </a:defRPr>
            </a:lvl3pPr>
            <a:lvl4pPr>
              <a:defRPr sz="16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8" name="Slide Number Placeholder 6"/>
          <p:cNvSpPr txBox="1">
            <a:spLocks/>
          </p:cNvSpPr>
          <p:nvPr userDrawn="1"/>
        </p:nvSpPr>
        <p:spPr>
          <a:xfrm>
            <a:off x="4076885" y="6356350"/>
            <a:ext cx="99023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4B116A7-1BBE-0246-8B18-68B8A757ECD8}" type="slidenum">
              <a:rPr lang="en-US" smtClean="0"/>
              <a:pPr algn="ctr"/>
              <a:t>‹#›</a:t>
            </a:fld>
            <a:endParaRPr lang="en-US" dirty="0"/>
          </a:p>
        </p:txBody>
      </p:sp>
    </p:spTree>
    <p:extLst>
      <p:ext uri="{BB962C8B-B14F-4D97-AF65-F5344CB8AC3E}">
        <p14:creationId xmlns:p14="http://schemas.microsoft.com/office/powerpoint/2010/main" val="82647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41896"/>
            <a:ext cx="8229600" cy="510825"/>
          </a:xfrm>
          <a:prstGeom prst="rect">
            <a:avLst/>
          </a:prstGeom>
        </p:spPr>
        <p:txBody>
          <a:bodyPr/>
          <a:lstStyle>
            <a:lvl1pPr algn="l">
              <a:defRPr sz="2400">
                <a:latin typeface="Arial Narrow"/>
                <a:cs typeface="Arial Narrow"/>
              </a:defRPr>
            </a:lvl1pPr>
          </a:lstStyle>
          <a:p>
            <a:r>
              <a:rPr lang="en-AU" dirty="0"/>
              <a:t>CLICK TO EDIT MASTER TITLE STYLE</a:t>
            </a:r>
            <a:endParaRPr lang="en-US" dirty="0"/>
          </a:p>
        </p:txBody>
      </p:sp>
      <p:sp>
        <p:nvSpPr>
          <p:cNvPr id="3" name="Content Placeholder 2"/>
          <p:cNvSpPr>
            <a:spLocks noGrp="1"/>
          </p:cNvSpPr>
          <p:nvPr>
            <p:ph sz="half" idx="1"/>
          </p:nvPr>
        </p:nvSpPr>
        <p:spPr>
          <a:xfrm>
            <a:off x="457200" y="1231260"/>
            <a:ext cx="4038600" cy="4525963"/>
          </a:xfrm>
          <a:prstGeom prst="rect">
            <a:avLst/>
          </a:prstGeom>
        </p:spPr>
        <p:txBody>
          <a:bodyPr/>
          <a:lstStyle>
            <a:lvl1pPr marL="342900" indent="-342900">
              <a:buFont typeface="Wingdings" charset="2"/>
              <a:buChar char="§"/>
              <a:defRPr sz="2400">
                <a:latin typeface="Arial"/>
                <a:cs typeface="Arial"/>
              </a:defRPr>
            </a:lvl1pPr>
            <a:lvl2pPr>
              <a:defRPr sz="2000">
                <a:latin typeface="Arial"/>
                <a:cs typeface="Arial"/>
              </a:defRPr>
            </a:lvl2pPr>
            <a:lvl3pPr marL="1143000" indent="-228600">
              <a:buFont typeface="Wingdings" charset="2"/>
              <a:buChar char="§"/>
              <a:defRPr sz="1800">
                <a:latin typeface="Arial"/>
                <a:cs typeface="Arial"/>
              </a:defRPr>
            </a:lvl3pPr>
            <a:lvl4pPr>
              <a:defRPr sz="16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4" name="Content Placeholder 3"/>
          <p:cNvSpPr>
            <a:spLocks noGrp="1"/>
          </p:cNvSpPr>
          <p:nvPr>
            <p:ph sz="half" idx="2"/>
          </p:nvPr>
        </p:nvSpPr>
        <p:spPr>
          <a:xfrm>
            <a:off x="4648200" y="1231260"/>
            <a:ext cx="4038600" cy="4525963"/>
          </a:xfrm>
          <a:prstGeom prst="rect">
            <a:avLst/>
          </a:prstGeom>
        </p:spPr>
        <p:txBody>
          <a:bodyPr/>
          <a:lstStyle>
            <a:lvl1pPr marL="342900" indent="-342900">
              <a:buFont typeface="Wingdings" charset="2"/>
              <a:buChar char="§"/>
              <a:defRPr sz="2400">
                <a:latin typeface="Arial"/>
                <a:cs typeface="Arial"/>
              </a:defRPr>
            </a:lvl1pPr>
            <a:lvl2pPr>
              <a:defRPr sz="2000">
                <a:latin typeface="Arial"/>
                <a:cs typeface="Arial"/>
              </a:defRPr>
            </a:lvl2pPr>
            <a:lvl3pPr marL="1143000" indent="-228600">
              <a:buFont typeface="Wingdings" charset="2"/>
              <a:buChar char="§"/>
              <a:defRPr sz="1800">
                <a:latin typeface="Arial"/>
                <a:cs typeface="Arial"/>
              </a:defRPr>
            </a:lvl3pPr>
            <a:lvl4pPr>
              <a:defRPr sz="16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7" name="Slide Number Placeholder 6"/>
          <p:cNvSpPr txBox="1">
            <a:spLocks/>
          </p:cNvSpPr>
          <p:nvPr userDrawn="1"/>
        </p:nvSpPr>
        <p:spPr>
          <a:xfrm>
            <a:off x="4076885" y="6356350"/>
            <a:ext cx="99023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4B116A7-1BBE-0246-8B18-68B8A757ECD8}" type="slidenum">
              <a:rPr lang="en-US" smtClean="0"/>
              <a:pPr algn="ctr"/>
              <a:t>‹#›</a:t>
            </a:fld>
            <a:endParaRPr lang="en-US" dirty="0"/>
          </a:p>
        </p:txBody>
      </p:sp>
    </p:spTree>
    <p:extLst>
      <p:ext uri="{BB962C8B-B14F-4D97-AF65-F5344CB8AC3E}">
        <p14:creationId xmlns:p14="http://schemas.microsoft.com/office/powerpoint/2010/main" val="10389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ext &amp; diagram">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3286278" y="1088125"/>
            <a:ext cx="5511828" cy="4743791"/>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a:xfrm>
            <a:off x="457200" y="141896"/>
            <a:ext cx="8229600" cy="510825"/>
          </a:xfrm>
          <a:prstGeom prst="rect">
            <a:avLst/>
          </a:prstGeom>
        </p:spPr>
        <p:txBody>
          <a:bodyPr/>
          <a:lstStyle>
            <a:lvl1pPr algn="l">
              <a:defRPr sz="2400">
                <a:latin typeface="Arial Narrow"/>
                <a:cs typeface="Arial Narrow"/>
              </a:defRPr>
            </a:lvl1pPr>
          </a:lstStyle>
          <a:p>
            <a:r>
              <a:rPr lang="en-AU" dirty="0"/>
              <a:t>CLICK TO EDIT MASTER TITLE STYLE</a:t>
            </a:r>
            <a:endParaRPr lang="en-US" dirty="0"/>
          </a:p>
        </p:txBody>
      </p:sp>
      <p:sp>
        <p:nvSpPr>
          <p:cNvPr id="9" name="Content Placeholder 2"/>
          <p:cNvSpPr>
            <a:spLocks noGrp="1"/>
          </p:cNvSpPr>
          <p:nvPr>
            <p:ph idx="14"/>
          </p:nvPr>
        </p:nvSpPr>
        <p:spPr>
          <a:xfrm>
            <a:off x="457200" y="1088125"/>
            <a:ext cx="2484666" cy="4743791"/>
          </a:xfrm>
          <a:prstGeom prst="rect">
            <a:avLst/>
          </a:prstGeom>
        </p:spPr>
        <p:txBody>
          <a:bodyPr/>
          <a:lstStyle>
            <a:lvl1pPr marL="342900" indent="-342900">
              <a:buFont typeface="Wingdings" charset="2"/>
              <a:buChar char="§"/>
              <a:defRPr sz="2400">
                <a:latin typeface="Arial"/>
                <a:cs typeface="Arial"/>
              </a:defRPr>
            </a:lvl1pPr>
            <a:lvl2pPr>
              <a:defRPr sz="2000"/>
            </a:lvl2pPr>
            <a:lvl3pPr marL="1143000" indent="-228600">
              <a:buFont typeface="Wingdings" charset="2"/>
              <a:buChar char="§"/>
              <a:defRPr sz="1800"/>
            </a:lvl3pPr>
            <a:lvl4pPr>
              <a:defRPr sz="1600"/>
            </a:lvl4pPr>
          </a:lstStyle>
          <a:p>
            <a:pPr lvl="0"/>
            <a:r>
              <a:rPr lang="en-AU" dirty="0"/>
              <a:t>Click to edit Master text styles</a:t>
            </a:r>
          </a:p>
          <a:p>
            <a:pPr lvl="1"/>
            <a:r>
              <a:rPr lang="en-AU" dirty="0"/>
              <a:t>Second level</a:t>
            </a:r>
          </a:p>
          <a:p>
            <a:pPr lvl="2"/>
            <a:r>
              <a:rPr lang="en-AU" dirty="0"/>
              <a:t>Third level</a:t>
            </a:r>
          </a:p>
          <a:p>
            <a:pPr lvl="3"/>
            <a:r>
              <a:rPr lang="en-AU" dirty="0"/>
              <a:t>Fourth level</a:t>
            </a:r>
          </a:p>
        </p:txBody>
      </p:sp>
      <p:sp>
        <p:nvSpPr>
          <p:cNvPr id="7" name="Slide Number Placeholder 6"/>
          <p:cNvSpPr txBox="1">
            <a:spLocks/>
          </p:cNvSpPr>
          <p:nvPr userDrawn="1"/>
        </p:nvSpPr>
        <p:spPr>
          <a:xfrm>
            <a:off x="4076885" y="6356350"/>
            <a:ext cx="99023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4B116A7-1BBE-0246-8B18-68B8A757ECD8}" type="slidenum">
              <a:rPr lang="en-US" smtClean="0"/>
              <a:pPr algn="ctr"/>
              <a:t>‹#›</a:t>
            </a:fld>
            <a:endParaRPr lang="en-US" dirty="0"/>
          </a:p>
        </p:txBody>
      </p:sp>
    </p:spTree>
    <p:extLst>
      <p:ext uri="{BB962C8B-B14F-4D97-AF65-F5344CB8AC3E}">
        <p14:creationId xmlns:p14="http://schemas.microsoft.com/office/powerpoint/2010/main" val="95183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Picture Placeholder 2"/>
          <p:cNvSpPr>
            <a:spLocks noGrp="1"/>
          </p:cNvSpPr>
          <p:nvPr>
            <p:ph type="pic" idx="1"/>
          </p:nvPr>
        </p:nvSpPr>
        <p:spPr>
          <a:xfrm>
            <a:off x="509445" y="1031359"/>
            <a:ext cx="8288662" cy="4871506"/>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itle 2"/>
          <p:cNvSpPr>
            <a:spLocks noGrp="1"/>
          </p:cNvSpPr>
          <p:nvPr>
            <p:ph type="title" hasCustomPrompt="1"/>
          </p:nvPr>
        </p:nvSpPr>
        <p:spPr>
          <a:xfrm>
            <a:off x="465607" y="141896"/>
            <a:ext cx="8332500" cy="487491"/>
          </a:xfrm>
          <a:prstGeom prst="rect">
            <a:avLst/>
          </a:prstGeom>
        </p:spPr>
        <p:txBody>
          <a:bodyPr/>
          <a:lstStyle>
            <a:lvl1pPr algn="l">
              <a:defRPr sz="2400">
                <a:latin typeface="Arial Narrow" charset="0"/>
                <a:ea typeface="Arial Narrow" charset="0"/>
                <a:cs typeface="Arial Narrow" charset="0"/>
              </a:defRPr>
            </a:lvl1pPr>
          </a:lstStyle>
          <a:p>
            <a:r>
              <a:rPr lang="en-AU" dirty="0"/>
              <a:t>CLICK TO EDIT MASTER TITLE STYLE</a:t>
            </a:r>
            <a:endParaRPr lang="en-US" dirty="0"/>
          </a:p>
        </p:txBody>
      </p:sp>
      <p:sp>
        <p:nvSpPr>
          <p:cNvPr id="6" name="Slide Number Placeholder 6"/>
          <p:cNvSpPr txBox="1">
            <a:spLocks/>
          </p:cNvSpPr>
          <p:nvPr userDrawn="1"/>
        </p:nvSpPr>
        <p:spPr>
          <a:xfrm>
            <a:off x="4076885" y="6356350"/>
            <a:ext cx="990230" cy="365125"/>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4B116A7-1BBE-0246-8B18-68B8A757ECD8}" type="slidenum">
              <a:rPr lang="en-US" smtClean="0"/>
              <a:pPr algn="ctr"/>
              <a:t>‹#›</a:t>
            </a:fld>
            <a:endParaRPr lang="en-US" dirty="0"/>
          </a:p>
        </p:txBody>
      </p:sp>
    </p:spTree>
    <p:extLst>
      <p:ext uri="{BB962C8B-B14F-4D97-AF65-F5344CB8AC3E}">
        <p14:creationId xmlns:p14="http://schemas.microsoft.com/office/powerpoint/2010/main" val="27158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83494" y="2362514"/>
            <a:ext cx="5494159" cy="1470025"/>
          </a:xfrm>
          <a:prstGeom prst="rect">
            <a:avLst/>
          </a:prstGeom>
        </p:spPr>
        <p:txBody>
          <a:bodyPr anchor="ctr"/>
          <a:lstStyle>
            <a:lvl1pPr algn="l">
              <a:defRPr sz="2800">
                <a:latin typeface="Arial Narrow"/>
                <a:cs typeface="Arial Narrow"/>
              </a:defRPr>
            </a:lvl1pPr>
          </a:lstStyle>
          <a:p>
            <a:r>
              <a:rPr lang="en-US" sz="3000" dirty="0">
                <a:solidFill>
                  <a:srgbClr val="000000"/>
                </a:solidFill>
                <a:latin typeface="Arial Narrow"/>
                <a:cs typeface="Arial Narrow"/>
              </a:rPr>
              <a:t>SECTION BREAK 2 </a:t>
            </a:r>
            <a:br>
              <a:rPr lang="en-US" sz="3000" dirty="0">
                <a:solidFill>
                  <a:srgbClr val="000000"/>
                </a:solidFill>
                <a:latin typeface="Arial Narrow"/>
                <a:cs typeface="Arial Narrow"/>
              </a:rPr>
            </a:br>
            <a:r>
              <a:rPr lang="en-US" sz="3000" dirty="0">
                <a:solidFill>
                  <a:srgbClr val="000000"/>
                </a:solidFill>
                <a:latin typeface="Arial Narrow"/>
                <a:cs typeface="Arial Narrow"/>
              </a:rPr>
              <a:t>(30pt Arial Narrow)</a:t>
            </a:r>
          </a:p>
        </p:txBody>
      </p:sp>
    </p:spTree>
    <p:extLst>
      <p:ext uri="{BB962C8B-B14F-4D97-AF65-F5344CB8AC3E}">
        <p14:creationId xmlns:p14="http://schemas.microsoft.com/office/powerpoint/2010/main" val="30767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344634" y="2582358"/>
            <a:ext cx="5326327" cy="1963182"/>
          </a:xfrm>
          <a:prstGeom prst="rect">
            <a:avLst/>
          </a:prstGeom>
        </p:spPr>
        <p:txBody>
          <a:bodyPr vert="horz" anchor="t"/>
          <a:lstStyle>
            <a:lvl1pPr marL="0" indent="0">
              <a:buNone/>
              <a:defRPr sz="3000" baseline="0">
                <a:solidFill>
                  <a:schemeClr val="bg1"/>
                </a:solidFill>
                <a:latin typeface="Arial Narrow"/>
                <a:cs typeface="Arial Narrow"/>
              </a:defRPr>
            </a:lvl1pPr>
          </a:lstStyle>
          <a:p>
            <a:pPr lvl="0"/>
            <a:r>
              <a:rPr lang="en-AU" dirty="0"/>
              <a:t>SECTION BREAK 1 </a:t>
            </a:r>
            <a:br>
              <a:rPr lang="en-AU" dirty="0"/>
            </a:br>
            <a:r>
              <a:rPr lang="en-AU" dirty="0"/>
              <a:t>(30pt Arial Narrow)</a:t>
            </a:r>
          </a:p>
        </p:txBody>
      </p:sp>
    </p:spTree>
    <p:extLst>
      <p:ext uri="{BB962C8B-B14F-4D97-AF65-F5344CB8AC3E}">
        <p14:creationId xmlns:p14="http://schemas.microsoft.com/office/powerpoint/2010/main" val="29670494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How to use the Monash Brand template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FDCB2-E1AF-CF45-BF86-32B8D7F4E267}" type="slidenum">
              <a:rPr lang="en-US" smtClean="0"/>
              <a:t>‹#›</a:t>
            </a:fld>
            <a:endParaRPr lang="en-US"/>
          </a:p>
        </p:txBody>
      </p:sp>
      <p:pic>
        <p:nvPicPr>
          <p:cNvPr id="4" name="Picture 3" descr="PPT templates-1-standard-FINAL.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86233720"/>
      </p:ext>
    </p:extLst>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3" name="Picture 2" descr="PPT templates-1-standard-FINAL-2.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23273620"/>
      </p:ext>
    </p:extLst>
  </p:cSld>
  <p:clrMap bg1="lt1" tx1="dk1" bg2="lt2" tx2="dk2" accent1="accent1" accent2="accent2" accent3="accent3" accent4="accent4" accent5="accent5" accent6="accent6" hlink="hlink" folHlink="folHlink"/>
  <p:sldLayoutIdLst>
    <p:sldLayoutId id="2147483661" r:id="rId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116A7-1BBE-0246-8B18-68B8A757ECD8}" type="slidenum">
              <a:rPr lang="en-US" smtClean="0"/>
              <a:t>‹#›</a:t>
            </a:fld>
            <a:endParaRPr lang="en-US"/>
          </a:p>
        </p:txBody>
      </p:sp>
      <p:pic>
        <p:nvPicPr>
          <p:cNvPr id="4" name="Picture 3" descr="PPT templates-1-standard-covers-3-1.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02957950"/>
      </p:ext>
    </p:extLst>
  </p:cSld>
  <p:clrMap bg1="lt1" tx1="dk1" bg2="lt2" tx2="dk2" accent1="accent1" accent2="accent2" accent3="accent3" accent4="accent4" accent5="accent5" accent6="accent6" hlink="hlink" folHlink="folHlink"/>
  <p:sldLayoutIdLst>
    <p:sldLayoutId id="2147483673" r:id="rId1"/>
    <p:sldLayoutId id="2147483722" r:id="rId2"/>
    <p:sldLayoutId id="2147483676" r:id="rId3"/>
    <p:sldLayoutId id="2147483720" r:id="rId4"/>
    <p:sldLayoutId id="2147483681" r:id="rId5"/>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T templates-1-standard-covers-3-6.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81891929"/>
      </p:ext>
    </p:extLst>
  </p:cSld>
  <p:clrMap bg1="lt1" tx1="dk1" bg2="lt2" tx2="dk2" accent1="accent1" accent2="accent2" accent3="accent3" accent4="accent4" accent5="accent5" accent6="accent6" hlink="hlink" folHlink="folHlink"/>
  <p:sldLayoutIdLst>
    <p:sldLayoutId id="2147483724" r:id="rId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PPT templates-1-standard-covers-3-3.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73602213"/>
      </p:ext>
    </p:extLst>
  </p:cSld>
  <p:clrMap bg1="lt1" tx1="dk1" bg2="lt2" tx2="dk2" accent1="accent1" accent2="accent2" accent3="accent3" accent4="accent4" accent5="accent5" accent6="accent6" hlink="hlink" folHlink="folHlink"/>
  <p:sldLayoutIdLst>
    <p:sldLayoutId id="2147483697" r:id="rId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PT-templates-1-standard-6.jp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448012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8" r:id="rId4"/>
    <p:sldLayoutId id="2147483721" r:id="rId5"/>
    <p:sldLayoutId id="2147483717" r:id="rId6"/>
    <p:sldLayoutId id="2147483725" r:id="rId7"/>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948" y="1296251"/>
            <a:ext cx="5366084" cy="4524315"/>
          </a:xfrm>
          <a:prstGeom prst="rect">
            <a:avLst/>
          </a:prstGeom>
          <a:noFill/>
        </p:spPr>
        <p:txBody>
          <a:bodyPr wrap="square" rtlCol="0">
            <a:spAutoFit/>
          </a:bodyPr>
          <a:lstStyle/>
          <a:p>
            <a:r>
              <a:rPr lang="en-AU" sz="2400" b="1" dirty="0">
                <a:solidFill>
                  <a:srgbClr val="004E86"/>
                </a:solidFill>
                <a:latin typeface="Arial Narrow" panose="020B0606020202030204" pitchFamily="34" charset="0"/>
              </a:rPr>
              <a:t>BECOME AN ACCESS MONASH MENTOR IN 2018!</a:t>
            </a:r>
          </a:p>
          <a:p>
            <a:pPr>
              <a:spcBef>
                <a:spcPts val="1200"/>
              </a:spcBef>
              <a:spcAft>
                <a:spcPts val="600"/>
              </a:spcAft>
            </a:pPr>
            <a:r>
              <a:rPr lang="en-AU" b="1" dirty="0">
                <a:latin typeface="Arial Narrow" panose="020B0606020202030204" pitchFamily="34" charset="0"/>
              </a:rPr>
              <a:t>Become a mentor to students from under-represented schools and help them plan their study pathway.</a:t>
            </a:r>
          </a:p>
          <a:p>
            <a:pPr marL="285750" indent="-285750">
              <a:spcBef>
                <a:spcPts val="600"/>
              </a:spcBef>
              <a:spcAft>
                <a:spcPts val="600"/>
              </a:spcAft>
              <a:buFont typeface="Arial" panose="020B0604020202020204" pitchFamily="34" charset="0"/>
              <a:buChar char="•"/>
            </a:pPr>
            <a:r>
              <a:rPr lang="en-AU" dirty="0">
                <a:latin typeface="Arial Narrow" panose="020B0606020202030204" pitchFamily="34" charset="0"/>
              </a:rPr>
              <a:t>Mentor students one-on-one and in groups, supporting them to make informed decisions about their future</a:t>
            </a:r>
          </a:p>
          <a:p>
            <a:pPr marL="285750" indent="-285750">
              <a:spcBef>
                <a:spcPts val="600"/>
              </a:spcBef>
              <a:spcAft>
                <a:spcPts val="600"/>
              </a:spcAft>
              <a:buFont typeface="Arial" panose="020B0604020202020204" pitchFamily="34" charset="0"/>
              <a:buChar char="•"/>
            </a:pPr>
            <a:r>
              <a:rPr lang="en-AU" dirty="0">
                <a:latin typeface="Arial Narrow" panose="020B0606020202030204" pitchFamily="34" charset="0"/>
              </a:rPr>
              <a:t>Develop leadership, public speaking and teamwork skills</a:t>
            </a:r>
          </a:p>
          <a:p>
            <a:pPr marL="285750" indent="-285750">
              <a:spcBef>
                <a:spcPts val="600"/>
              </a:spcBef>
              <a:spcAft>
                <a:spcPts val="600"/>
              </a:spcAft>
              <a:buFont typeface="Arial" panose="020B0604020202020204" pitchFamily="34" charset="0"/>
              <a:buChar char="•"/>
            </a:pPr>
            <a:r>
              <a:rPr lang="en-AU" dirty="0">
                <a:latin typeface="Arial Narrow" panose="020B0606020202030204" pitchFamily="34" charset="0"/>
              </a:rPr>
              <a:t>Join a network of other high-achieving Monash students</a:t>
            </a:r>
          </a:p>
          <a:p>
            <a:pPr marL="285750" indent="-285750">
              <a:spcBef>
                <a:spcPts val="600"/>
              </a:spcBef>
              <a:spcAft>
                <a:spcPts val="600"/>
              </a:spcAft>
              <a:buFont typeface="Arial" panose="020B0604020202020204" pitchFamily="34" charset="0"/>
              <a:buChar char="•"/>
            </a:pPr>
            <a:r>
              <a:rPr lang="en-AU" dirty="0">
                <a:latin typeface="Arial Narrow" panose="020B0606020202030204" pitchFamily="34" charset="0"/>
              </a:rPr>
              <a:t>Participate in development and networking opportunities with senior Monash staff, alumni and community leaders</a:t>
            </a:r>
          </a:p>
          <a:p>
            <a:pPr marL="285750" indent="-285750">
              <a:spcBef>
                <a:spcPts val="600"/>
              </a:spcBef>
              <a:spcAft>
                <a:spcPts val="600"/>
              </a:spcAft>
              <a:buFont typeface="Arial" panose="020B0604020202020204" pitchFamily="34" charset="0"/>
              <a:buChar char="•"/>
            </a:pPr>
            <a:r>
              <a:rPr lang="en-AU" dirty="0">
                <a:latin typeface="Arial Narrow" panose="020B0606020202030204" pitchFamily="34" charset="0"/>
              </a:rPr>
              <a:t>Be considered for a Community Leaders Scholarship –valued at $4000 per year!</a:t>
            </a:r>
          </a:p>
        </p:txBody>
      </p:sp>
      <p:pic>
        <p:nvPicPr>
          <p:cNvPr id="4" name="Picture 3">
            <a:extLst>
              <a:ext uri="{FF2B5EF4-FFF2-40B4-BE49-F238E27FC236}">
                <a16:creationId xmlns:a16="http://schemas.microsoft.com/office/drawing/2014/main" xmlns="" id="{1E340159-D603-474A-A42B-DF3FB4286286}"/>
              </a:ext>
            </a:extLst>
          </p:cNvPr>
          <p:cNvPicPr>
            <a:picLocks noChangeAspect="1"/>
          </p:cNvPicPr>
          <p:nvPr/>
        </p:nvPicPr>
        <p:blipFill>
          <a:blip r:embed="rId3"/>
          <a:stretch>
            <a:fillRect/>
          </a:stretch>
        </p:blipFill>
        <p:spPr>
          <a:xfrm>
            <a:off x="5821854" y="0"/>
            <a:ext cx="2972693" cy="6858000"/>
          </a:xfrm>
          <a:prstGeom prst="rect">
            <a:avLst/>
          </a:prstGeom>
        </p:spPr>
      </p:pic>
    </p:spTree>
    <p:extLst>
      <p:ext uri="{BB962C8B-B14F-4D97-AF65-F5344CB8AC3E}">
        <p14:creationId xmlns:p14="http://schemas.microsoft.com/office/powerpoint/2010/main" val="33290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 dirty="0"/>
              <a:t>BECOME AN ACCESS MONASH MENTOR IN 2018!</a:t>
            </a:r>
          </a:p>
        </p:txBody>
      </p:sp>
      <p:sp>
        <p:nvSpPr>
          <p:cNvPr id="6" name="TextBox 5"/>
          <p:cNvSpPr txBox="1"/>
          <p:nvPr/>
        </p:nvSpPr>
        <p:spPr>
          <a:xfrm>
            <a:off x="457200" y="1031556"/>
            <a:ext cx="8507186" cy="5232202"/>
          </a:xfrm>
          <a:prstGeom prst="rect">
            <a:avLst/>
          </a:prstGeom>
          <a:noFill/>
        </p:spPr>
        <p:txBody>
          <a:bodyPr wrap="square" rtlCol="0">
            <a:spAutoFit/>
          </a:bodyPr>
          <a:lstStyle/>
          <a:p>
            <a:r>
              <a:rPr lang="en-AU" sz="2400" b="1" dirty="0">
                <a:solidFill>
                  <a:srgbClr val="004E86"/>
                </a:solidFill>
                <a:latin typeface="Arial Narrow" panose="020B0606020202030204" pitchFamily="34" charset="0"/>
              </a:rPr>
              <a:t>ELIGIBILITY</a:t>
            </a:r>
          </a:p>
          <a:p>
            <a:pPr marL="285750" indent="-285750">
              <a:spcBef>
                <a:spcPts val="600"/>
              </a:spcBef>
              <a:spcAft>
                <a:spcPts val="600"/>
              </a:spcAft>
              <a:buFont typeface="Arial" panose="020B0604020202020204" pitchFamily="34" charset="0"/>
              <a:buChar char="•"/>
            </a:pPr>
            <a:r>
              <a:rPr lang="en-US" dirty="0">
                <a:latin typeface="Arial Narrow" panose="020B0606020202030204" pitchFamily="34" charset="0"/>
              </a:rPr>
              <a:t>Be a full-time Monash University student</a:t>
            </a:r>
          </a:p>
          <a:p>
            <a:pPr marL="285750" indent="-285750">
              <a:spcBef>
                <a:spcPts val="600"/>
              </a:spcBef>
              <a:spcAft>
                <a:spcPts val="600"/>
              </a:spcAft>
              <a:buFont typeface="Arial" panose="020B0604020202020204" pitchFamily="34" charset="0"/>
              <a:buChar char="•"/>
            </a:pPr>
            <a:r>
              <a:rPr lang="en-US" dirty="0">
                <a:latin typeface="Arial Narrow" panose="020B0606020202030204" pitchFamily="34" charset="0"/>
              </a:rPr>
              <a:t>Have a 65% average in your studies</a:t>
            </a:r>
          </a:p>
          <a:p>
            <a:pPr marL="285750" indent="-285750">
              <a:spcBef>
                <a:spcPts val="600"/>
              </a:spcBef>
              <a:spcAft>
                <a:spcPts val="600"/>
              </a:spcAft>
              <a:buFont typeface="Arial" panose="020B0604020202020204" pitchFamily="34" charset="0"/>
              <a:buChar char="•"/>
            </a:pPr>
            <a:r>
              <a:rPr lang="en-US" dirty="0">
                <a:latin typeface="Arial Narrow" panose="020B0606020202030204" pitchFamily="34" charset="0"/>
              </a:rPr>
              <a:t>Be an Australian or New Zealand citizen, or holder of an Australian permanent resident or permanent humanitarian visa, </a:t>
            </a:r>
            <a:r>
              <a:rPr lang="en-US" b="1" dirty="0">
                <a:latin typeface="Arial Narrow" panose="020B0606020202030204" pitchFamily="34" charset="0"/>
              </a:rPr>
              <a:t>and</a:t>
            </a:r>
            <a:r>
              <a:rPr lang="en-US" dirty="0">
                <a:latin typeface="Arial Narrow" panose="020B0606020202030204" pitchFamily="34" charset="0"/>
              </a:rPr>
              <a:t> completed Year 12 in Australia</a:t>
            </a:r>
          </a:p>
          <a:p>
            <a:pPr marL="285750" indent="-285750">
              <a:spcBef>
                <a:spcPts val="600"/>
              </a:spcBef>
              <a:spcAft>
                <a:spcPts val="600"/>
              </a:spcAft>
              <a:buFont typeface="Arial" panose="020B0604020202020204" pitchFamily="34" charset="0"/>
              <a:buChar char="•"/>
            </a:pPr>
            <a:r>
              <a:rPr lang="en-AU" dirty="0">
                <a:latin typeface="Arial Narrow" panose="020B0606020202030204" pitchFamily="34" charset="0"/>
              </a:rPr>
              <a:t>Be able to commit to meeting up to 3 mentees at their schools on a fortnightly basis</a:t>
            </a:r>
            <a:endParaRPr lang="en-US" dirty="0">
              <a:latin typeface="Arial Narrow" panose="020B0606020202030204" pitchFamily="34" charset="0"/>
            </a:endParaRPr>
          </a:p>
          <a:p>
            <a:pPr marL="285750" indent="-285750">
              <a:spcBef>
                <a:spcPts val="600"/>
              </a:spcBef>
              <a:spcAft>
                <a:spcPts val="600"/>
              </a:spcAft>
              <a:buFont typeface="Arial" panose="020B0604020202020204" pitchFamily="34" charset="0"/>
              <a:buChar char="•"/>
            </a:pPr>
            <a:r>
              <a:rPr lang="en-US" dirty="0">
                <a:latin typeface="Arial Narrow" panose="020B0606020202030204" pitchFamily="34" charset="0"/>
              </a:rPr>
              <a:t>Be able to commit </a:t>
            </a:r>
            <a:r>
              <a:rPr lang="en-US" b="1" dirty="0">
                <a:latin typeface="Arial Narrow" panose="020B0606020202030204" pitchFamily="34" charset="0"/>
              </a:rPr>
              <a:t>at least </a:t>
            </a:r>
            <a:r>
              <a:rPr lang="en-US" dirty="0">
                <a:latin typeface="Arial Narrow" panose="020B0606020202030204" pitchFamily="34" charset="0"/>
              </a:rPr>
              <a:t>2 hours of your time per week over the academic year</a:t>
            </a:r>
          </a:p>
          <a:p>
            <a:pPr marL="285750" indent="-285750">
              <a:spcBef>
                <a:spcPts val="600"/>
              </a:spcBef>
              <a:spcAft>
                <a:spcPts val="600"/>
              </a:spcAft>
              <a:buFont typeface="Arial" panose="020B0604020202020204" pitchFamily="34" charset="0"/>
              <a:buChar char="•"/>
            </a:pPr>
            <a:r>
              <a:rPr lang="en-US" dirty="0">
                <a:latin typeface="Arial Narrow" panose="020B0606020202030204" pitchFamily="34" charset="0"/>
              </a:rPr>
              <a:t>Be able to travel independently to schools or Monash campuses to run activities</a:t>
            </a:r>
          </a:p>
          <a:p>
            <a:pPr marL="285750" indent="-285750">
              <a:spcBef>
                <a:spcPts val="600"/>
              </a:spcBef>
              <a:spcAft>
                <a:spcPts val="600"/>
              </a:spcAft>
              <a:buFont typeface="Arial" panose="020B0604020202020204" pitchFamily="34" charset="0"/>
              <a:buChar char="•"/>
            </a:pPr>
            <a:r>
              <a:rPr lang="en-US" dirty="0">
                <a:latin typeface="Arial Narrow" panose="020B0606020202030204" pitchFamily="34" charset="0"/>
              </a:rPr>
              <a:t>Have an understanding or personal experience of the barriers that can prevent students from coming to university, e.g. under-represented school, financial disadvantage, first in family to attend </a:t>
            </a:r>
            <a:r>
              <a:rPr lang="en-US" dirty="0" err="1">
                <a:latin typeface="Arial Narrow" panose="020B0606020202030204" pitchFamily="34" charset="0"/>
              </a:rPr>
              <a:t>uni</a:t>
            </a:r>
            <a:r>
              <a:rPr lang="en-US" dirty="0">
                <a:latin typeface="Arial Narrow" panose="020B0606020202030204" pitchFamily="34" charset="0"/>
              </a:rPr>
              <a:t>, non English speaking background, living in rural area.</a:t>
            </a:r>
            <a:r>
              <a:rPr lang="en-AU" dirty="0">
                <a:latin typeface="Arial Narrow" panose="020B0606020202030204" pitchFamily="34" charset="0"/>
              </a:rPr>
              <a:t/>
            </a:r>
            <a:br>
              <a:rPr lang="en-AU" dirty="0">
                <a:latin typeface="Arial Narrow" panose="020B0606020202030204" pitchFamily="34" charset="0"/>
              </a:rPr>
            </a:br>
            <a:endParaRPr lang="en-AU" dirty="0">
              <a:latin typeface="Arial Narrow" panose="020B0606020202030204" pitchFamily="34" charset="0"/>
            </a:endParaRPr>
          </a:p>
          <a:p>
            <a:r>
              <a:rPr lang="en-AU" sz="2400" b="1" dirty="0">
                <a:latin typeface="Arial Narrow" panose="020B0606020202030204" pitchFamily="34" charset="0"/>
              </a:rPr>
              <a:t>Applications close 31 October 2017.  </a:t>
            </a:r>
            <a:r>
              <a:rPr lang="en-AU" sz="2400" b="1" dirty="0">
                <a:solidFill>
                  <a:srgbClr val="004E86"/>
                </a:solidFill>
                <a:latin typeface="Arial Narrow" panose="020B0606020202030204" pitchFamily="34" charset="0"/>
              </a:rPr>
              <a:t>monash.edu/access/mentor</a:t>
            </a:r>
          </a:p>
          <a:p>
            <a:endParaRPr lang="en-AU" dirty="0">
              <a:latin typeface="Arial Narrow" panose="020B0606020202030204" pitchFamily="34" charset="0"/>
            </a:endParaRPr>
          </a:p>
        </p:txBody>
      </p:sp>
    </p:spTree>
    <p:extLst>
      <p:ext uri="{BB962C8B-B14F-4D97-AF65-F5344CB8AC3E}">
        <p14:creationId xmlns:p14="http://schemas.microsoft.com/office/powerpoint/2010/main" val="1946518476"/>
      </p:ext>
    </p:extLst>
  </p:cSld>
  <p:clrMapOvr>
    <a:masterClrMapping/>
  </p:clrMapOvr>
</p:sld>
</file>

<file path=ppt/theme/theme1.xml><?xml version="1.0" encoding="utf-8"?>
<a:theme xmlns:a="http://schemas.openxmlformats.org/drawingml/2006/main" name="Title slide_1">
  <a:themeElements>
    <a:clrScheme name="Monash Colour Palette">
      <a:dk1>
        <a:sysClr val="windowText" lastClr="000000"/>
      </a:dk1>
      <a:lt1>
        <a:sysClr val="window" lastClr="FFFFFF"/>
      </a:lt1>
      <a:dk2>
        <a:srgbClr val="006DAE"/>
      </a:dk2>
      <a:lt2>
        <a:srgbClr val="939597"/>
      </a:lt2>
      <a:accent1>
        <a:srgbClr val="E3E5E5"/>
      </a:accent1>
      <a:accent2>
        <a:srgbClr val="ECECEC"/>
      </a:accent2>
      <a:accent3>
        <a:srgbClr val="FF002B"/>
      </a:accent3>
      <a:accent4>
        <a:srgbClr val="00AC3E"/>
      </a:accent4>
      <a:accent5>
        <a:srgbClr val="009FDA"/>
      </a:accent5>
      <a:accent6>
        <a:srgbClr val="8177E7"/>
      </a:accent6>
      <a:hlink>
        <a:srgbClr val="EE64A4"/>
      </a:hlink>
      <a:folHlink>
        <a:srgbClr val="FC6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_2">
  <a:themeElements>
    <a:clrScheme name="Monash Black">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Standard slide">
  <a:themeElements>
    <a:clrScheme name="Monash University">
      <a:dk1>
        <a:srgbClr val="000000"/>
      </a:dk1>
      <a:lt1>
        <a:srgbClr val="FFFFFF"/>
      </a:lt1>
      <a:dk2>
        <a:srgbClr val="006DAE"/>
      </a:dk2>
      <a:lt2>
        <a:srgbClr val="CCCCCC"/>
      </a:lt2>
      <a:accent1>
        <a:srgbClr val="FF002B"/>
      </a:accent1>
      <a:accent2>
        <a:srgbClr val="FC622E"/>
      </a:accent2>
      <a:accent3>
        <a:srgbClr val="829356"/>
      </a:accent3>
      <a:accent4>
        <a:srgbClr val="00AC3E"/>
      </a:accent4>
      <a:accent5>
        <a:srgbClr val="009FDA"/>
      </a:accent5>
      <a:accent6>
        <a:srgbClr val="8177E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ection break 2">
  <a:themeElements>
    <a:clrScheme name="Monash Colour Palette">
      <a:dk1>
        <a:sysClr val="windowText" lastClr="000000"/>
      </a:dk1>
      <a:lt1>
        <a:sysClr val="window" lastClr="FFFFFF"/>
      </a:lt1>
      <a:dk2>
        <a:srgbClr val="006DAE"/>
      </a:dk2>
      <a:lt2>
        <a:srgbClr val="939597"/>
      </a:lt2>
      <a:accent1>
        <a:srgbClr val="E3E5E5"/>
      </a:accent1>
      <a:accent2>
        <a:srgbClr val="ECECEC"/>
      </a:accent2>
      <a:accent3>
        <a:srgbClr val="FF002B"/>
      </a:accent3>
      <a:accent4>
        <a:srgbClr val="00AC3E"/>
      </a:accent4>
      <a:accent5>
        <a:srgbClr val="009FDA"/>
      </a:accent5>
      <a:accent6>
        <a:srgbClr val="8177E7"/>
      </a:accent6>
      <a:hlink>
        <a:srgbClr val="EE64A4"/>
      </a:hlink>
      <a:folHlink>
        <a:srgbClr val="FC622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TotalTime>
  <Words>426</Words>
  <Application>Microsoft Office PowerPoint</Application>
  <PresentationFormat>On-screen Show (4:3)</PresentationFormat>
  <Paragraphs>29</Paragraphs>
  <Slides>2</Slides>
  <Notes>2</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2</vt:i4>
      </vt:variant>
    </vt:vector>
  </HeadingPairs>
  <TitlesOfParts>
    <vt:vector size="12" baseType="lpstr">
      <vt:lpstr>Arial</vt:lpstr>
      <vt:lpstr>Arial Narrow</vt:lpstr>
      <vt:lpstr>Calibri</vt:lpstr>
      <vt:lpstr>Wingdings</vt:lpstr>
      <vt:lpstr>Title slide_1</vt:lpstr>
      <vt:lpstr>Title slide_2</vt:lpstr>
      <vt:lpstr>1_Standard slide</vt:lpstr>
      <vt:lpstr>Section break 2</vt:lpstr>
      <vt:lpstr>Section break 1</vt:lpstr>
      <vt:lpstr>4_Custom Design</vt:lpstr>
      <vt:lpstr>PowerPoint Presentation</vt:lpstr>
      <vt:lpstr>BECOME AN ACCESS MONASH MENTOR IN 2018!</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(30pt Arial Narrow)</dc:title>
  <dc:creator>Microsoft Office User</dc:creator>
  <cp:lastModifiedBy>Farshid Vahid</cp:lastModifiedBy>
  <cp:revision>141</cp:revision>
  <dcterms:created xsi:type="dcterms:W3CDTF">2015-12-11T00:28:24Z</dcterms:created>
  <dcterms:modified xsi:type="dcterms:W3CDTF">2017-08-22T01:00:42Z</dcterms:modified>
</cp:coreProperties>
</file>