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11DE121-1FA6-42C7-87B0-4AE3E19DEE9F}">
  <a:tblStyle styleId="{111DE121-1FA6-42C7-87B0-4AE3E19DEE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Point 1: Each classification tree has low bias but high variance =&gt;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ETC3250: Spam Project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000"/>
              <a:t>Harry Austin, Ben Craine, Kamalpreet Singh, Tim Wilson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Problems Encountered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Dummy variables had to be created for </a:t>
            </a:r>
            <a:r>
              <a:rPr lang="en-GB"/>
              <a:t>categorical</a:t>
            </a:r>
            <a:r>
              <a:rPr lang="en-GB"/>
              <a:t> variables (domain and days of week)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Missing values for domain replaced with real value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 training and test sets don’t have exactly the same domains, which meant that the dummy variables did not match. Extra </a:t>
            </a:r>
            <a:r>
              <a:rPr lang="en-GB"/>
              <a:t>categorical</a:t>
            </a:r>
            <a:r>
              <a:rPr lang="en-GB"/>
              <a:t> variables are added to each dataset to </a:t>
            </a:r>
            <a:r>
              <a:rPr lang="en-GB"/>
              <a:t>resolve</a:t>
            </a:r>
            <a:r>
              <a:rPr lang="en-GB"/>
              <a:t> this.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Conclusion</a:t>
            </a:r>
            <a:r>
              <a:rPr lang="en-GB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We are ReSpampling.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Aim of project was to accurately classify emails as spam or not spam.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Import, clean, transform, visualise, model.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Choose the model which does a good job at classifying spam.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The Data</a:t>
            </a:r>
          </a:p>
        </p:txBody>
      </p:sp>
      <p:pic>
        <p:nvPicPr>
          <p:cNvPr descr="Dirty data you have.jp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075" y="1086228"/>
            <a:ext cx="3275850" cy="3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The Data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Slightly fewer than 3000 observations.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22 observations with missing values, all from Domain variable.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To keep or not to keep, that is the question.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Delete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Impute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Treat missing values as a value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Why treat missing values as a unique value?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The Data</a:t>
            </a:r>
          </a:p>
        </p:txBody>
      </p:sp>
      <p:pic>
        <p:nvPicPr>
          <p:cNvPr descr="image1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700" y="1017725"/>
            <a:ext cx="554498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Methods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9525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{111DE121-1FA6-42C7-87B0-4AE3E19DEE9F}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Method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Accuracy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KNN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0.7232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Logistic Regression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0.8303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LDA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0.7889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Ridge Regression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0.6859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Lasso Regression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0.8282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SVM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0.7455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Regression Tree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0.8404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Bagging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0.8616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Random 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0.8737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Random Forest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Collection of classification trees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Variance Bias Tradeoff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The premise of Random Forest is to collate many classification trees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Advantages? Disadvantages?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Variance Bias Tradeoff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Interpretability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The Model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Random Forest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Data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Mtry = 13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Ntrees = 1000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i</a:t>
            </a:r>
            <a:r>
              <a:rPr lang="en-GB"/>
              <a:t>mportance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900" y="1587238"/>
            <a:ext cx="3951425" cy="24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293" y="616612"/>
            <a:ext cx="4871425" cy="39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