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g&amp;ehk=tuqxgh4wDnCwxFLjoz0NDQ&amp;r=0&amp;pid=OfficeInsert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20"/>
  </p:notesMasterIdLst>
  <p:sldIdLst>
    <p:sldId id="256" r:id="rId2"/>
    <p:sldId id="257" r:id="rId3"/>
    <p:sldId id="258" r:id="rId4"/>
    <p:sldId id="276" r:id="rId5"/>
    <p:sldId id="266" r:id="rId6"/>
    <p:sldId id="269" r:id="rId7"/>
    <p:sldId id="268" r:id="rId8"/>
    <p:sldId id="260" r:id="rId9"/>
    <p:sldId id="271" r:id="rId10"/>
    <p:sldId id="275" r:id="rId11"/>
    <p:sldId id="274" r:id="rId12"/>
    <p:sldId id="272" r:id="rId13"/>
    <p:sldId id="273" r:id="rId14"/>
    <p:sldId id="261" r:id="rId15"/>
    <p:sldId id="277" r:id="rId16"/>
    <p:sldId id="263" r:id="rId17"/>
    <p:sldId id="270" r:id="rId18"/>
    <p:sldId id="264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D02F4B-BCAA-4FD5-BF25-68061D7AEB5E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E7A4B59-E854-4642-9635-494580EC7065}">
      <dgm:prSet phldrT="[Text]" custT="1"/>
      <dgm:spPr/>
      <dgm:t>
        <a:bodyPr/>
        <a:lstStyle/>
        <a:p>
          <a:r>
            <a:rPr lang="en-US" sz="3200" b="1" dirty="0"/>
            <a:t>Days of the week</a:t>
          </a:r>
        </a:p>
      </dgm:t>
    </dgm:pt>
    <dgm:pt modelId="{6A279B2A-BD61-4D2C-8793-8F7B71A4CEB9}" type="parTrans" cxnId="{AD6065B9-D14F-4ED7-8511-5D26A770587B}">
      <dgm:prSet/>
      <dgm:spPr/>
      <dgm:t>
        <a:bodyPr/>
        <a:lstStyle/>
        <a:p>
          <a:endParaRPr lang="en-US"/>
        </a:p>
      </dgm:t>
    </dgm:pt>
    <dgm:pt modelId="{B058A053-FFB0-4CE0-8EDB-AF0F949D6975}" type="sibTrans" cxnId="{AD6065B9-D14F-4ED7-8511-5D26A770587B}">
      <dgm:prSet/>
      <dgm:spPr/>
      <dgm:t>
        <a:bodyPr/>
        <a:lstStyle/>
        <a:p>
          <a:endParaRPr lang="en-US"/>
        </a:p>
      </dgm:t>
    </dgm:pt>
    <dgm:pt modelId="{9EDE60FE-3D2A-4B84-8236-AB69B3CAA801}">
      <dgm:prSet phldrT="[Text]" custT="1"/>
      <dgm:spPr/>
      <dgm:t>
        <a:bodyPr/>
        <a:lstStyle/>
        <a:p>
          <a:r>
            <a:rPr lang="en-US" sz="4800" b="0" dirty="0"/>
            <a:t>Weekends</a:t>
          </a:r>
          <a:endParaRPr lang="en-US" sz="1600" b="0" dirty="0"/>
        </a:p>
      </dgm:t>
    </dgm:pt>
    <dgm:pt modelId="{73E64769-C54E-40AD-874D-7D3F10D0E97D}" type="parTrans" cxnId="{F80AFF36-D6D8-4F07-90D6-11B1E9E17DDF}">
      <dgm:prSet/>
      <dgm:spPr/>
      <dgm:t>
        <a:bodyPr/>
        <a:lstStyle/>
        <a:p>
          <a:endParaRPr lang="en-US"/>
        </a:p>
      </dgm:t>
    </dgm:pt>
    <dgm:pt modelId="{117771DC-D843-4ECB-B2E7-CEFDC95412F0}" type="sibTrans" cxnId="{F80AFF36-D6D8-4F07-90D6-11B1E9E17DDF}">
      <dgm:prSet/>
      <dgm:spPr/>
      <dgm:t>
        <a:bodyPr/>
        <a:lstStyle/>
        <a:p>
          <a:endParaRPr lang="en-US"/>
        </a:p>
      </dgm:t>
    </dgm:pt>
    <dgm:pt modelId="{9653BB20-EA13-4AB9-A943-AEC1337CB316}">
      <dgm:prSet phldrT="[Text]" custT="1"/>
      <dgm:spPr/>
      <dgm:t>
        <a:bodyPr/>
        <a:lstStyle/>
        <a:p>
          <a:r>
            <a:rPr lang="en-US" sz="4000" b="0" dirty="0"/>
            <a:t>Weekdays</a:t>
          </a:r>
        </a:p>
      </dgm:t>
    </dgm:pt>
    <dgm:pt modelId="{852226E2-C248-4F07-A20D-090CC1E2EA54}" type="parTrans" cxnId="{52B724B1-D0C1-466F-A2CD-0DFF610FA41D}">
      <dgm:prSet/>
      <dgm:spPr/>
      <dgm:t>
        <a:bodyPr/>
        <a:lstStyle/>
        <a:p>
          <a:endParaRPr lang="en-US"/>
        </a:p>
      </dgm:t>
    </dgm:pt>
    <dgm:pt modelId="{2F714BA7-1EDF-4B4A-A377-83E55A1402BE}" type="sibTrans" cxnId="{52B724B1-D0C1-466F-A2CD-0DFF610FA41D}">
      <dgm:prSet/>
      <dgm:spPr/>
      <dgm:t>
        <a:bodyPr/>
        <a:lstStyle/>
        <a:p>
          <a:endParaRPr lang="en-US"/>
        </a:p>
      </dgm:t>
    </dgm:pt>
    <dgm:pt modelId="{2C848087-6A76-438A-969D-89DDF3611076}">
      <dgm:prSet/>
      <dgm:spPr/>
      <dgm:t>
        <a:bodyPr/>
        <a:lstStyle/>
        <a:p>
          <a:r>
            <a:rPr lang="en-US" b="0" dirty="0"/>
            <a:t>Monday</a:t>
          </a:r>
        </a:p>
        <a:p>
          <a:r>
            <a:rPr lang="en-US" b="0" dirty="0"/>
            <a:t>Tuesday</a:t>
          </a:r>
        </a:p>
        <a:p>
          <a:r>
            <a:rPr lang="en-US" b="0" dirty="0"/>
            <a:t>Wednesday</a:t>
          </a:r>
        </a:p>
        <a:p>
          <a:r>
            <a:rPr lang="en-US" b="0" dirty="0"/>
            <a:t>Thursday </a:t>
          </a:r>
        </a:p>
        <a:p>
          <a:r>
            <a:rPr lang="en-US" b="0" dirty="0"/>
            <a:t>Friday</a:t>
          </a:r>
        </a:p>
      </dgm:t>
    </dgm:pt>
    <dgm:pt modelId="{9C71B901-9FCF-4092-922E-DD7D226D4F56}" type="parTrans" cxnId="{F01B8812-14C6-44F1-8BE3-A73A3E28E525}">
      <dgm:prSet/>
      <dgm:spPr/>
      <dgm:t>
        <a:bodyPr/>
        <a:lstStyle/>
        <a:p>
          <a:endParaRPr lang="en-US"/>
        </a:p>
      </dgm:t>
    </dgm:pt>
    <dgm:pt modelId="{A49011E5-D15E-40ED-A7A1-BB4EF02395FA}" type="sibTrans" cxnId="{F01B8812-14C6-44F1-8BE3-A73A3E28E525}">
      <dgm:prSet/>
      <dgm:spPr/>
      <dgm:t>
        <a:bodyPr/>
        <a:lstStyle/>
        <a:p>
          <a:endParaRPr lang="en-US"/>
        </a:p>
      </dgm:t>
    </dgm:pt>
    <dgm:pt modelId="{072E85DE-C98A-40EC-BC38-6C490B5DEEE5}">
      <dgm:prSet/>
      <dgm:spPr/>
      <dgm:t>
        <a:bodyPr/>
        <a:lstStyle/>
        <a:p>
          <a:r>
            <a:rPr lang="en-US" b="0" dirty="0"/>
            <a:t>Saturday</a:t>
          </a:r>
        </a:p>
        <a:p>
          <a:r>
            <a:rPr lang="en-US" b="0" dirty="0"/>
            <a:t>Sunday</a:t>
          </a:r>
        </a:p>
      </dgm:t>
    </dgm:pt>
    <dgm:pt modelId="{D069A7D1-D641-4F82-83D7-E6798AF9709F}" type="parTrans" cxnId="{4D0E68E5-524D-4CE0-BD53-0351CF209B84}">
      <dgm:prSet/>
      <dgm:spPr/>
      <dgm:t>
        <a:bodyPr/>
        <a:lstStyle/>
        <a:p>
          <a:endParaRPr lang="en-US"/>
        </a:p>
      </dgm:t>
    </dgm:pt>
    <dgm:pt modelId="{0EA52AE2-F297-499C-9CE5-532A630D6A72}" type="sibTrans" cxnId="{4D0E68E5-524D-4CE0-BD53-0351CF209B84}">
      <dgm:prSet/>
      <dgm:spPr/>
      <dgm:t>
        <a:bodyPr/>
        <a:lstStyle/>
        <a:p>
          <a:endParaRPr lang="en-US"/>
        </a:p>
      </dgm:t>
    </dgm:pt>
    <dgm:pt modelId="{1888BE3B-DBF8-4EE2-A37B-96507BCE36FF}" type="pres">
      <dgm:prSet presAssocID="{FED02F4B-BCAA-4FD5-BF25-68061D7AEB5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48214D1-5C3B-4088-B0EB-561A08D943DB}" type="pres">
      <dgm:prSet presAssocID="{2E7A4B59-E854-4642-9635-494580EC7065}" presName="root1" presStyleCnt="0"/>
      <dgm:spPr/>
    </dgm:pt>
    <dgm:pt modelId="{A705DE13-3648-4649-85A8-932ED1216F40}" type="pres">
      <dgm:prSet presAssocID="{2E7A4B59-E854-4642-9635-494580EC7065}" presName="LevelOneTextNode" presStyleLbl="node0" presStyleIdx="0" presStyleCnt="1" custLinFactNeighborX="10450" custLinFactNeighborY="-12487">
        <dgm:presLayoutVars>
          <dgm:chPref val="3"/>
        </dgm:presLayoutVars>
      </dgm:prSet>
      <dgm:spPr/>
    </dgm:pt>
    <dgm:pt modelId="{C31D81A4-8D3A-43EB-8B49-EE587DF01921}" type="pres">
      <dgm:prSet presAssocID="{2E7A4B59-E854-4642-9635-494580EC7065}" presName="level2hierChild" presStyleCnt="0"/>
      <dgm:spPr/>
    </dgm:pt>
    <dgm:pt modelId="{7D1B8737-46FC-4F5A-A223-FE9642A726FB}" type="pres">
      <dgm:prSet presAssocID="{852226E2-C248-4F07-A20D-090CC1E2EA54}" presName="conn2-1" presStyleLbl="parChTrans1D2" presStyleIdx="0" presStyleCnt="2"/>
      <dgm:spPr/>
    </dgm:pt>
    <dgm:pt modelId="{4ACD9052-8C20-416E-BB2A-43BFF60AA98C}" type="pres">
      <dgm:prSet presAssocID="{852226E2-C248-4F07-A20D-090CC1E2EA54}" presName="connTx" presStyleLbl="parChTrans1D2" presStyleIdx="0" presStyleCnt="2"/>
      <dgm:spPr/>
    </dgm:pt>
    <dgm:pt modelId="{91D850BA-62C3-4D1D-924E-6921EA8DFD8D}" type="pres">
      <dgm:prSet presAssocID="{9653BB20-EA13-4AB9-A943-AEC1337CB316}" presName="root2" presStyleCnt="0"/>
      <dgm:spPr/>
    </dgm:pt>
    <dgm:pt modelId="{F9FD4116-7EF6-4C5A-A085-DCD8AA3DD56B}" type="pres">
      <dgm:prSet presAssocID="{9653BB20-EA13-4AB9-A943-AEC1337CB316}" presName="LevelTwoTextNode" presStyleLbl="node2" presStyleIdx="0" presStyleCnt="2" custLinFactNeighborX="-11816" custLinFactNeighborY="-54381">
        <dgm:presLayoutVars>
          <dgm:chPref val="3"/>
        </dgm:presLayoutVars>
      </dgm:prSet>
      <dgm:spPr/>
    </dgm:pt>
    <dgm:pt modelId="{71C3DF1E-B070-45E6-87E9-6CED5EAEB384}" type="pres">
      <dgm:prSet presAssocID="{9653BB20-EA13-4AB9-A943-AEC1337CB316}" presName="level3hierChild" presStyleCnt="0"/>
      <dgm:spPr/>
    </dgm:pt>
    <dgm:pt modelId="{6FF7413A-569F-471C-B3E7-FFC4F832CE23}" type="pres">
      <dgm:prSet presAssocID="{9C71B901-9FCF-4092-922E-DD7D226D4F56}" presName="conn2-1" presStyleLbl="parChTrans1D3" presStyleIdx="0" presStyleCnt="2"/>
      <dgm:spPr/>
    </dgm:pt>
    <dgm:pt modelId="{A376A9BA-7864-4A30-8564-6A5322FD3576}" type="pres">
      <dgm:prSet presAssocID="{9C71B901-9FCF-4092-922E-DD7D226D4F56}" presName="connTx" presStyleLbl="parChTrans1D3" presStyleIdx="0" presStyleCnt="2"/>
      <dgm:spPr/>
    </dgm:pt>
    <dgm:pt modelId="{BD06D6F9-FDFF-4513-B0B4-7B5B96ECE00C}" type="pres">
      <dgm:prSet presAssocID="{2C848087-6A76-438A-969D-89DDF3611076}" presName="root2" presStyleCnt="0"/>
      <dgm:spPr/>
    </dgm:pt>
    <dgm:pt modelId="{7BAE87B8-6E10-45A3-B5BF-04E870E71D10}" type="pres">
      <dgm:prSet presAssocID="{2C848087-6A76-438A-969D-89DDF3611076}" presName="LevelTwoTextNode" presStyleLbl="node3" presStyleIdx="0" presStyleCnt="2" custLinFactNeighborX="-17320" custLinFactNeighborY="-54591">
        <dgm:presLayoutVars>
          <dgm:chPref val="3"/>
        </dgm:presLayoutVars>
      </dgm:prSet>
      <dgm:spPr/>
    </dgm:pt>
    <dgm:pt modelId="{9FC560E6-ABEC-43A8-AD41-8F6642CA1221}" type="pres">
      <dgm:prSet presAssocID="{2C848087-6A76-438A-969D-89DDF3611076}" presName="level3hierChild" presStyleCnt="0"/>
      <dgm:spPr/>
    </dgm:pt>
    <dgm:pt modelId="{1C679A53-492F-411A-BF87-98F8CBB8C894}" type="pres">
      <dgm:prSet presAssocID="{73E64769-C54E-40AD-874D-7D3F10D0E97D}" presName="conn2-1" presStyleLbl="parChTrans1D2" presStyleIdx="1" presStyleCnt="2"/>
      <dgm:spPr/>
    </dgm:pt>
    <dgm:pt modelId="{66C8156A-7F62-4C3B-BA02-A5F64AFB9C65}" type="pres">
      <dgm:prSet presAssocID="{73E64769-C54E-40AD-874D-7D3F10D0E97D}" presName="connTx" presStyleLbl="parChTrans1D2" presStyleIdx="1" presStyleCnt="2"/>
      <dgm:spPr/>
    </dgm:pt>
    <dgm:pt modelId="{326E7F17-CDB6-4911-80F2-CCC816B3473B}" type="pres">
      <dgm:prSet presAssocID="{9EDE60FE-3D2A-4B84-8236-AB69B3CAA801}" presName="root2" presStyleCnt="0"/>
      <dgm:spPr/>
    </dgm:pt>
    <dgm:pt modelId="{20DD0080-869E-41CA-B90C-F798952C7209}" type="pres">
      <dgm:prSet presAssocID="{9EDE60FE-3D2A-4B84-8236-AB69B3CAA801}" presName="LevelTwoTextNode" presStyleLbl="node2" presStyleIdx="1" presStyleCnt="2" custLinFactNeighborX="-11771" custLinFactNeighborY="31221">
        <dgm:presLayoutVars>
          <dgm:chPref val="3"/>
        </dgm:presLayoutVars>
      </dgm:prSet>
      <dgm:spPr/>
    </dgm:pt>
    <dgm:pt modelId="{38A82ABA-C3EC-4328-BED7-2C10ECF8F66B}" type="pres">
      <dgm:prSet presAssocID="{9EDE60FE-3D2A-4B84-8236-AB69B3CAA801}" presName="level3hierChild" presStyleCnt="0"/>
      <dgm:spPr/>
    </dgm:pt>
    <dgm:pt modelId="{5B6AC5CB-D1B1-4413-8816-2D3A76ECFB69}" type="pres">
      <dgm:prSet presAssocID="{D069A7D1-D641-4F82-83D7-E6798AF9709F}" presName="conn2-1" presStyleLbl="parChTrans1D3" presStyleIdx="1" presStyleCnt="2"/>
      <dgm:spPr/>
    </dgm:pt>
    <dgm:pt modelId="{57D260A8-7C29-4BE1-9467-7CD242E3EF4D}" type="pres">
      <dgm:prSet presAssocID="{D069A7D1-D641-4F82-83D7-E6798AF9709F}" presName="connTx" presStyleLbl="parChTrans1D3" presStyleIdx="1" presStyleCnt="2"/>
      <dgm:spPr/>
    </dgm:pt>
    <dgm:pt modelId="{4618A3CF-1DBD-4D2B-92BC-38FA96FB0EB7}" type="pres">
      <dgm:prSet presAssocID="{072E85DE-C98A-40EC-BC38-6C490B5DEEE5}" presName="root2" presStyleCnt="0"/>
      <dgm:spPr/>
    </dgm:pt>
    <dgm:pt modelId="{2BF7C553-C178-432A-A038-C0F530CE0DEA}" type="pres">
      <dgm:prSet presAssocID="{072E85DE-C98A-40EC-BC38-6C490B5DEEE5}" presName="LevelTwoTextNode" presStyleLbl="node3" presStyleIdx="1" presStyleCnt="2" custLinFactNeighborX="-16715" custLinFactNeighborY="31098">
        <dgm:presLayoutVars>
          <dgm:chPref val="3"/>
        </dgm:presLayoutVars>
      </dgm:prSet>
      <dgm:spPr/>
    </dgm:pt>
    <dgm:pt modelId="{439622F1-A20F-42FA-9226-FAA8402AFDF2}" type="pres">
      <dgm:prSet presAssocID="{072E85DE-C98A-40EC-BC38-6C490B5DEEE5}" presName="level3hierChild" presStyleCnt="0"/>
      <dgm:spPr/>
    </dgm:pt>
  </dgm:ptLst>
  <dgm:cxnLst>
    <dgm:cxn modelId="{EF8E9901-A35F-4FBF-93B7-C9BB52E02A75}" type="presOf" srcId="{D069A7D1-D641-4F82-83D7-E6798AF9709F}" destId="{5B6AC5CB-D1B1-4413-8816-2D3A76ECFB69}" srcOrd="0" destOrd="0" presId="urn:microsoft.com/office/officeart/2005/8/layout/hierarchy2"/>
    <dgm:cxn modelId="{DA7A7A11-322B-445C-A648-8F7A1387721C}" type="presOf" srcId="{2E7A4B59-E854-4642-9635-494580EC7065}" destId="{A705DE13-3648-4649-85A8-932ED1216F40}" srcOrd="0" destOrd="0" presId="urn:microsoft.com/office/officeart/2005/8/layout/hierarchy2"/>
    <dgm:cxn modelId="{F01B8812-14C6-44F1-8BE3-A73A3E28E525}" srcId="{9653BB20-EA13-4AB9-A943-AEC1337CB316}" destId="{2C848087-6A76-438A-969D-89DDF3611076}" srcOrd="0" destOrd="0" parTransId="{9C71B901-9FCF-4092-922E-DD7D226D4F56}" sibTransId="{A49011E5-D15E-40ED-A7A1-BB4EF02395FA}"/>
    <dgm:cxn modelId="{93CB3B2B-FCA5-4AF2-93CA-526DF9EE64ED}" type="presOf" srcId="{73E64769-C54E-40AD-874D-7D3F10D0E97D}" destId="{1C679A53-492F-411A-BF87-98F8CBB8C894}" srcOrd="0" destOrd="0" presId="urn:microsoft.com/office/officeart/2005/8/layout/hierarchy2"/>
    <dgm:cxn modelId="{F80AFF36-D6D8-4F07-90D6-11B1E9E17DDF}" srcId="{2E7A4B59-E854-4642-9635-494580EC7065}" destId="{9EDE60FE-3D2A-4B84-8236-AB69B3CAA801}" srcOrd="1" destOrd="0" parTransId="{73E64769-C54E-40AD-874D-7D3F10D0E97D}" sibTransId="{117771DC-D843-4ECB-B2E7-CEFDC95412F0}"/>
    <dgm:cxn modelId="{54CDE53E-CD37-48E0-ACA6-132B92DE5E7B}" type="presOf" srcId="{2C848087-6A76-438A-969D-89DDF3611076}" destId="{7BAE87B8-6E10-45A3-B5BF-04E870E71D10}" srcOrd="0" destOrd="0" presId="urn:microsoft.com/office/officeart/2005/8/layout/hierarchy2"/>
    <dgm:cxn modelId="{F883345C-5D1B-49D0-919F-C74D3C5C944C}" type="presOf" srcId="{9C71B901-9FCF-4092-922E-DD7D226D4F56}" destId="{6FF7413A-569F-471C-B3E7-FFC4F832CE23}" srcOrd="0" destOrd="0" presId="urn:microsoft.com/office/officeart/2005/8/layout/hierarchy2"/>
    <dgm:cxn modelId="{63C2C669-0DF0-4AE3-BFA6-2D89A8116963}" type="presOf" srcId="{9EDE60FE-3D2A-4B84-8236-AB69B3CAA801}" destId="{20DD0080-869E-41CA-B90C-F798952C7209}" srcOrd="0" destOrd="0" presId="urn:microsoft.com/office/officeart/2005/8/layout/hierarchy2"/>
    <dgm:cxn modelId="{7891BC79-167F-4D62-A6B7-76CBE10A98C4}" type="presOf" srcId="{9C71B901-9FCF-4092-922E-DD7D226D4F56}" destId="{A376A9BA-7864-4A30-8564-6A5322FD3576}" srcOrd="1" destOrd="0" presId="urn:microsoft.com/office/officeart/2005/8/layout/hierarchy2"/>
    <dgm:cxn modelId="{568369AA-CE22-4D54-8C7F-7C1F6AB396BA}" type="presOf" srcId="{73E64769-C54E-40AD-874D-7D3F10D0E97D}" destId="{66C8156A-7F62-4C3B-BA02-A5F64AFB9C65}" srcOrd="1" destOrd="0" presId="urn:microsoft.com/office/officeart/2005/8/layout/hierarchy2"/>
    <dgm:cxn modelId="{52B724B1-D0C1-466F-A2CD-0DFF610FA41D}" srcId="{2E7A4B59-E854-4642-9635-494580EC7065}" destId="{9653BB20-EA13-4AB9-A943-AEC1337CB316}" srcOrd="0" destOrd="0" parTransId="{852226E2-C248-4F07-A20D-090CC1E2EA54}" sibTransId="{2F714BA7-1EDF-4B4A-A377-83E55A1402BE}"/>
    <dgm:cxn modelId="{AD6065B9-D14F-4ED7-8511-5D26A770587B}" srcId="{FED02F4B-BCAA-4FD5-BF25-68061D7AEB5E}" destId="{2E7A4B59-E854-4642-9635-494580EC7065}" srcOrd="0" destOrd="0" parTransId="{6A279B2A-BD61-4D2C-8793-8F7B71A4CEB9}" sibTransId="{B058A053-FFB0-4CE0-8EDB-AF0F949D6975}"/>
    <dgm:cxn modelId="{7D5566BB-1EC5-4724-9B6E-3DF51DBCE753}" type="presOf" srcId="{852226E2-C248-4F07-A20D-090CC1E2EA54}" destId="{7D1B8737-46FC-4F5A-A223-FE9642A726FB}" srcOrd="0" destOrd="0" presId="urn:microsoft.com/office/officeart/2005/8/layout/hierarchy2"/>
    <dgm:cxn modelId="{AE3109BD-217A-4306-B8D9-A3504114B453}" type="presOf" srcId="{FED02F4B-BCAA-4FD5-BF25-68061D7AEB5E}" destId="{1888BE3B-DBF8-4EE2-A37B-96507BCE36FF}" srcOrd="0" destOrd="0" presId="urn:microsoft.com/office/officeart/2005/8/layout/hierarchy2"/>
    <dgm:cxn modelId="{DDF7E4CE-F4F4-450F-A180-16C2CD8B3449}" type="presOf" srcId="{852226E2-C248-4F07-A20D-090CC1E2EA54}" destId="{4ACD9052-8C20-416E-BB2A-43BFF60AA98C}" srcOrd="1" destOrd="0" presId="urn:microsoft.com/office/officeart/2005/8/layout/hierarchy2"/>
    <dgm:cxn modelId="{4D0E68E5-524D-4CE0-BD53-0351CF209B84}" srcId="{9EDE60FE-3D2A-4B84-8236-AB69B3CAA801}" destId="{072E85DE-C98A-40EC-BC38-6C490B5DEEE5}" srcOrd="0" destOrd="0" parTransId="{D069A7D1-D641-4F82-83D7-E6798AF9709F}" sibTransId="{0EA52AE2-F297-499C-9CE5-532A630D6A72}"/>
    <dgm:cxn modelId="{228284E7-7F16-4EBB-A95D-F3C843129189}" type="presOf" srcId="{072E85DE-C98A-40EC-BC38-6C490B5DEEE5}" destId="{2BF7C553-C178-432A-A038-C0F530CE0DEA}" srcOrd="0" destOrd="0" presId="urn:microsoft.com/office/officeart/2005/8/layout/hierarchy2"/>
    <dgm:cxn modelId="{D0ACE4ED-F516-4002-AC38-B05AB83DA587}" type="presOf" srcId="{9653BB20-EA13-4AB9-A943-AEC1337CB316}" destId="{F9FD4116-7EF6-4C5A-A085-DCD8AA3DD56B}" srcOrd="0" destOrd="0" presId="urn:microsoft.com/office/officeart/2005/8/layout/hierarchy2"/>
    <dgm:cxn modelId="{3A2B97EE-ECA6-4FA3-A8D0-68F557F244F5}" type="presOf" srcId="{D069A7D1-D641-4F82-83D7-E6798AF9709F}" destId="{57D260A8-7C29-4BE1-9467-7CD242E3EF4D}" srcOrd="1" destOrd="0" presId="urn:microsoft.com/office/officeart/2005/8/layout/hierarchy2"/>
    <dgm:cxn modelId="{0015ECDF-5772-411D-91CF-B080C304D638}" type="presParOf" srcId="{1888BE3B-DBF8-4EE2-A37B-96507BCE36FF}" destId="{748214D1-5C3B-4088-B0EB-561A08D943DB}" srcOrd="0" destOrd="0" presId="urn:microsoft.com/office/officeart/2005/8/layout/hierarchy2"/>
    <dgm:cxn modelId="{D50044B9-E948-4CEC-AE43-3555E132EC81}" type="presParOf" srcId="{748214D1-5C3B-4088-B0EB-561A08D943DB}" destId="{A705DE13-3648-4649-85A8-932ED1216F40}" srcOrd="0" destOrd="0" presId="urn:microsoft.com/office/officeart/2005/8/layout/hierarchy2"/>
    <dgm:cxn modelId="{F644B77C-F913-4104-8575-96215FD01069}" type="presParOf" srcId="{748214D1-5C3B-4088-B0EB-561A08D943DB}" destId="{C31D81A4-8D3A-43EB-8B49-EE587DF01921}" srcOrd="1" destOrd="0" presId="urn:microsoft.com/office/officeart/2005/8/layout/hierarchy2"/>
    <dgm:cxn modelId="{8770FADF-815E-4BAD-9121-581D5E5024CB}" type="presParOf" srcId="{C31D81A4-8D3A-43EB-8B49-EE587DF01921}" destId="{7D1B8737-46FC-4F5A-A223-FE9642A726FB}" srcOrd="0" destOrd="0" presId="urn:microsoft.com/office/officeart/2005/8/layout/hierarchy2"/>
    <dgm:cxn modelId="{433A20F9-4A44-4177-A3FD-4CD5AC3311B7}" type="presParOf" srcId="{7D1B8737-46FC-4F5A-A223-FE9642A726FB}" destId="{4ACD9052-8C20-416E-BB2A-43BFF60AA98C}" srcOrd="0" destOrd="0" presId="urn:microsoft.com/office/officeart/2005/8/layout/hierarchy2"/>
    <dgm:cxn modelId="{C5ACF5CE-FA05-4960-9E2C-8BF83D80589C}" type="presParOf" srcId="{C31D81A4-8D3A-43EB-8B49-EE587DF01921}" destId="{91D850BA-62C3-4D1D-924E-6921EA8DFD8D}" srcOrd="1" destOrd="0" presId="urn:microsoft.com/office/officeart/2005/8/layout/hierarchy2"/>
    <dgm:cxn modelId="{F88FF426-0B2F-4AB9-8E44-7CCE2A3D70FF}" type="presParOf" srcId="{91D850BA-62C3-4D1D-924E-6921EA8DFD8D}" destId="{F9FD4116-7EF6-4C5A-A085-DCD8AA3DD56B}" srcOrd="0" destOrd="0" presId="urn:microsoft.com/office/officeart/2005/8/layout/hierarchy2"/>
    <dgm:cxn modelId="{8C08A0A7-B9BC-41C4-9A0A-5AF495434419}" type="presParOf" srcId="{91D850BA-62C3-4D1D-924E-6921EA8DFD8D}" destId="{71C3DF1E-B070-45E6-87E9-6CED5EAEB384}" srcOrd="1" destOrd="0" presId="urn:microsoft.com/office/officeart/2005/8/layout/hierarchy2"/>
    <dgm:cxn modelId="{B82FAEC4-B3A5-4D07-8538-2ACECD5BDD01}" type="presParOf" srcId="{71C3DF1E-B070-45E6-87E9-6CED5EAEB384}" destId="{6FF7413A-569F-471C-B3E7-FFC4F832CE23}" srcOrd="0" destOrd="0" presId="urn:microsoft.com/office/officeart/2005/8/layout/hierarchy2"/>
    <dgm:cxn modelId="{B2E41757-2B06-470B-8F7C-A17FD3015C35}" type="presParOf" srcId="{6FF7413A-569F-471C-B3E7-FFC4F832CE23}" destId="{A376A9BA-7864-4A30-8564-6A5322FD3576}" srcOrd="0" destOrd="0" presId="urn:microsoft.com/office/officeart/2005/8/layout/hierarchy2"/>
    <dgm:cxn modelId="{8E89461C-3A58-42B4-987E-0ACF8F5AB8F5}" type="presParOf" srcId="{71C3DF1E-B070-45E6-87E9-6CED5EAEB384}" destId="{BD06D6F9-FDFF-4513-B0B4-7B5B96ECE00C}" srcOrd="1" destOrd="0" presId="urn:microsoft.com/office/officeart/2005/8/layout/hierarchy2"/>
    <dgm:cxn modelId="{31A63E13-5457-42A5-B34F-E582E0C30FB7}" type="presParOf" srcId="{BD06D6F9-FDFF-4513-B0B4-7B5B96ECE00C}" destId="{7BAE87B8-6E10-45A3-B5BF-04E870E71D10}" srcOrd="0" destOrd="0" presId="urn:microsoft.com/office/officeart/2005/8/layout/hierarchy2"/>
    <dgm:cxn modelId="{CE8B9B1F-0927-43B6-9076-D5D58696A87E}" type="presParOf" srcId="{BD06D6F9-FDFF-4513-B0B4-7B5B96ECE00C}" destId="{9FC560E6-ABEC-43A8-AD41-8F6642CA1221}" srcOrd="1" destOrd="0" presId="urn:microsoft.com/office/officeart/2005/8/layout/hierarchy2"/>
    <dgm:cxn modelId="{4AE360B3-BBBE-41F2-BB35-F33FED26E784}" type="presParOf" srcId="{C31D81A4-8D3A-43EB-8B49-EE587DF01921}" destId="{1C679A53-492F-411A-BF87-98F8CBB8C894}" srcOrd="2" destOrd="0" presId="urn:microsoft.com/office/officeart/2005/8/layout/hierarchy2"/>
    <dgm:cxn modelId="{5763C671-0905-47EF-B0D1-B2E5030830B4}" type="presParOf" srcId="{1C679A53-492F-411A-BF87-98F8CBB8C894}" destId="{66C8156A-7F62-4C3B-BA02-A5F64AFB9C65}" srcOrd="0" destOrd="0" presId="urn:microsoft.com/office/officeart/2005/8/layout/hierarchy2"/>
    <dgm:cxn modelId="{769AA82D-5A44-4845-9172-BA27AA1EC80D}" type="presParOf" srcId="{C31D81A4-8D3A-43EB-8B49-EE587DF01921}" destId="{326E7F17-CDB6-4911-80F2-CCC816B3473B}" srcOrd="3" destOrd="0" presId="urn:microsoft.com/office/officeart/2005/8/layout/hierarchy2"/>
    <dgm:cxn modelId="{7F28808C-4E5D-429A-8FB9-741236807C86}" type="presParOf" srcId="{326E7F17-CDB6-4911-80F2-CCC816B3473B}" destId="{20DD0080-869E-41CA-B90C-F798952C7209}" srcOrd="0" destOrd="0" presId="urn:microsoft.com/office/officeart/2005/8/layout/hierarchy2"/>
    <dgm:cxn modelId="{E8032AC6-BFFA-414A-A320-B855AE0B5862}" type="presParOf" srcId="{326E7F17-CDB6-4911-80F2-CCC816B3473B}" destId="{38A82ABA-C3EC-4328-BED7-2C10ECF8F66B}" srcOrd="1" destOrd="0" presId="urn:microsoft.com/office/officeart/2005/8/layout/hierarchy2"/>
    <dgm:cxn modelId="{A36B9038-2F3E-4557-9CEB-EDA5611A59AF}" type="presParOf" srcId="{38A82ABA-C3EC-4328-BED7-2C10ECF8F66B}" destId="{5B6AC5CB-D1B1-4413-8816-2D3A76ECFB69}" srcOrd="0" destOrd="0" presId="urn:microsoft.com/office/officeart/2005/8/layout/hierarchy2"/>
    <dgm:cxn modelId="{B1C4DCB3-3C8F-459E-A2A0-F57B812701D5}" type="presParOf" srcId="{5B6AC5CB-D1B1-4413-8816-2D3A76ECFB69}" destId="{57D260A8-7C29-4BE1-9467-7CD242E3EF4D}" srcOrd="0" destOrd="0" presId="urn:microsoft.com/office/officeart/2005/8/layout/hierarchy2"/>
    <dgm:cxn modelId="{CFBC8E97-83CA-4BEA-9D41-34CCB46EF8D6}" type="presParOf" srcId="{38A82ABA-C3EC-4328-BED7-2C10ECF8F66B}" destId="{4618A3CF-1DBD-4D2B-92BC-38FA96FB0EB7}" srcOrd="1" destOrd="0" presId="urn:microsoft.com/office/officeart/2005/8/layout/hierarchy2"/>
    <dgm:cxn modelId="{CE4F2BE4-06A4-49C0-B084-3F110B41C27C}" type="presParOf" srcId="{4618A3CF-1DBD-4D2B-92BC-38FA96FB0EB7}" destId="{2BF7C553-C178-432A-A038-C0F530CE0DEA}" srcOrd="0" destOrd="0" presId="urn:microsoft.com/office/officeart/2005/8/layout/hierarchy2"/>
    <dgm:cxn modelId="{514F051E-5342-4827-83C1-3156A32383BA}" type="presParOf" srcId="{4618A3CF-1DBD-4D2B-92BC-38FA96FB0EB7}" destId="{439622F1-A20F-42FA-9226-FAA8402AFDF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D8985E7-8D8E-449D-A383-D503649003E7}" type="doc">
      <dgm:prSet loTypeId="urn:microsoft.com/office/officeart/2005/8/layout/venn3" loCatId="relationship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EB14052-A2A0-4F50-AEBE-6332ACCE78AA}">
      <dgm:prSet phldrT="[Text]"/>
      <dgm:spPr/>
      <dgm:t>
        <a:bodyPr/>
        <a:lstStyle/>
        <a:p>
          <a:r>
            <a:rPr lang="en-US" dirty="0">
              <a:cs typeface="Arial"/>
            </a:rPr>
            <a:t> </a:t>
          </a:r>
        </a:p>
      </dgm:t>
    </dgm:pt>
    <dgm:pt modelId="{70E516A7-7AB3-45F6-8A31-BD7729F14488}" type="parTrans" cxnId="{CCECC17A-DD1E-40F8-9FE5-1970D9CF366C}">
      <dgm:prSet/>
      <dgm:spPr/>
      <dgm:t>
        <a:bodyPr/>
        <a:lstStyle/>
        <a:p>
          <a:endParaRPr lang="en-US"/>
        </a:p>
      </dgm:t>
    </dgm:pt>
    <dgm:pt modelId="{9243DF99-E0FD-4D19-A4A5-08FCEED6F81F}" type="sibTrans" cxnId="{CCECC17A-DD1E-40F8-9FE5-1970D9CF366C}">
      <dgm:prSet/>
      <dgm:spPr/>
      <dgm:t>
        <a:bodyPr/>
        <a:lstStyle/>
        <a:p>
          <a:endParaRPr lang="en-US"/>
        </a:p>
      </dgm:t>
    </dgm:pt>
    <dgm:pt modelId="{4890A28D-D2C5-4750-8520-31625C9AE7B9}" type="pres">
      <dgm:prSet presAssocID="{DD8985E7-8D8E-449D-A383-D503649003E7}" presName="Name0" presStyleCnt="0">
        <dgm:presLayoutVars>
          <dgm:dir/>
          <dgm:resizeHandles val="exact"/>
        </dgm:presLayoutVars>
      </dgm:prSet>
      <dgm:spPr/>
    </dgm:pt>
    <dgm:pt modelId="{66CA909C-6048-4260-962D-F527425B8485}" type="pres">
      <dgm:prSet presAssocID="{8EB14052-A2A0-4F50-AEBE-6332ACCE78AA}" presName="Name5" presStyleLbl="vennNode1" presStyleIdx="0" presStyleCnt="1" custLinFactNeighborX="-20980" custLinFactNeighborY="0">
        <dgm:presLayoutVars>
          <dgm:bulletEnabled val="1"/>
        </dgm:presLayoutVars>
      </dgm:prSet>
      <dgm:spPr/>
    </dgm:pt>
  </dgm:ptLst>
  <dgm:cxnLst>
    <dgm:cxn modelId="{AE994704-BFE4-4D27-B3D2-0C6CA0258373}" type="presOf" srcId="{8EB14052-A2A0-4F50-AEBE-6332ACCE78AA}" destId="{66CA909C-6048-4260-962D-F527425B8485}" srcOrd="0" destOrd="0" presId="urn:microsoft.com/office/officeart/2005/8/layout/venn3"/>
    <dgm:cxn modelId="{26E9BF38-BA0D-4EFA-A6F0-904FB196F9A9}" type="presOf" srcId="{DD8985E7-8D8E-449D-A383-D503649003E7}" destId="{4890A28D-D2C5-4750-8520-31625C9AE7B9}" srcOrd="0" destOrd="0" presId="urn:microsoft.com/office/officeart/2005/8/layout/venn3"/>
    <dgm:cxn modelId="{CCECC17A-DD1E-40F8-9FE5-1970D9CF366C}" srcId="{DD8985E7-8D8E-449D-A383-D503649003E7}" destId="{8EB14052-A2A0-4F50-AEBE-6332ACCE78AA}" srcOrd="0" destOrd="0" parTransId="{70E516A7-7AB3-45F6-8A31-BD7729F14488}" sibTransId="{9243DF99-E0FD-4D19-A4A5-08FCEED6F81F}"/>
    <dgm:cxn modelId="{09539D7E-48D2-4CD1-80A0-5F59DE436BEE}" type="presParOf" srcId="{4890A28D-D2C5-4750-8520-31625C9AE7B9}" destId="{66CA909C-6048-4260-962D-F527425B8485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D8985E7-8D8E-449D-A383-D503649003E7}" type="doc">
      <dgm:prSet loTypeId="urn:microsoft.com/office/officeart/2005/8/layout/venn3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EB14052-A2A0-4F50-AEBE-6332ACCE78AA}">
      <dgm:prSet phldrT="[Text]"/>
      <dgm:spPr/>
      <dgm:t>
        <a:bodyPr/>
        <a:lstStyle/>
        <a:p>
          <a:r>
            <a:rPr lang="en-US" sz="3000">
              <a:latin typeface="Arial"/>
              <a:cs typeface="Arial"/>
            </a:rPr>
            <a:t>Spam</a:t>
          </a:r>
        </a:p>
      </dgm:t>
    </dgm:pt>
    <dgm:pt modelId="{70E516A7-7AB3-45F6-8A31-BD7729F14488}" type="parTrans" cxnId="{CCECC17A-DD1E-40F8-9FE5-1970D9CF366C}">
      <dgm:prSet/>
      <dgm:spPr/>
      <dgm:t>
        <a:bodyPr/>
        <a:lstStyle/>
        <a:p>
          <a:endParaRPr lang="en-US"/>
        </a:p>
      </dgm:t>
    </dgm:pt>
    <dgm:pt modelId="{9243DF99-E0FD-4D19-A4A5-08FCEED6F81F}" type="sibTrans" cxnId="{CCECC17A-DD1E-40F8-9FE5-1970D9CF366C}">
      <dgm:prSet/>
      <dgm:spPr/>
      <dgm:t>
        <a:bodyPr/>
        <a:lstStyle/>
        <a:p>
          <a:endParaRPr lang="en-US"/>
        </a:p>
      </dgm:t>
    </dgm:pt>
    <dgm:pt modelId="{4890A28D-D2C5-4750-8520-31625C9AE7B9}" type="pres">
      <dgm:prSet presAssocID="{DD8985E7-8D8E-449D-A383-D503649003E7}" presName="Name0" presStyleCnt="0">
        <dgm:presLayoutVars>
          <dgm:dir/>
          <dgm:resizeHandles val="exact"/>
        </dgm:presLayoutVars>
      </dgm:prSet>
      <dgm:spPr/>
    </dgm:pt>
    <dgm:pt modelId="{66CA909C-6048-4260-962D-F527425B8485}" type="pres">
      <dgm:prSet presAssocID="{8EB14052-A2A0-4F50-AEBE-6332ACCE78AA}" presName="Name5" presStyleLbl="vennNode1" presStyleIdx="0" presStyleCnt="1">
        <dgm:presLayoutVars>
          <dgm:bulletEnabled val="1"/>
        </dgm:presLayoutVars>
      </dgm:prSet>
      <dgm:spPr/>
    </dgm:pt>
  </dgm:ptLst>
  <dgm:cxnLst>
    <dgm:cxn modelId="{AE994704-BFE4-4D27-B3D2-0C6CA0258373}" type="presOf" srcId="{8EB14052-A2A0-4F50-AEBE-6332ACCE78AA}" destId="{66CA909C-6048-4260-962D-F527425B8485}" srcOrd="0" destOrd="0" presId="urn:microsoft.com/office/officeart/2005/8/layout/venn3"/>
    <dgm:cxn modelId="{26E9BF38-BA0D-4EFA-A6F0-904FB196F9A9}" type="presOf" srcId="{DD8985E7-8D8E-449D-A383-D503649003E7}" destId="{4890A28D-D2C5-4750-8520-31625C9AE7B9}" srcOrd="0" destOrd="0" presId="urn:microsoft.com/office/officeart/2005/8/layout/venn3"/>
    <dgm:cxn modelId="{CCECC17A-DD1E-40F8-9FE5-1970D9CF366C}" srcId="{DD8985E7-8D8E-449D-A383-D503649003E7}" destId="{8EB14052-A2A0-4F50-AEBE-6332ACCE78AA}" srcOrd="0" destOrd="0" parTransId="{70E516A7-7AB3-45F6-8A31-BD7729F14488}" sibTransId="{9243DF99-E0FD-4D19-A4A5-08FCEED6F81F}"/>
    <dgm:cxn modelId="{09539D7E-48D2-4CD1-80A0-5F59DE436BEE}" type="presParOf" srcId="{4890A28D-D2C5-4750-8520-31625C9AE7B9}" destId="{66CA909C-6048-4260-962D-F527425B8485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D8985E7-8D8E-449D-A383-D503649003E7}" type="doc">
      <dgm:prSet loTypeId="urn:microsoft.com/office/officeart/2005/8/layout/venn3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EB14052-A2A0-4F50-AEBE-6332ACCE78AA}">
      <dgm:prSet phldrT="[Text]"/>
      <dgm:spPr/>
      <dgm:t>
        <a:bodyPr/>
        <a:lstStyle/>
        <a:p>
          <a:r>
            <a:rPr lang="en-US">
              <a:cs typeface="Arial"/>
            </a:rPr>
            <a:t>Porn</a:t>
          </a:r>
          <a:r>
            <a:rPr lang="en-AU">
              <a:cs typeface="Arial"/>
            </a:rPr>
            <a:t> </a:t>
          </a:r>
          <a:endParaRPr lang="en-US">
            <a:cs typeface="Arial"/>
          </a:endParaRPr>
        </a:p>
      </dgm:t>
    </dgm:pt>
    <dgm:pt modelId="{70E516A7-7AB3-45F6-8A31-BD7729F14488}" type="parTrans" cxnId="{CCECC17A-DD1E-40F8-9FE5-1970D9CF366C}">
      <dgm:prSet/>
      <dgm:spPr/>
      <dgm:t>
        <a:bodyPr/>
        <a:lstStyle/>
        <a:p>
          <a:endParaRPr lang="en-US"/>
        </a:p>
      </dgm:t>
    </dgm:pt>
    <dgm:pt modelId="{9243DF99-E0FD-4D19-A4A5-08FCEED6F81F}" type="sibTrans" cxnId="{CCECC17A-DD1E-40F8-9FE5-1970D9CF366C}">
      <dgm:prSet/>
      <dgm:spPr/>
      <dgm:t>
        <a:bodyPr/>
        <a:lstStyle/>
        <a:p>
          <a:endParaRPr lang="en-US"/>
        </a:p>
      </dgm:t>
    </dgm:pt>
    <dgm:pt modelId="{4890A28D-D2C5-4750-8520-31625C9AE7B9}" type="pres">
      <dgm:prSet presAssocID="{DD8985E7-8D8E-449D-A383-D503649003E7}" presName="Name0" presStyleCnt="0">
        <dgm:presLayoutVars>
          <dgm:dir/>
          <dgm:resizeHandles val="exact"/>
        </dgm:presLayoutVars>
      </dgm:prSet>
      <dgm:spPr/>
    </dgm:pt>
    <dgm:pt modelId="{66CA909C-6048-4260-962D-F527425B8485}" type="pres">
      <dgm:prSet presAssocID="{8EB14052-A2A0-4F50-AEBE-6332ACCE78AA}" presName="Name5" presStyleLbl="vennNode1" presStyleIdx="0" presStyleCnt="1">
        <dgm:presLayoutVars>
          <dgm:bulletEnabled val="1"/>
        </dgm:presLayoutVars>
      </dgm:prSet>
      <dgm:spPr/>
    </dgm:pt>
  </dgm:ptLst>
  <dgm:cxnLst>
    <dgm:cxn modelId="{AE994704-BFE4-4D27-B3D2-0C6CA0258373}" type="presOf" srcId="{8EB14052-A2A0-4F50-AEBE-6332ACCE78AA}" destId="{66CA909C-6048-4260-962D-F527425B8485}" srcOrd="0" destOrd="0" presId="urn:microsoft.com/office/officeart/2005/8/layout/venn3"/>
    <dgm:cxn modelId="{26E9BF38-BA0D-4EFA-A6F0-904FB196F9A9}" type="presOf" srcId="{DD8985E7-8D8E-449D-A383-D503649003E7}" destId="{4890A28D-D2C5-4750-8520-31625C9AE7B9}" srcOrd="0" destOrd="0" presId="urn:microsoft.com/office/officeart/2005/8/layout/venn3"/>
    <dgm:cxn modelId="{CCECC17A-DD1E-40F8-9FE5-1970D9CF366C}" srcId="{DD8985E7-8D8E-449D-A383-D503649003E7}" destId="{8EB14052-A2A0-4F50-AEBE-6332ACCE78AA}" srcOrd="0" destOrd="0" parTransId="{70E516A7-7AB3-45F6-8A31-BD7729F14488}" sibTransId="{9243DF99-E0FD-4D19-A4A5-08FCEED6F81F}"/>
    <dgm:cxn modelId="{09539D7E-48D2-4CD1-80A0-5F59DE436BEE}" type="presParOf" srcId="{4890A28D-D2C5-4750-8520-31625C9AE7B9}" destId="{66CA909C-6048-4260-962D-F527425B8485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D02F4B-BCAA-4FD5-BF25-68061D7AEB5E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E7A4B59-E854-4642-9635-494580EC7065}">
      <dgm:prSet phldrT="[Text]" custT="1"/>
      <dgm:spPr/>
      <dgm:t>
        <a:bodyPr/>
        <a:lstStyle/>
        <a:p>
          <a:r>
            <a:rPr lang="en-US" sz="4800" b="1"/>
            <a:t>Hours</a:t>
          </a:r>
          <a:endParaRPr lang="en-US" sz="3200" b="1"/>
        </a:p>
      </dgm:t>
    </dgm:pt>
    <dgm:pt modelId="{6A279B2A-BD61-4D2C-8793-8F7B71A4CEB9}" type="parTrans" cxnId="{AD6065B9-D14F-4ED7-8511-5D26A770587B}">
      <dgm:prSet/>
      <dgm:spPr/>
      <dgm:t>
        <a:bodyPr/>
        <a:lstStyle/>
        <a:p>
          <a:endParaRPr lang="en-US"/>
        </a:p>
      </dgm:t>
    </dgm:pt>
    <dgm:pt modelId="{B058A053-FFB0-4CE0-8EDB-AF0F949D6975}" type="sibTrans" cxnId="{AD6065B9-D14F-4ED7-8511-5D26A770587B}">
      <dgm:prSet/>
      <dgm:spPr/>
      <dgm:t>
        <a:bodyPr/>
        <a:lstStyle/>
        <a:p>
          <a:endParaRPr lang="en-US"/>
        </a:p>
      </dgm:t>
    </dgm:pt>
    <dgm:pt modelId="{9EDE60FE-3D2A-4B84-8236-AB69B3CAA801}">
      <dgm:prSet phldrT="[Text]" custT="1"/>
      <dgm:spPr/>
      <dgm:t>
        <a:bodyPr/>
        <a:lstStyle/>
        <a:p>
          <a:r>
            <a:rPr lang="en-US" sz="4800" b="0"/>
            <a:t>Work</a:t>
          </a:r>
          <a:endParaRPr lang="en-US" sz="1600" b="0"/>
        </a:p>
      </dgm:t>
    </dgm:pt>
    <dgm:pt modelId="{73E64769-C54E-40AD-874D-7D3F10D0E97D}" type="parTrans" cxnId="{F80AFF36-D6D8-4F07-90D6-11B1E9E17DDF}">
      <dgm:prSet/>
      <dgm:spPr/>
      <dgm:t>
        <a:bodyPr/>
        <a:lstStyle/>
        <a:p>
          <a:endParaRPr lang="en-US"/>
        </a:p>
      </dgm:t>
    </dgm:pt>
    <dgm:pt modelId="{117771DC-D843-4ECB-B2E7-CEFDC95412F0}" type="sibTrans" cxnId="{F80AFF36-D6D8-4F07-90D6-11B1E9E17DDF}">
      <dgm:prSet/>
      <dgm:spPr/>
      <dgm:t>
        <a:bodyPr/>
        <a:lstStyle/>
        <a:p>
          <a:endParaRPr lang="en-US"/>
        </a:p>
      </dgm:t>
    </dgm:pt>
    <dgm:pt modelId="{9653BB20-EA13-4AB9-A943-AEC1337CB316}">
      <dgm:prSet phldrT="[Text]" custT="1"/>
      <dgm:spPr/>
      <dgm:t>
        <a:bodyPr/>
        <a:lstStyle/>
        <a:p>
          <a:r>
            <a:rPr lang="en-US" sz="4800" b="0"/>
            <a:t>Overnight</a:t>
          </a:r>
          <a:endParaRPr lang="en-US" sz="4000" b="0"/>
        </a:p>
      </dgm:t>
    </dgm:pt>
    <dgm:pt modelId="{852226E2-C248-4F07-A20D-090CC1E2EA54}" type="parTrans" cxnId="{52B724B1-D0C1-466F-A2CD-0DFF610FA41D}">
      <dgm:prSet/>
      <dgm:spPr/>
      <dgm:t>
        <a:bodyPr/>
        <a:lstStyle/>
        <a:p>
          <a:endParaRPr lang="en-US"/>
        </a:p>
      </dgm:t>
    </dgm:pt>
    <dgm:pt modelId="{2F714BA7-1EDF-4B4A-A377-83E55A1402BE}" type="sibTrans" cxnId="{52B724B1-D0C1-466F-A2CD-0DFF610FA41D}">
      <dgm:prSet/>
      <dgm:spPr/>
      <dgm:t>
        <a:bodyPr/>
        <a:lstStyle/>
        <a:p>
          <a:endParaRPr lang="en-US"/>
        </a:p>
      </dgm:t>
    </dgm:pt>
    <dgm:pt modelId="{2C848087-6A76-438A-969D-89DDF3611076}">
      <dgm:prSet custT="1"/>
      <dgm:spPr/>
      <dgm:t>
        <a:bodyPr/>
        <a:lstStyle/>
        <a:p>
          <a:r>
            <a:rPr lang="en-US" sz="4400" b="0"/>
            <a:t>12AM-8AM</a:t>
          </a:r>
        </a:p>
      </dgm:t>
    </dgm:pt>
    <dgm:pt modelId="{9C71B901-9FCF-4092-922E-DD7D226D4F56}" type="parTrans" cxnId="{F01B8812-14C6-44F1-8BE3-A73A3E28E525}">
      <dgm:prSet/>
      <dgm:spPr/>
      <dgm:t>
        <a:bodyPr/>
        <a:lstStyle/>
        <a:p>
          <a:endParaRPr lang="en-US"/>
        </a:p>
      </dgm:t>
    </dgm:pt>
    <dgm:pt modelId="{A49011E5-D15E-40ED-A7A1-BB4EF02395FA}" type="sibTrans" cxnId="{F01B8812-14C6-44F1-8BE3-A73A3E28E525}">
      <dgm:prSet/>
      <dgm:spPr/>
      <dgm:t>
        <a:bodyPr/>
        <a:lstStyle/>
        <a:p>
          <a:endParaRPr lang="en-US"/>
        </a:p>
      </dgm:t>
    </dgm:pt>
    <dgm:pt modelId="{072E85DE-C98A-40EC-BC38-6C490B5DEEE5}">
      <dgm:prSet custT="1"/>
      <dgm:spPr/>
      <dgm:t>
        <a:bodyPr/>
        <a:lstStyle/>
        <a:p>
          <a:r>
            <a:rPr lang="en-US" sz="4800" b="0"/>
            <a:t>Evening</a:t>
          </a:r>
        </a:p>
      </dgm:t>
    </dgm:pt>
    <dgm:pt modelId="{D069A7D1-D641-4F82-83D7-E6798AF9709F}" type="parTrans" cxnId="{4D0E68E5-524D-4CE0-BD53-0351CF209B84}">
      <dgm:prSet/>
      <dgm:spPr/>
      <dgm:t>
        <a:bodyPr/>
        <a:lstStyle/>
        <a:p>
          <a:endParaRPr lang="en-US"/>
        </a:p>
      </dgm:t>
    </dgm:pt>
    <dgm:pt modelId="{0EA52AE2-F297-499C-9CE5-532A630D6A72}" type="sibTrans" cxnId="{4D0E68E5-524D-4CE0-BD53-0351CF209B84}">
      <dgm:prSet/>
      <dgm:spPr/>
      <dgm:t>
        <a:bodyPr/>
        <a:lstStyle/>
        <a:p>
          <a:endParaRPr lang="en-US"/>
        </a:p>
      </dgm:t>
    </dgm:pt>
    <dgm:pt modelId="{705AB885-6F51-4105-9B5A-76F8F5C44EF9}">
      <dgm:prSet custT="1"/>
      <dgm:spPr/>
      <dgm:t>
        <a:bodyPr/>
        <a:lstStyle/>
        <a:p>
          <a:r>
            <a:rPr lang="en-US" sz="4400"/>
            <a:t>8AM-5PM</a:t>
          </a:r>
        </a:p>
      </dgm:t>
    </dgm:pt>
    <dgm:pt modelId="{290F9A89-182D-4617-B922-37AD72858EDC}" type="parTrans" cxnId="{F9131563-7506-4573-992C-DE4FDE666B17}">
      <dgm:prSet/>
      <dgm:spPr/>
      <dgm:t>
        <a:bodyPr/>
        <a:lstStyle/>
        <a:p>
          <a:endParaRPr lang="en-US"/>
        </a:p>
      </dgm:t>
    </dgm:pt>
    <dgm:pt modelId="{11A06DF3-291F-4B55-B627-CBA2E450EECE}" type="sibTrans" cxnId="{F9131563-7506-4573-992C-DE4FDE666B17}">
      <dgm:prSet/>
      <dgm:spPr/>
      <dgm:t>
        <a:bodyPr/>
        <a:lstStyle/>
        <a:p>
          <a:endParaRPr lang="en-US"/>
        </a:p>
      </dgm:t>
    </dgm:pt>
    <dgm:pt modelId="{CA9D5B9F-7BF9-4D43-BF75-7BA3CBBBDD86}">
      <dgm:prSet custT="1"/>
      <dgm:spPr/>
      <dgm:t>
        <a:bodyPr/>
        <a:lstStyle/>
        <a:p>
          <a:r>
            <a:rPr lang="en-US" sz="4400"/>
            <a:t>5pm-12am</a:t>
          </a:r>
        </a:p>
      </dgm:t>
    </dgm:pt>
    <dgm:pt modelId="{7ABAAC33-E808-4A54-AED0-DFE74C07F147}" type="parTrans" cxnId="{9C574981-D770-4B86-9724-014068053B2A}">
      <dgm:prSet/>
      <dgm:spPr/>
      <dgm:t>
        <a:bodyPr/>
        <a:lstStyle/>
        <a:p>
          <a:endParaRPr lang="en-US"/>
        </a:p>
      </dgm:t>
    </dgm:pt>
    <dgm:pt modelId="{EED3B47C-0CA0-4CEA-A290-5A1B7D6F9203}" type="sibTrans" cxnId="{9C574981-D770-4B86-9724-014068053B2A}">
      <dgm:prSet/>
      <dgm:spPr/>
      <dgm:t>
        <a:bodyPr/>
        <a:lstStyle/>
        <a:p>
          <a:endParaRPr lang="en-US"/>
        </a:p>
      </dgm:t>
    </dgm:pt>
    <dgm:pt modelId="{1888BE3B-DBF8-4EE2-A37B-96507BCE36FF}" type="pres">
      <dgm:prSet presAssocID="{FED02F4B-BCAA-4FD5-BF25-68061D7AEB5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48214D1-5C3B-4088-B0EB-561A08D943DB}" type="pres">
      <dgm:prSet presAssocID="{2E7A4B59-E854-4642-9635-494580EC7065}" presName="root1" presStyleCnt="0"/>
      <dgm:spPr/>
    </dgm:pt>
    <dgm:pt modelId="{A705DE13-3648-4649-85A8-932ED1216F40}" type="pres">
      <dgm:prSet presAssocID="{2E7A4B59-E854-4642-9635-494580EC7065}" presName="LevelOneTextNode" presStyleLbl="node0" presStyleIdx="0" presStyleCnt="1" custLinFactNeighborX="10450" custLinFactNeighborY="-12487">
        <dgm:presLayoutVars>
          <dgm:chPref val="3"/>
        </dgm:presLayoutVars>
      </dgm:prSet>
      <dgm:spPr/>
    </dgm:pt>
    <dgm:pt modelId="{C31D81A4-8D3A-43EB-8B49-EE587DF01921}" type="pres">
      <dgm:prSet presAssocID="{2E7A4B59-E854-4642-9635-494580EC7065}" presName="level2hierChild" presStyleCnt="0"/>
      <dgm:spPr/>
    </dgm:pt>
    <dgm:pt modelId="{7D1B8737-46FC-4F5A-A223-FE9642A726FB}" type="pres">
      <dgm:prSet presAssocID="{852226E2-C248-4F07-A20D-090CC1E2EA54}" presName="conn2-1" presStyleLbl="parChTrans1D2" presStyleIdx="0" presStyleCnt="3"/>
      <dgm:spPr/>
    </dgm:pt>
    <dgm:pt modelId="{4ACD9052-8C20-416E-BB2A-43BFF60AA98C}" type="pres">
      <dgm:prSet presAssocID="{852226E2-C248-4F07-A20D-090CC1E2EA54}" presName="connTx" presStyleLbl="parChTrans1D2" presStyleIdx="0" presStyleCnt="3"/>
      <dgm:spPr/>
    </dgm:pt>
    <dgm:pt modelId="{91D850BA-62C3-4D1D-924E-6921EA8DFD8D}" type="pres">
      <dgm:prSet presAssocID="{9653BB20-EA13-4AB9-A943-AEC1337CB316}" presName="root2" presStyleCnt="0"/>
      <dgm:spPr/>
    </dgm:pt>
    <dgm:pt modelId="{F9FD4116-7EF6-4C5A-A085-DCD8AA3DD56B}" type="pres">
      <dgm:prSet presAssocID="{9653BB20-EA13-4AB9-A943-AEC1337CB316}" presName="LevelTwoTextNode" presStyleLbl="node2" presStyleIdx="0" presStyleCnt="3" custLinFactNeighborX="-11816" custLinFactNeighborY="-54381">
        <dgm:presLayoutVars>
          <dgm:chPref val="3"/>
        </dgm:presLayoutVars>
      </dgm:prSet>
      <dgm:spPr/>
    </dgm:pt>
    <dgm:pt modelId="{71C3DF1E-B070-45E6-87E9-6CED5EAEB384}" type="pres">
      <dgm:prSet presAssocID="{9653BB20-EA13-4AB9-A943-AEC1337CB316}" presName="level3hierChild" presStyleCnt="0"/>
      <dgm:spPr/>
    </dgm:pt>
    <dgm:pt modelId="{6FF7413A-569F-471C-B3E7-FFC4F832CE23}" type="pres">
      <dgm:prSet presAssocID="{9C71B901-9FCF-4092-922E-DD7D226D4F56}" presName="conn2-1" presStyleLbl="parChTrans1D3" presStyleIdx="0" presStyleCnt="3"/>
      <dgm:spPr/>
    </dgm:pt>
    <dgm:pt modelId="{A376A9BA-7864-4A30-8564-6A5322FD3576}" type="pres">
      <dgm:prSet presAssocID="{9C71B901-9FCF-4092-922E-DD7D226D4F56}" presName="connTx" presStyleLbl="parChTrans1D3" presStyleIdx="0" presStyleCnt="3"/>
      <dgm:spPr/>
    </dgm:pt>
    <dgm:pt modelId="{BD06D6F9-FDFF-4513-B0B4-7B5B96ECE00C}" type="pres">
      <dgm:prSet presAssocID="{2C848087-6A76-438A-969D-89DDF3611076}" presName="root2" presStyleCnt="0"/>
      <dgm:spPr/>
    </dgm:pt>
    <dgm:pt modelId="{7BAE87B8-6E10-45A3-B5BF-04E870E71D10}" type="pres">
      <dgm:prSet presAssocID="{2C848087-6A76-438A-969D-89DDF3611076}" presName="LevelTwoTextNode" presStyleLbl="node3" presStyleIdx="0" presStyleCnt="3" custLinFactNeighborX="-17320" custLinFactNeighborY="-788">
        <dgm:presLayoutVars>
          <dgm:chPref val="3"/>
        </dgm:presLayoutVars>
      </dgm:prSet>
      <dgm:spPr/>
    </dgm:pt>
    <dgm:pt modelId="{9FC560E6-ABEC-43A8-AD41-8F6642CA1221}" type="pres">
      <dgm:prSet presAssocID="{2C848087-6A76-438A-969D-89DDF3611076}" presName="level3hierChild" presStyleCnt="0"/>
      <dgm:spPr/>
    </dgm:pt>
    <dgm:pt modelId="{1C679A53-492F-411A-BF87-98F8CBB8C894}" type="pres">
      <dgm:prSet presAssocID="{73E64769-C54E-40AD-874D-7D3F10D0E97D}" presName="conn2-1" presStyleLbl="parChTrans1D2" presStyleIdx="1" presStyleCnt="3"/>
      <dgm:spPr/>
    </dgm:pt>
    <dgm:pt modelId="{66C8156A-7F62-4C3B-BA02-A5F64AFB9C65}" type="pres">
      <dgm:prSet presAssocID="{73E64769-C54E-40AD-874D-7D3F10D0E97D}" presName="connTx" presStyleLbl="parChTrans1D2" presStyleIdx="1" presStyleCnt="3"/>
      <dgm:spPr/>
    </dgm:pt>
    <dgm:pt modelId="{326E7F17-CDB6-4911-80F2-CCC816B3473B}" type="pres">
      <dgm:prSet presAssocID="{9EDE60FE-3D2A-4B84-8236-AB69B3CAA801}" presName="root2" presStyleCnt="0"/>
      <dgm:spPr/>
    </dgm:pt>
    <dgm:pt modelId="{20DD0080-869E-41CA-B90C-F798952C7209}" type="pres">
      <dgm:prSet presAssocID="{9EDE60FE-3D2A-4B84-8236-AB69B3CAA801}" presName="LevelTwoTextNode" presStyleLbl="node2" presStyleIdx="1" presStyleCnt="3" custLinFactNeighborX="-13651" custLinFactNeighborY="-3871">
        <dgm:presLayoutVars>
          <dgm:chPref val="3"/>
        </dgm:presLayoutVars>
      </dgm:prSet>
      <dgm:spPr/>
    </dgm:pt>
    <dgm:pt modelId="{38A82ABA-C3EC-4328-BED7-2C10ECF8F66B}" type="pres">
      <dgm:prSet presAssocID="{9EDE60FE-3D2A-4B84-8236-AB69B3CAA801}" presName="level3hierChild" presStyleCnt="0"/>
      <dgm:spPr/>
    </dgm:pt>
    <dgm:pt modelId="{3785D0B8-C379-4A06-A3F2-E8B577DA1BF3}" type="pres">
      <dgm:prSet presAssocID="{290F9A89-182D-4617-B922-37AD72858EDC}" presName="conn2-1" presStyleLbl="parChTrans1D3" presStyleIdx="1" presStyleCnt="3"/>
      <dgm:spPr/>
    </dgm:pt>
    <dgm:pt modelId="{EC9DE87B-5AF6-4BE7-B741-4152F1A51FEB}" type="pres">
      <dgm:prSet presAssocID="{290F9A89-182D-4617-B922-37AD72858EDC}" presName="connTx" presStyleLbl="parChTrans1D3" presStyleIdx="1" presStyleCnt="3"/>
      <dgm:spPr/>
    </dgm:pt>
    <dgm:pt modelId="{547E3B31-803F-4961-B656-A310DE6236F2}" type="pres">
      <dgm:prSet presAssocID="{705AB885-6F51-4105-9B5A-76F8F5C44EF9}" presName="root2" presStyleCnt="0"/>
      <dgm:spPr/>
    </dgm:pt>
    <dgm:pt modelId="{2774A2F1-75B2-41A1-8648-1BFFCB7C5129}" type="pres">
      <dgm:prSet presAssocID="{705AB885-6F51-4105-9B5A-76F8F5C44EF9}" presName="LevelTwoTextNode" presStyleLbl="node3" presStyleIdx="1" presStyleCnt="3" custLinFactNeighborX="-16610" custLinFactNeighborY="-3762">
        <dgm:presLayoutVars>
          <dgm:chPref val="3"/>
        </dgm:presLayoutVars>
      </dgm:prSet>
      <dgm:spPr/>
    </dgm:pt>
    <dgm:pt modelId="{29E881E3-0097-447F-98AB-85F81D727C47}" type="pres">
      <dgm:prSet presAssocID="{705AB885-6F51-4105-9B5A-76F8F5C44EF9}" presName="level3hierChild" presStyleCnt="0"/>
      <dgm:spPr/>
    </dgm:pt>
    <dgm:pt modelId="{5B6AC5CB-D1B1-4413-8816-2D3A76ECFB69}" type="pres">
      <dgm:prSet presAssocID="{D069A7D1-D641-4F82-83D7-E6798AF9709F}" presName="conn2-1" presStyleLbl="parChTrans1D2" presStyleIdx="2" presStyleCnt="3"/>
      <dgm:spPr/>
    </dgm:pt>
    <dgm:pt modelId="{57D260A8-7C29-4BE1-9467-7CD242E3EF4D}" type="pres">
      <dgm:prSet presAssocID="{D069A7D1-D641-4F82-83D7-E6798AF9709F}" presName="connTx" presStyleLbl="parChTrans1D2" presStyleIdx="2" presStyleCnt="3"/>
      <dgm:spPr/>
    </dgm:pt>
    <dgm:pt modelId="{4618A3CF-1DBD-4D2B-92BC-38FA96FB0EB7}" type="pres">
      <dgm:prSet presAssocID="{072E85DE-C98A-40EC-BC38-6C490B5DEEE5}" presName="root2" presStyleCnt="0"/>
      <dgm:spPr/>
    </dgm:pt>
    <dgm:pt modelId="{2BF7C553-C178-432A-A038-C0F530CE0DEA}" type="pres">
      <dgm:prSet presAssocID="{072E85DE-C98A-40EC-BC38-6C490B5DEEE5}" presName="LevelTwoTextNode" presStyleLbl="node2" presStyleIdx="2" presStyleCnt="3" custLinFactNeighborX="-12955" custLinFactNeighborY="-9211">
        <dgm:presLayoutVars>
          <dgm:chPref val="3"/>
        </dgm:presLayoutVars>
      </dgm:prSet>
      <dgm:spPr/>
    </dgm:pt>
    <dgm:pt modelId="{439622F1-A20F-42FA-9226-FAA8402AFDF2}" type="pres">
      <dgm:prSet presAssocID="{072E85DE-C98A-40EC-BC38-6C490B5DEEE5}" presName="level3hierChild" presStyleCnt="0"/>
      <dgm:spPr/>
    </dgm:pt>
    <dgm:pt modelId="{67B910A8-6547-4637-8F3A-220596A38BB6}" type="pres">
      <dgm:prSet presAssocID="{7ABAAC33-E808-4A54-AED0-DFE74C07F147}" presName="conn2-1" presStyleLbl="parChTrans1D3" presStyleIdx="2" presStyleCnt="3"/>
      <dgm:spPr/>
    </dgm:pt>
    <dgm:pt modelId="{E6E3552E-2F3B-49F0-8EEB-A336F085A80C}" type="pres">
      <dgm:prSet presAssocID="{7ABAAC33-E808-4A54-AED0-DFE74C07F147}" presName="connTx" presStyleLbl="parChTrans1D3" presStyleIdx="2" presStyleCnt="3"/>
      <dgm:spPr/>
    </dgm:pt>
    <dgm:pt modelId="{8C4402B3-6299-48F3-87FA-34FA26B555D6}" type="pres">
      <dgm:prSet presAssocID="{CA9D5B9F-7BF9-4D43-BF75-7BA3CBBBDD86}" presName="root2" presStyleCnt="0"/>
      <dgm:spPr/>
    </dgm:pt>
    <dgm:pt modelId="{ABEB0640-C037-4BEA-9677-DDACA4A27BEE}" type="pres">
      <dgm:prSet presAssocID="{CA9D5B9F-7BF9-4D43-BF75-7BA3CBBBDD86}" presName="LevelTwoTextNode" presStyleLbl="node3" presStyleIdx="2" presStyleCnt="3" custLinFactNeighborX="-15663" custLinFactNeighborY="-8775">
        <dgm:presLayoutVars>
          <dgm:chPref val="3"/>
        </dgm:presLayoutVars>
      </dgm:prSet>
      <dgm:spPr/>
    </dgm:pt>
    <dgm:pt modelId="{AE8B666C-7686-4D11-815E-CCC189B34850}" type="pres">
      <dgm:prSet presAssocID="{CA9D5B9F-7BF9-4D43-BF75-7BA3CBBBDD86}" presName="level3hierChild" presStyleCnt="0"/>
      <dgm:spPr/>
    </dgm:pt>
  </dgm:ptLst>
  <dgm:cxnLst>
    <dgm:cxn modelId="{DA7A7A11-322B-445C-A648-8F7A1387721C}" type="presOf" srcId="{2E7A4B59-E854-4642-9635-494580EC7065}" destId="{A705DE13-3648-4649-85A8-932ED1216F40}" srcOrd="0" destOrd="0" presId="urn:microsoft.com/office/officeart/2005/8/layout/hierarchy2"/>
    <dgm:cxn modelId="{F01B8812-14C6-44F1-8BE3-A73A3E28E525}" srcId="{9653BB20-EA13-4AB9-A943-AEC1337CB316}" destId="{2C848087-6A76-438A-969D-89DDF3611076}" srcOrd="0" destOrd="0" parTransId="{9C71B901-9FCF-4092-922E-DD7D226D4F56}" sibTransId="{A49011E5-D15E-40ED-A7A1-BB4EF02395FA}"/>
    <dgm:cxn modelId="{EEAE2315-679F-4110-842E-6528A40AB7D1}" type="presOf" srcId="{CA9D5B9F-7BF9-4D43-BF75-7BA3CBBBDD86}" destId="{ABEB0640-C037-4BEA-9677-DDACA4A27BEE}" srcOrd="0" destOrd="0" presId="urn:microsoft.com/office/officeart/2005/8/layout/hierarchy2"/>
    <dgm:cxn modelId="{54558519-B437-46D5-ACF1-91C489729427}" type="presOf" srcId="{2C848087-6A76-438A-969D-89DDF3611076}" destId="{7BAE87B8-6E10-45A3-B5BF-04E870E71D10}" srcOrd="0" destOrd="0" presId="urn:microsoft.com/office/officeart/2005/8/layout/hierarchy2"/>
    <dgm:cxn modelId="{8400391F-F07F-4249-BD21-969421229144}" type="presOf" srcId="{9C71B901-9FCF-4092-922E-DD7D226D4F56}" destId="{A376A9BA-7864-4A30-8564-6A5322FD3576}" srcOrd="1" destOrd="0" presId="urn:microsoft.com/office/officeart/2005/8/layout/hierarchy2"/>
    <dgm:cxn modelId="{93CB3B2B-FCA5-4AF2-93CA-526DF9EE64ED}" type="presOf" srcId="{73E64769-C54E-40AD-874D-7D3F10D0E97D}" destId="{1C679A53-492F-411A-BF87-98F8CBB8C894}" srcOrd="0" destOrd="0" presId="urn:microsoft.com/office/officeart/2005/8/layout/hierarchy2"/>
    <dgm:cxn modelId="{F80AFF36-D6D8-4F07-90D6-11B1E9E17DDF}" srcId="{2E7A4B59-E854-4642-9635-494580EC7065}" destId="{9EDE60FE-3D2A-4B84-8236-AB69B3CAA801}" srcOrd="1" destOrd="0" parTransId="{73E64769-C54E-40AD-874D-7D3F10D0E97D}" sibTransId="{117771DC-D843-4ECB-B2E7-CEFDC95412F0}"/>
    <dgm:cxn modelId="{8B73F13E-696F-489F-9CE6-631FC37CBE17}" type="presOf" srcId="{7ABAAC33-E808-4A54-AED0-DFE74C07F147}" destId="{E6E3552E-2F3B-49F0-8EEB-A336F085A80C}" srcOrd="1" destOrd="0" presId="urn:microsoft.com/office/officeart/2005/8/layout/hierarchy2"/>
    <dgm:cxn modelId="{F883345C-5D1B-49D0-919F-C74D3C5C944C}" type="presOf" srcId="{9C71B901-9FCF-4092-922E-DD7D226D4F56}" destId="{6FF7413A-569F-471C-B3E7-FFC4F832CE23}" srcOrd="0" destOrd="0" presId="urn:microsoft.com/office/officeart/2005/8/layout/hierarchy2"/>
    <dgm:cxn modelId="{F9131563-7506-4573-992C-DE4FDE666B17}" srcId="{9EDE60FE-3D2A-4B84-8236-AB69B3CAA801}" destId="{705AB885-6F51-4105-9B5A-76F8F5C44EF9}" srcOrd="0" destOrd="0" parTransId="{290F9A89-182D-4617-B922-37AD72858EDC}" sibTransId="{11A06DF3-291F-4B55-B627-CBA2E450EECE}"/>
    <dgm:cxn modelId="{BC304E43-E63C-4489-93AB-E267386FD613}" type="presOf" srcId="{D069A7D1-D641-4F82-83D7-E6798AF9709F}" destId="{57D260A8-7C29-4BE1-9467-7CD242E3EF4D}" srcOrd="1" destOrd="0" presId="urn:microsoft.com/office/officeart/2005/8/layout/hierarchy2"/>
    <dgm:cxn modelId="{23AAAC69-3AEB-4737-8E9A-CBBA3C7C2822}" type="presOf" srcId="{290F9A89-182D-4617-B922-37AD72858EDC}" destId="{EC9DE87B-5AF6-4BE7-B741-4152F1A51FEB}" srcOrd="1" destOrd="0" presId="urn:microsoft.com/office/officeart/2005/8/layout/hierarchy2"/>
    <dgm:cxn modelId="{63C2C669-0DF0-4AE3-BFA6-2D89A8116963}" type="presOf" srcId="{9EDE60FE-3D2A-4B84-8236-AB69B3CAA801}" destId="{20DD0080-869E-41CA-B90C-F798952C7209}" srcOrd="0" destOrd="0" presId="urn:microsoft.com/office/officeart/2005/8/layout/hierarchy2"/>
    <dgm:cxn modelId="{B576116F-D0AE-4D6B-97E2-571BB04BADBB}" type="presOf" srcId="{7ABAAC33-E808-4A54-AED0-DFE74C07F147}" destId="{67B910A8-6547-4637-8F3A-220596A38BB6}" srcOrd="0" destOrd="0" presId="urn:microsoft.com/office/officeart/2005/8/layout/hierarchy2"/>
    <dgm:cxn modelId="{F402F35A-BCBE-4E43-B458-08010D45FF38}" type="presOf" srcId="{705AB885-6F51-4105-9B5A-76F8F5C44EF9}" destId="{2774A2F1-75B2-41A1-8648-1BFFCB7C5129}" srcOrd="0" destOrd="0" presId="urn:microsoft.com/office/officeart/2005/8/layout/hierarchy2"/>
    <dgm:cxn modelId="{9C574981-D770-4B86-9724-014068053B2A}" srcId="{072E85DE-C98A-40EC-BC38-6C490B5DEEE5}" destId="{CA9D5B9F-7BF9-4D43-BF75-7BA3CBBBDD86}" srcOrd="0" destOrd="0" parTransId="{7ABAAC33-E808-4A54-AED0-DFE74C07F147}" sibTransId="{EED3B47C-0CA0-4CEA-A290-5A1B7D6F9203}"/>
    <dgm:cxn modelId="{40585F9B-64B0-4EF0-B4D3-D983834F04B5}" type="presOf" srcId="{290F9A89-182D-4617-B922-37AD72858EDC}" destId="{3785D0B8-C379-4A06-A3F2-E8B577DA1BF3}" srcOrd="0" destOrd="0" presId="urn:microsoft.com/office/officeart/2005/8/layout/hierarchy2"/>
    <dgm:cxn modelId="{980E6EA3-6EF2-4B85-A59E-3AEB2FA48890}" type="presOf" srcId="{D069A7D1-D641-4F82-83D7-E6798AF9709F}" destId="{5B6AC5CB-D1B1-4413-8816-2D3A76ECFB69}" srcOrd="0" destOrd="0" presId="urn:microsoft.com/office/officeart/2005/8/layout/hierarchy2"/>
    <dgm:cxn modelId="{568369AA-CE22-4D54-8C7F-7C1F6AB396BA}" type="presOf" srcId="{73E64769-C54E-40AD-874D-7D3F10D0E97D}" destId="{66C8156A-7F62-4C3B-BA02-A5F64AFB9C65}" srcOrd="1" destOrd="0" presId="urn:microsoft.com/office/officeart/2005/8/layout/hierarchy2"/>
    <dgm:cxn modelId="{52B724B1-D0C1-466F-A2CD-0DFF610FA41D}" srcId="{2E7A4B59-E854-4642-9635-494580EC7065}" destId="{9653BB20-EA13-4AB9-A943-AEC1337CB316}" srcOrd="0" destOrd="0" parTransId="{852226E2-C248-4F07-A20D-090CC1E2EA54}" sibTransId="{2F714BA7-1EDF-4B4A-A377-83E55A1402BE}"/>
    <dgm:cxn modelId="{AD6065B9-D14F-4ED7-8511-5D26A770587B}" srcId="{FED02F4B-BCAA-4FD5-BF25-68061D7AEB5E}" destId="{2E7A4B59-E854-4642-9635-494580EC7065}" srcOrd="0" destOrd="0" parTransId="{6A279B2A-BD61-4D2C-8793-8F7B71A4CEB9}" sibTransId="{B058A053-FFB0-4CE0-8EDB-AF0F949D6975}"/>
    <dgm:cxn modelId="{7D5566BB-1EC5-4724-9B6E-3DF51DBCE753}" type="presOf" srcId="{852226E2-C248-4F07-A20D-090CC1E2EA54}" destId="{7D1B8737-46FC-4F5A-A223-FE9642A726FB}" srcOrd="0" destOrd="0" presId="urn:microsoft.com/office/officeart/2005/8/layout/hierarchy2"/>
    <dgm:cxn modelId="{AE3109BD-217A-4306-B8D9-A3504114B453}" type="presOf" srcId="{FED02F4B-BCAA-4FD5-BF25-68061D7AEB5E}" destId="{1888BE3B-DBF8-4EE2-A37B-96507BCE36FF}" srcOrd="0" destOrd="0" presId="urn:microsoft.com/office/officeart/2005/8/layout/hierarchy2"/>
    <dgm:cxn modelId="{683902BF-434C-4BDF-83A1-C7EF0722BF8F}" type="presOf" srcId="{072E85DE-C98A-40EC-BC38-6C490B5DEEE5}" destId="{2BF7C553-C178-432A-A038-C0F530CE0DEA}" srcOrd="0" destOrd="0" presId="urn:microsoft.com/office/officeart/2005/8/layout/hierarchy2"/>
    <dgm:cxn modelId="{DDF7E4CE-F4F4-450F-A180-16C2CD8B3449}" type="presOf" srcId="{852226E2-C248-4F07-A20D-090CC1E2EA54}" destId="{4ACD9052-8C20-416E-BB2A-43BFF60AA98C}" srcOrd="1" destOrd="0" presId="urn:microsoft.com/office/officeart/2005/8/layout/hierarchy2"/>
    <dgm:cxn modelId="{4D0E68E5-524D-4CE0-BD53-0351CF209B84}" srcId="{2E7A4B59-E854-4642-9635-494580EC7065}" destId="{072E85DE-C98A-40EC-BC38-6C490B5DEEE5}" srcOrd="2" destOrd="0" parTransId="{D069A7D1-D641-4F82-83D7-E6798AF9709F}" sibTransId="{0EA52AE2-F297-499C-9CE5-532A630D6A72}"/>
    <dgm:cxn modelId="{D0ACE4ED-F516-4002-AC38-B05AB83DA587}" type="presOf" srcId="{9653BB20-EA13-4AB9-A943-AEC1337CB316}" destId="{F9FD4116-7EF6-4C5A-A085-DCD8AA3DD56B}" srcOrd="0" destOrd="0" presId="urn:microsoft.com/office/officeart/2005/8/layout/hierarchy2"/>
    <dgm:cxn modelId="{0015ECDF-5772-411D-91CF-B080C304D638}" type="presParOf" srcId="{1888BE3B-DBF8-4EE2-A37B-96507BCE36FF}" destId="{748214D1-5C3B-4088-B0EB-561A08D943DB}" srcOrd="0" destOrd="0" presId="urn:microsoft.com/office/officeart/2005/8/layout/hierarchy2"/>
    <dgm:cxn modelId="{D50044B9-E948-4CEC-AE43-3555E132EC81}" type="presParOf" srcId="{748214D1-5C3B-4088-B0EB-561A08D943DB}" destId="{A705DE13-3648-4649-85A8-932ED1216F40}" srcOrd="0" destOrd="0" presId="urn:microsoft.com/office/officeart/2005/8/layout/hierarchy2"/>
    <dgm:cxn modelId="{F644B77C-F913-4104-8575-96215FD01069}" type="presParOf" srcId="{748214D1-5C3B-4088-B0EB-561A08D943DB}" destId="{C31D81A4-8D3A-43EB-8B49-EE587DF01921}" srcOrd="1" destOrd="0" presId="urn:microsoft.com/office/officeart/2005/8/layout/hierarchy2"/>
    <dgm:cxn modelId="{8770FADF-815E-4BAD-9121-581D5E5024CB}" type="presParOf" srcId="{C31D81A4-8D3A-43EB-8B49-EE587DF01921}" destId="{7D1B8737-46FC-4F5A-A223-FE9642A726FB}" srcOrd="0" destOrd="0" presId="urn:microsoft.com/office/officeart/2005/8/layout/hierarchy2"/>
    <dgm:cxn modelId="{433A20F9-4A44-4177-A3FD-4CD5AC3311B7}" type="presParOf" srcId="{7D1B8737-46FC-4F5A-A223-FE9642A726FB}" destId="{4ACD9052-8C20-416E-BB2A-43BFF60AA98C}" srcOrd="0" destOrd="0" presId="urn:microsoft.com/office/officeart/2005/8/layout/hierarchy2"/>
    <dgm:cxn modelId="{C5ACF5CE-FA05-4960-9E2C-8BF83D80589C}" type="presParOf" srcId="{C31D81A4-8D3A-43EB-8B49-EE587DF01921}" destId="{91D850BA-62C3-4D1D-924E-6921EA8DFD8D}" srcOrd="1" destOrd="0" presId="urn:microsoft.com/office/officeart/2005/8/layout/hierarchy2"/>
    <dgm:cxn modelId="{F88FF426-0B2F-4AB9-8E44-7CCE2A3D70FF}" type="presParOf" srcId="{91D850BA-62C3-4D1D-924E-6921EA8DFD8D}" destId="{F9FD4116-7EF6-4C5A-A085-DCD8AA3DD56B}" srcOrd="0" destOrd="0" presId="urn:microsoft.com/office/officeart/2005/8/layout/hierarchy2"/>
    <dgm:cxn modelId="{8C08A0A7-B9BC-41C4-9A0A-5AF495434419}" type="presParOf" srcId="{91D850BA-62C3-4D1D-924E-6921EA8DFD8D}" destId="{71C3DF1E-B070-45E6-87E9-6CED5EAEB384}" srcOrd="1" destOrd="0" presId="urn:microsoft.com/office/officeart/2005/8/layout/hierarchy2"/>
    <dgm:cxn modelId="{B82FAEC4-B3A5-4D07-8538-2ACECD5BDD01}" type="presParOf" srcId="{71C3DF1E-B070-45E6-87E9-6CED5EAEB384}" destId="{6FF7413A-569F-471C-B3E7-FFC4F832CE23}" srcOrd="0" destOrd="0" presId="urn:microsoft.com/office/officeart/2005/8/layout/hierarchy2"/>
    <dgm:cxn modelId="{9CBEB5CC-3588-4774-8420-BD31E33085DC}" type="presParOf" srcId="{6FF7413A-569F-471C-B3E7-FFC4F832CE23}" destId="{A376A9BA-7864-4A30-8564-6A5322FD3576}" srcOrd="0" destOrd="0" presId="urn:microsoft.com/office/officeart/2005/8/layout/hierarchy2"/>
    <dgm:cxn modelId="{8E89461C-3A58-42B4-987E-0ACF8F5AB8F5}" type="presParOf" srcId="{71C3DF1E-B070-45E6-87E9-6CED5EAEB384}" destId="{BD06D6F9-FDFF-4513-B0B4-7B5B96ECE00C}" srcOrd="1" destOrd="0" presId="urn:microsoft.com/office/officeart/2005/8/layout/hierarchy2"/>
    <dgm:cxn modelId="{D62F161E-1C4A-424B-B852-5E3D36336046}" type="presParOf" srcId="{BD06D6F9-FDFF-4513-B0B4-7B5B96ECE00C}" destId="{7BAE87B8-6E10-45A3-B5BF-04E870E71D10}" srcOrd="0" destOrd="0" presId="urn:microsoft.com/office/officeart/2005/8/layout/hierarchy2"/>
    <dgm:cxn modelId="{A9DA003E-5729-482F-8CAD-D5E7573B1C19}" type="presParOf" srcId="{BD06D6F9-FDFF-4513-B0B4-7B5B96ECE00C}" destId="{9FC560E6-ABEC-43A8-AD41-8F6642CA1221}" srcOrd="1" destOrd="0" presId="urn:microsoft.com/office/officeart/2005/8/layout/hierarchy2"/>
    <dgm:cxn modelId="{4AE360B3-BBBE-41F2-BB35-F33FED26E784}" type="presParOf" srcId="{C31D81A4-8D3A-43EB-8B49-EE587DF01921}" destId="{1C679A53-492F-411A-BF87-98F8CBB8C894}" srcOrd="2" destOrd="0" presId="urn:microsoft.com/office/officeart/2005/8/layout/hierarchy2"/>
    <dgm:cxn modelId="{5763C671-0905-47EF-B0D1-B2E5030830B4}" type="presParOf" srcId="{1C679A53-492F-411A-BF87-98F8CBB8C894}" destId="{66C8156A-7F62-4C3B-BA02-A5F64AFB9C65}" srcOrd="0" destOrd="0" presId="urn:microsoft.com/office/officeart/2005/8/layout/hierarchy2"/>
    <dgm:cxn modelId="{769AA82D-5A44-4845-9172-BA27AA1EC80D}" type="presParOf" srcId="{C31D81A4-8D3A-43EB-8B49-EE587DF01921}" destId="{326E7F17-CDB6-4911-80F2-CCC816B3473B}" srcOrd="3" destOrd="0" presId="urn:microsoft.com/office/officeart/2005/8/layout/hierarchy2"/>
    <dgm:cxn modelId="{7F28808C-4E5D-429A-8FB9-741236807C86}" type="presParOf" srcId="{326E7F17-CDB6-4911-80F2-CCC816B3473B}" destId="{20DD0080-869E-41CA-B90C-F798952C7209}" srcOrd="0" destOrd="0" presId="urn:microsoft.com/office/officeart/2005/8/layout/hierarchy2"/>
    <dgm:cxn modelId="{E8032AC6-BFFA-414A-A320-B855AE0B5862}" type="presParOf" srcId="{326E7F17-CDB6-4911-80F2-CCC816B3473B}" destId="{38A82ABA-C3EC-4328-BED7-2C10ECF8F66B}" srcOrd="1" destOrd="0" presId="urn:microsoft.com/office/officeart/2005/8/layout/hierarchy2"/>
    <dgm:cxn modelId="{64EEA768-F038-4F82-B9DE-D0A6989C4BC1}" type="presParOf" srcId="{38A82ABA-C3EC-4328-BED7-2C10ECF8F66B}" destId="{3785D0B8-C379-4A06-A3F2-E8B577DA1BF3}" srcOrd="0" destOrd="0" presId="urn:microsoft.com/office/officeart/2005/8/layout/hierarchy2"/>
    <dgm:cxn modelId="{943CE5D9-BDB9-4451-B5DF-0EB1763CD2BB}" type="presParOf" srcId="{3785D0B8-C379-4A06-A3F2-E8B577DA1BF3}" destId="{EC9DE87B-5AF6-4BE7-B741-4152F1A51FEB}" srcOrd="0" destOrd="0" presId="urn:microsoft.com/office/officeart/2005/8/layout/hierarchy2"/>
    <dgm:cxn modelId="{25CF8871-25ED-49D3-9E1E-76423733FA2E}" type="presParOf" srcId="{38A82ABA-C3EC-4328-BED7-2C10ECF8F66B}" destId="{547E3B31-803F-4961-B656-A310DE6236F2}" srcOrd="1" destOrd="0" presId="urn:microsoft.com/office/officeart/2005/8/layout/hierarchy2"/>
    <dgm:cxn modelId="{5F40BD4E-262F-4A69-A131-8CB5D0704B24}" type="presParOf" srcId="{547E3B31-803F-4961-B656-A310DE6236F2}" destId="{2774A2F1-75B2-41A1-8648-1BFFCB7C5129}" srcOrd="0" destOrd="0" presId="urn:microsoft.com/office/officeart/2005/8/layout/hierarchy2"/>
    <dgm:cxn modelId="{32A1ED8D-FB83-4AEC-A51A-F3330F30724D}" type="presParOf" srcId="{547E3B31-803F-4961-B656-A310DE6236F2}" destId="{29E881E3-0097-447F-98AB-85F81D727C47}" srcOrd="1" destOrd="0" presId="urn:microsoft.com/office/officeart/2005/8/layout/hierarchy2"/>
    <dgm:cxn modelId="{955E62A4-DF1E-40D0-90F3-3B638D5F7220}" type="presParOf" srcId="{C31D81A4-8D3A-43EB-8B49-EE587DF01921}" destId="{5B6AC5CB-D1B1-4413-8816-2D3A76ECFB69}" srcOrd="4" destOrd="0" presId="urn:microsoft.com/office/officeart/2005/8/layout/hierarchy2"/>
    <dgm:cxn modelId="{859D4E4C-7EBE-4B54-8EE5-54EE3BE55493}" type="presParOf" srcId="{5B6AC5CB-D1B1-4413-8816-2D3A76ECFB69}" destId="{57D260A8-7C29-4BE1-9467-7CD242E3EF4D}" srcOrd="0" destOrd="0" presId="urn:microsoft.com/office/officeart/2005/8/layout/hierarchy2"/>
    <dgm:cxn modelId="{C89A9A14-1AFB-4134-89E4-BF9F30F0426D}" type="presParOf" srcId="{C31D81A4-8D3A-43EB-8B49-EE587DF01921}" destId="{4618A3CF-1DBD-4D2B-92BC-38FA96FB0EB7}" srcOrd="5" destOrd="0" presId="urn:microsoft.com/office/officeart/2005/8/layout/hierarchy2"/>
    <dgm:cxn modelId="{14804248-D726-4B7E-A74A-55377CDBF5C3}" type="presParOf" srcId="{4618A3CF-1DBD-4D2B-92BC-38FA96FB0EB7}" destId="{2BF7C553-C178-432A-A038-C0F530CE0DEA}" srcOrd="0" destOrd="0" presId="urn:microsoft.com/office/officeart/2005/8/layout/hierarchy2"/>
    <dgm:cxn modelId="{662AE68E-AE05-4CD5-A93E-D0E1B72E215A}" type="presParOf" srcId="{4618A3CF-1DBD-4D2B-92BC-38FA96FB0EB7}" destId="{439622F1-A20F-42FA-9226-FAA8402AFDF2}" srcOrd="1" destOrd="0" presId="urn:microsoft.com/office/officeart/2005/8/layout/hierarchy2"/>
    <dgm:cxn modelId="{FDD26B37-F85F-48CA-ABD8-C863475412D9}" type="presParOf" srcId="{439622F1-A20F-42FA-9226-FAA8402AFDF2}" destId="{67B910A8-6547-4637-8F3A-220596A38BB6}" srcOrd="0" destOrd="0" presId="urn:microsoft.com/office/officeart/2005/8/layout/hierarchy2"/>
    <dgm:cxn modelId="{6674B94B-735D-482F-A9A5-878D4061443E}" type="presParOf" srcId="{67B910A8-6547-4637-8F3A-220596A38BB6}" destId="{E6E3552E-2F3B-49F0-8EEB-A336F085A80C}" srcOrd="0" destOrd="0" presId="urn:microsoft.com/office/officeart/2005/8/layout/hierarchy2"/>
    <dgm:cxn modelId="{63ABE798-452F-4295-9A45-466FD7653331}" type="presParOf" srcId="{439622F1-A20F-42FA-9226-FAA8402AFDF2}" destId="{8C4402B3-6299-48F3-87FA-34FA26B555D6}" srcOrd="1" destOrd="0" presId="urn:microsoft.com/office/officeart/2005/8/layout/hierarchy2"/>
    <dgm:cxn modelId="{E751E739-C645-4146-ADBA-FB292632E5CC}" type="presParOf" srcId="{8C4402B3-6299-48F3-87FA-34FA26B555D6}" destId="{ABEB0640-C037-4BEA-9677-DDACA4A27BEE}" srcOrd="0" destOrd="0" presId="urn:microsoft.com/office/officeart/2005/8/layout/hierarchy2"/>
    <dgm:cxn modelId="{4E75CED1-EB41-4FAD-9352-4F253A65DFFD}" type="presParOf" srcId="{8C4402B3-6299-48F3-87FA-34FA26B555D6}" destId="{AE8B666C-7686-4D11-815E-CCC189B3485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F5804B-9049-4502-94D4-AA69218D636B}" type="doc">
      <dgm:prSet loTypeId="urn:microsoft.com/office/officeart/2008/layout/VerticalCurv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A4A031C-7F6C-4437-BC40-290CA97C0031}">
      <dgm:prSet phldrT="[Text]"/>
      <dgm:spPr/>
      <dgm:t>
        <a:bodyPr/>
        <a:lstStyle/>
        <a:p>
          <a:r>
            <a:rPr lang="en-US"/>
            <a:t>Edu</a:t>
          </a:r>
        </a:p>
      </dgm:t>
    </dgm:pt>
    <dgm:pt modelId="{BBE7517E-4BC2-4BD6-877A-225548E5C62B}" type="parTrans" cxnId="{8AA7ABF7-FB79-4AAB-B11B-43E92B426186}">
      <dgm:prSet/>
      <dgm:spPr/>
      <dgm:t>
        <a:bodyPr/>
        <a:lstStyle/>
        <a:p>
          <a:endParaRPr lang="en-US"/>
        </a:p>
      </dgm:t>
    </dgm:pt>
    <dgm:pt modelId="{29D03D34-FACD-4984-877F-5A6EBB6AF89B}" type="sibTrans" cxnId="{8AA7ABF7-FB79-4AAB-B11B-43E92B426186}">
      <dgm:prSet/>
      <dgm:spPr/>
      <dgm:t>
        <a:bodyPr/>
        <a:lstStyle/>
        <a:p>
          <a:endParaRPr lang="en-US"/>
        </a:p>
      </dgm:t>
    </dgm:pt>
    <dgm:pt modelId="{019A3A0B-A435-4AE3-A3C8-A032617D673E}">
      <dgm:prSet phldrT="[Text]"/>
      <dgm:spPr/>
      <dgm:t>
        <a:bodyPr/>
        <a:lstStyle/>
        <a:p>
          <a:r>
            <a:rPr lang="en-US"/>
            <a:t>com</a:t>
          </a:r>
        </a:p>
      </dgm:t>
    </dgm:pt>
    <dgm:pt modelId="{02886016-8E6A-4CDB-826E-ACA8F724E5DD}" type="parTrans" cxnId="{478884C7-2099-4E0C-9EAC-0D1FF1002091}">
      <dgm:prSet/>
      <dgm:spPr/>
      <dgm:t>
        <a:bodyPr/>
        <a:lstStyle/>
        <a:p>
          <a:endParaRPr lang="en-US"/>
        </a:p>
      </dgm:t>
    </dgm:pt>
    <dgm:pt modelId="{973948FC-16B0-44E6-8B7E-545542198CFF}" type="sibTrans" cxnId="{478884C7-2099-4E0C-9EAC-0D1FF1002091}">
      <dgm:prSet/>
      <dgm:spPr/>
      <dgm:t>
        <a:bodyPr/>
        <a:lstStyle/>
        <a:p>
          <a:endParaRPr lang="en-US"/>
        </a:p>
      </dgm:t>
    </dgm:pt>
    <dgm:pt modelId="{5837187C-04D0-4C0D-AD34-05275A1BE1D5}">
      <dgm:prSet phldrT="[Text]"/>
      <dgm:spPr/>
      <dgm:t>
        <a:bodyPr/>
        <a:lstStyle/>
        <a:p>
          <a:r>
            <a:rPr lang="en-US"/>
            <a:t>Org</a:t>
          </a:r>
        </a:p>
      </dgm:t>
    </dgm:pt>
    <dgm:pt modelId="{681374EF-D3F9-46E4-8C38-74525D6CC633}" type="parTrans" cxnId="{ECB1B9F1-EE8F-4C46-84EE-A5E246D90B24}">
      <dgm:prSet/>
      <dgm:spPr/>
      <dgm:t>
        <a:bodyPr/>
        <a:lstStyle/>
        <a:p>
          <a:endParaRPr lang="en-US"/>
        </a:p>
      </dgm:t>
    </dgm:pt>
    <dgm:pt modelId="{7D61F1B3-A8B2-49E6-8115-FF44F09BD469}" type="sibTrans" cxnId="{ECB1B9F1-EE8F-4C46-84EE-A5E246D90B24}">
      <dgm:prSet/>
      <dgm:spPr/>
      <dgm:t>
        <a:bodyPr/>
        <a:lstStyle/>
        <a:p>
          <a:endParaRPr lang="en-US"/>
        </a:p>
      </dgm:t>
    </dgm:pt>
    <dgm:pt modelId="{AE561500-C8CD-4A81-9E9B-F510225D6B27}">
      <dgm:prSet/>
      <dgm:spPr/>
      <dgm:t>
        <a:bodyPr/>
        <a:lstStyle/>
        <a:p>
          <a:r>
            <a:rPr lang="en-US"/>
            <a:t>Other Domains</a:t>
          </a:r>
        </a:p>
      </dgm:t>
    </dgm:pt>
    <dgm:pt modelId="{EF7FB64B-57EF-4EF8-AB37-5F2E6C7ABC81}" type="parTrans" cxnId="{6CBD93EC-5F4E-44F9-BD4F-E37FE433F736}">
      <dgm:prSet/>
      <dgm:spPr/>
      <dgm:t>
        <a:bodyPr/>
        <a:lstStyle/>
        <a:p>
          <a:endParaRPr lang="en-US"/>
        </a:p>
      </dgm:t>
    </dgm:pt>
    <dgm:pt modelId="{CE3D9C13-C407-4926-8254-A3281BD5980E}" type="sibTrans" cxnId="{6CBD93EC-5F4E-44F9-BD4F-E37FE433F736}">
      <dgm:prSet/>
      <dgm:spPr/>
      <dgm:t>
        <a:bodyPr/>
        <a:lstStyle/>
        <a:p>
          <a:endParaRPr lang="en-US"/>
        </a:p>
      </dgm:t>
    </dgm:pt>
    <dgm:pt modelId="{0BF5BAD3-4AE9-4727-9A9D-10137D9D2D42}">
      <dgm:prSet/>
      <dgm:spPr/>
      <dgm:t>
        <a:bodyPr/>
        <a:lstStyle/>
        <a:p>
          <a:r>
            <a:rPr lang="en-US"/>
            <a:t>net</a:t>
          </a:r>
        </a:p>
      </dgm:t>
    </dgm:pt>
    <dgm:pt modelId="{5756386A-8A11-4A7F-8DE5-357323370A5B}" type="parTrans" cxnId="{A970DF02-384B-41D4-830A-931EA3E6BEC5}">
      <dgm:prSet/>
      <dgm:spPr/>
      <dgm:t>
        <a:bodyPr/>
        <a:lstStyle/>
        <a:p>
          <a:endParaRPr lang="en-US"/>
        </a:p>
      </dgm:t>
    </dgm:pt>
    <dgm:pt modelId="{F66A2165-DFBB-47DF-8323-805D7B698A65}" type="sibTrans" cxnId="{A970DF02-384B-41D4-830A-931EA3E6BEC5}">
      <dgm:prSet/>
      <dgm:spPr/>
      <dgm:t>
        <a:bodyPr/>
        <a:lstStyle/>
        <a:p>
          <a:endParaRPr lang="en-US"/>
        </a:p>
      </dgm:t>
    </dgm:pt>
    <dgm:pt modelId="{AC7C1B43-457A-4C07-AAD3-D210CAEBE4D8}" type="pres">
      <dgm:prSet presAssocID="{9DF5804B-9049-4502-94D4-AA69218D636B}" presName="Name0" presStyleCnt="0">
        <dgm:presLayoutVars>
          <dgm:chMax val="7"/>
          <dgm:chPref val="7"/>
          <dgm:dir/>
        </dgm:presLayoutVars>
      </dgm:prSet>
      <dgm:spPr/>
    </dgm:pt>
    <dgm:pt modelId="{EAF25535-6047-4029-80DC-846E348918A7}" type="pres">
      <dgm:prSet presAssocID="{9DF5804B-9049-4502-94D4-AA69218D636B}" presName="Name1" presStyleCnt="0"/>
      <dgm:spPr/>
    </dgm:pt>
    <dgm:pt modelId="{01982795-249C-4B7F-9FBD-24903DCE894A}" type="pres">
      <dgm:prSet presAssocID="{9DF5804B-9049-4502-94D4-AA69218D636B}" presName="cycle" presStyleCnt="0"/>
      <dgm:spPr/>
    </dgm:pt>
    <dgm:pt modelId="{28F3F03F-2284-405F-BA8B-EF34DFF2B3A0}" type="pres">
      <dgm:prSet presAssocID="{9DF5804B-9049-4502-94D4-AA69218D636B}" presName="srcNode" presStyleLbl="node1" presStyleIdx="0" presStyleCnt="5"/>
      <dgm:spPr/>
    </dgm:pt>
    <dgm:pt modelId="{5FA7F6EF-FB4A-4552-A793-A7D0B5A59716}" type="pres">
      <dgm:prSet presAssocID="{9DF5804B-9049-4502-94D4-AA69218D636B}" presName="conn" presStyleLbl="parChTrans1D2" presStyleIdx="0" presStyleCnt="1"/>
      <dgm:spPr/>
    </dgm:pt>
    <dgm:pt modelId="{307919D7-6BB5-4439-AE61-D0140887BF88}" type="pres">
      <dgm:prSet presAssocID="{9DF5804B-9049-4502-94D4-AA69218D636B}" presName="extraNode" presStyleLbl="node1" presStyleIdx="0" presStyleCnt="5"/>
      <dgm:spPr/>
    </dgm:pt>
    <dgm:pt modelId="{93196678-847B-4066-9493-8CF89632F764}" type="pres">
      <dgm:prSet presAssocID="{9DF5804B-9049-4502-94D4-AA69218D636B}" presName="dstNode" presStyleLbl="node1" presStyleIdx="0" presStyleCnt="5"/>
      <dgm:spPr/>
    </dgm:pt>
    <dgm:pt modelId="{F16F6242-A5F1-4B53-AAA0-E98DE107AAA7}" type="pres">
      <dgm:prSet presAssocID="{3A4A031C-7F6C-4437-BC40-290CA97C0031}" presName="text_1" presStyleLbl="node1" presStyleIdx="0" presStyleCnt="5">
        <dgm:presLayoutVars>
          <dgm:bulletEnabled val="1"/>
        </dgm:presLayoutVars>
      </dgm:prSet>
      <dgm:spPr/>
    </dgm:pt>
    <dgm:pt modelId="{79381538-665A-4205-8F51-E8CB4F861AFD}" type="pres">
      <dgm:prSet presAssocID="{3A4A031C-7F6C-4437-BC40-290CA97C0031}" presName="accent_1" presStyleCnt="0"/>
      <dgm:spPr/>
    </dgm:pt>
    <dgm:pt modelId="{3113336D-D557-4469-9B03-59EEAF836BB4}" type="pres">
      <dgm:prSet presAssocID="{3A4A031C-7F6C-4437-BC40-290CA97C0031}" presName="accentRepeatNode" presStyleLbl="solidFgAcc1" presStyleIdx="0" presStyleCnt="5"/>
      <dgm:spPr/>
    </dgm:pt>
    <dgm:pt modelId="{3A9D01FB-A261-48D5-B691-F6AF014282B5}" type="pres">
      <dgm:prSet presAssocID="{019A3A0B-A435-4AE3-A3C8-A032617D673E}" presName="text_2" presStyleLbl="node1" presStyleIdx="1" presStyleCnt="5">
        <dgm:presLayoutVars>
          <dgm:bulletEnabled val="1"/>
        </dgm:presLayoutVars>
      </dgm:prSet>
      <dgm:spPr/>
    </dgm:pt>
    <dgm:pt modelId="{6B5EF4D2-E995-4A66-87B9-E03C7806A78D}" type="pres">
      <dgm:prSet presAssocID="{019A3A0B-A435-4AE3-A3C8-A032617D673E}" presName="accent_2" presStyleCnt="0"/>
      <dgm:spPr/>
    </dgm:pt>
    <dgm:pt modelId="{C618D1C5-7322-4204-90BA-87F8309CA0B6}" type="pres">
      <dgm:prSet presAssocID="{019A3A0B-A435-4AE3-A3C8-A032617D673E}" presName="accentRepeatNode" presStyleLbl="solidFgAcc1" presStyleIdx="1" presStyleCnt="5"/>
      <dgm:spPr/>
    </dgm:pt>
    <dgm:pt modelId="{F0FF5837-116E-4CDB-AA90-5BB1A3D0E16C}" type="pres">
      <dgm:prSet presAssocID="{5837187C-04D0-4C0D-AD34-05275A1BE1D5}" presName="text_3" presStyleLbl="node1" presStyleIdx="2" presStyleCnt="5">
        <dgm:presLayoutVars>
          <dgm:bulletEnabled val="1"/>
        </dgm:presLayoutVars>
      </dgm:prSet>
      <dgm:spPr/>
    </dgm:pt>
    <dgm:pt modelId="{A50FF365-B618-4DBD-9E5C-2C222D65758B}" type="pres">
      <dgm:prSet presAssocID="{5837187C-04D0-4C0D-AD34-05275A1BE1D5}" presName="accent_3" presStyleCnt="0"/>
      <dgm:spPr/>
    </dgm:pt>
    <dgm:pt modelId="{3E60BB80-691B-420E-A668-13D1E1DF5841}" type="pres">
      <dgm:prSet presAssocID="{5837187C-04D0-4C0D-AD34-05275A1BE1D5}" presName="accentRepeatNode" presStyleLbl="solidFgAcc1" presStyleIdx="2" presStyleCnt="5"/>
      <dgm:spPr/>
    </dgm:pt>
    <dgm:pt modelId="{61E7E35A-81A0-4A84-91AB-0CCCA6236E3D}" type="pres">
      <dgm:prSet presAssocID="{0BF5BAD3-4AE9-4727-9A9D-10137D9D2D42}" presName="text_4" presStyleLbl="node1" presStyleIdx="3" presStyleCnt="5">
        <dgm:presLayoutVars>
          <dgm:bulletEnabled val="1"/>
        </dgm:presLayoutVars>
      </dgm:prSet>
      <dgm:spPr/>
    </dgm:pt>
    <dgm:pt modelId="{3E7F8540-95EB-4473-A17D-B3DB7699DD02}" type="pres">
      <dgm:prSet presAssocID="{0BF5BAD3-4AE9-4727-9A9D-10137D9D2D42}" presName="accent_4" presStyleCnt="0"/>
      <dgm:spPr/>
    </dgm:pt>
    <dgm:pt modelId="{F1D50D65-3D3E-4B78-BCCC-1B3C65350496}" type="pres">
      <dgm:prSet presAssocID="{0BF5BAD3-4AE9-4727-9A9D-10137D9D2D42}" presName="accentRepeatNode" presStyleLbl="solidFgAcc1" presStyleIdx="3" presStyleCnt="5"/>
      <dgm:spPr/>
    </dgm:pt>
    <dgm:pt modelId="{4D984BA8-D972-4EFB-9E57-1C7B3F2D6251}" type="pres">
      <dgm:prSet presAssocID="{AE561500-C8CD-4A81-9E9B-F510225D6B27}" presName="text_5" presStyleLbl="node1" presStyleIdx="4" presStyleCnt="5">
        <dgm:presLayoutVars>
          <dgm:bulletEnabled val="1"/>
        </dgm:presLayoutVars>
      </dgm:prSet>
      <dgm:spPr/>
    </dgm:pt>
    <dgm:pt modelId="{A9FE3987-64AB-41E7-8379-6F74B9E52D1D}" type="pres">
      <dgm:prSet presAssocID="{AE561500-C8CD-4A81-9E9B-F510225D6B27}" presName="accent_5" presStyleCnt="0"/>
      <dgm:spPr/>
    </dgm:pt>
    <dgm:pt modelId="{454156E7-7A66-4B82-B00E-0CF3386D9C33}" type="pres">
      <dgm:prSet presAssocID="{AE561500-C8CD-4A81-9E9B-F510225D6B27}" presName="accentRepeatNode" presStyleLbl="solidFgAcc1" presStyleIdx="4" presStyleCnt="5"/>
      <dgm:spPr/>
    </dgm:pt>
  </dgm:ptLst>
  <dgm:cxnLst>
    <dgm:cxn modelId="{A970DF02-384B-41D4-830A-931EA3E6BEC5}" srcId="{9DF5804B-9049-4502-94D4-AA69218D636B}" destId="{0BF5BAD3-4AE9-4727-9A9D-10137D9D2D42}" srcOrd="3" destOrd="0" parTransId="{5756386A-8A11-4A7F-8DE5-357323370A5B}" sibTransId="{F66A2165-DFBB-47DF-8323-805D7B698A65}"/>
    <dgm:cxn modelId="{4A811B34-8B9F-49C7-AC3B-7709182FB9B6}" type="presOf" srcId="{29D03D34-FACD-4984-877F-5A6EBB6AF89B}" destId="{5FA7F6EF-FB4A-4552-A793-A7D0B5A59716}" srcOrd="0" destOrd="0" presId="urn:microsoft.com/office/officeart/2008/layout/VerticalCurvedList"/>
    <dgm:cxn modelId="{719E3E3A-A87A-4E9B-B790-3924813F4909}" type="presOf" srcId="{3A4A031C-7F6C-4437-BC40-290CA97C0031}" destId="{F16F6242-A5F1-4B53-AAA0-E98DE107AAA7}" srcOrd="0" destOrd="0" presId="urn:microsoft.com/office/officeart/2008/layout/VerticalCurvedList"/>
    <dgm:cxn modelId="{71E9763F-2535-4543-A60B-22859641B34F}" type="presOf" srcId="{5837187C-04D0-4C0D-AD34-05275A1BE1D5}" destId="{F0FF5837-116E-4CDB-AA90-5BB1A3D0E16C}" srcOrd="0" destOrd="0" presId="urn:microsoft.com/office/officeart/2008/layout/VerticalCurvedList"/>
    <dgm:cxn modelId="{C05E0E51-5501-4854-A1C7-248C6161C7F1}" type="presOf" srcId="{AE561500-C8CD-4A81-9E9B-F510225D6B27}" destId="{4D984BA8-D972-4EFB-9E57-1C7B3F2D6251}" srcOrd="0" destOrd="0" presId="urn:microsoft.com/office/officeart/2008/layout/VerticalCurvedList"/>
    <dgm:cxn modelId="{269B6D77-3315-4402-ACF5-BF0C67E02223}" type="presOf" srcId="{0BF5BAD3-4AE9-4727-9A9D-10137D9D2D42}" destId="{61E7E35A-81A0-4A84-91AB-0CCCA6236E3D}" srcOrd="0" destOrd="0" presId="urn:microsoft.com/office/officeart/2008/layout/VerticalCurvedList"/>
    <dgm:cxn modelId="{C6B151A7-D832-4B78-BE90-9035D4CC03D5}" type="presOf" srcId="{9DF5804B-9049-4502-94D4-AA69218D636B}" destId="{AC7C1B43-457A-4C07-AAD3-D210CAEBE4D8}" srcOrd="0" destOrd="0" presId="urn:microsoft.com/office/officeart/2008/layout/VerticalCurvedList"/>
    <dgm:cxn modelId="{478884C7-2099-4E0C-9EAC-0D1FF1002091}" srcId="{9DF5804B-9049-4502-94D4-AA69218D636B}" destId="{019A3A0B-A435-4AE3-A3C8-A032617D673E}" srcOrd="1" destOrd="0" parTransId="{02886016-8E6A-4CDB-826E-ACA8F724E5DD}" sibTransId="{973948FC-16B0-44E6-8B7E-545542198CFF}"/>
    <dgm:cxn modelId="{1D5CDDC7-E361-4306-B309-98D0EB8737B5}" type="presOf" srcId="{019A3A0B-A435-4AE3-A3C8-A032617D673E}" destId="{3A9D01FB-A261-48D5-B691-F6AF014282B5}" srcOrd="0" destOrd="0" presId="urn:microsoft.com/office/officeart/2008/layout/VerticalCurvedList"/>
    <dgm:cxn modelId="{6CBD93EC-5F4E-44F9-BD4F-E37FE433F736}" srcId="{9DF5804B-9049-4502-94D4-AA69218D636B}" destId="{AE561500-C8CD-4A81-9E9B-F510225D6B27}" srcOrd="4" destOrd="0" parTransId="{EF7FB64B-57EF-4EF8-AB37-5F2E6C7ABC81}" sibTransId="{CE3D9C13-C407-4926-8254-A3281BD5980E}"/>
    <dgm:cxn modelId="{ECB1B9F1-EE8F-4C46-84EE-A5E246D90B24}" srcId="{9DF5804B-9049-4502-94D4-AA69218D636B}" destId="{5837187C-04D0-4C0D-AD34-05275A1BE1D5}" srcOrd="2" destOrd="0" parTransId="{681374EF-D3F9-46E4-8C38-74525D6CC633}" sibTransId="{7D61F1B3-A8B2-49E6-8115-FF44F09BD469}"/>
    <dgm:cxn modelId="{8AA7ABF7-FB79-4AAB-B11B-43E92B426186}" srcId="{9DF5804B-9049-4502-94D4-AA69218D636B}" destId="{3A4A031C-7F6C-4437-BC40-290CA97C0031}" srcOrd="0" destOrd="0" parTransId="{BBE7517E-4BC2-4BD6-877A-225548E5C62B}" sibTransId="{29D03D34-FACD-4984-877F-5A6EBB6AF89B}"/>
    <dgm:cxn modelId="{49AEDD6E-3E97-4353-A8E2-0AC019C9E8E1}" type="presParOf" srcId="{AC7C1B43-457A-4C07-AAD3-D210CAEBE4D8}" destId="{EAF25535-6047-4029-80DC-846E348918A7}" srcOrd="0" destOrd="0" presId="urn:microsoft.com/office/officeart/2008/layout/VerticalCurvedList"/>
    <dgm:cxn modelId="{CB7B26CD-AB0E-4243-8064-C35E8F6ADF32}" type="presParOf" srcId="{EAF25535-6047-4029-80DC-846E348918A7}" destId="{01982795-249C-4B7F-9FBD-24903DCE894A}" srcOrd="0" destOrd="0" presId="urn:microsoft.com/office/officeart/2008/layout/VerticalCurvedList"/>
    <dgm:cxn modelId="{5268E582-B9E6-4E95-AE79-30F12D083E1A}" type="presParOf" srcId="{01982795-249C-4B7F-9FBD-24903DCE894A}" destId="{28F3F03F-2284-405F-BA8B-EF34DFF2B3A0}" srcOrd="0" destOrd="0" presId="urn:microsoft.com/office/officeart/2008/layout/VerticalCurvedList"/>
    <dgm:cxn modelId="{CA15BE25-F085-4C56-B1FB-2C44579C1D0F}" type="presParOf" srcId="{01982795-249C-4B7F-9FBD-24903DCE894A}" destId="{5FA7F6EF-FB4A-4552-A793-A7D0B5A59716}" srcOrd="1" destOrd="0" presId="urn:microsoft.com/office/officeart/2008/layout/VerticalCurvedList"/>
    <dgm:cxn modelId="{9367C82A-4BE7-4252-90F9-898E2C7B41E8}" type="presParOf" srcId="{01982795-249C-4B7F-9FBD-24903DCE894A}" destId="{307919D7-6BB5-4439-AE61-D0140887BF88}" srcOrd="2" destOrd="0" presId="urn:microsoft.com/office/officeart/2008/layout/VerticalCurvedList"/>
    <dgm:cxn modelId="{E4F53C00-D6A7-4F04-AD7C-6875E4F01910}" type="presParOf" srcId="{01982795-249C-4B7F-9FBD-24903DCE894A}" destId="{93196678-847B-4066-9493-8CF89632F764}" srcOrd="3" destOrd="0" presId="urn:microsoft.com/office/officeart/2008/layout/VerticalCurvedList"/>
    <dgm:cxn modelId="{440CFBD6-FE3A-40FE-8D9E-BD55B8394ED9}" type="presParOf" srcId="{EAF25535-6047-4029-80DC-846E348918A7}" destId="{F16F6242-A5F1-4B53-AAA0-E98DE107AAA7}" srcOrd="1" destOrd="0" presId="urn:microsoft.com/office/officeart/2008/layout/VerticalCurvedList"/>
    <dgm:cxn modelId="{C59481F1-5365-4CB7-BA71-915FAEB386B2}" type="presParOf" srcId="{EAF25535-6047-4029-80DC-846E348918A7}" destId="{79381538-665A-4205-8F51-E8CB4F861AFD}" srcOrd="2" destOrd="0" presId="urn:microsoft.com/office/officeart/2008/layout/VerticalCurvedList"/>
    <dgm:cxn modelId="{B5DA4C8B-D09B-4518-B498-7E1F44BE4BE2}" type="presParOf" srcId="{79381538-665A-4205-8F51-E8CB4F861AFD}" destId="{3113336D-D557-4469-9B03-59EEAF836BB4}" srcOrd="0" destOrd="0" presId="urn:microsoft.com/office/officeart/2008/layout/VerticalCurvedList"/>
    <dgm:cxn modelId="{D54E1ACF-F836-4857-8C60-50CA27EA6FE8}" type="presParOf" srcId="{EAF25535-6047-4029-80DC-846E348918A7}" destId="{3A9D01FB-A261-48D5-B691-F6AF014282B5}" srcOrd="3" destOrd="0" presId="urn:microsoft.com/office/officeart/2008/layout/VerticalCurvedList"/>
    <dgm:cxn modelId="{BBBB04D3-7987-459F-943E-E60B0FB1AB81}" type="presParOf" srcId="{EAF25535-6047-4029-80DC-846E348918A7}" destId="{6B5EF4D2-E995-4A66-87B9-E03C7806A78D}" srcOrd="4" destOrd="0" presId="urn:microsoft.com/office/officeart/2008/layout/VerticalCurvedList"/>
    <dgm:cxn modelId="{EE594BD3-9C09-4605-821A-757ADD48AEE5}" type="presParOf" srcId="{6B5EF4D2-E995-4A66-87B9-E03C7806A78D}" destId="{C618D1C5-7322-4204-90BA-87F8309CA0B6}" srcOrd="0" destOrd="0" presId="urn:microsoft.com/office/officeart/2008/layout/VerticalCurvedList"/>
    <dgm:cxn modelId="{9FA12725-64F8-49DF-BC43-EFC64635EE09}" type="presParOf" srcId="{EAF25535-6047-4029-80DC-846E348918A7}" destId="{F0FF5837-116E-4CDB-AA90-5BB1A3D0E16C}" srcOrd="5" destOrd="0" presId="urn:microsoft.com/office/officeart/2008/layout/VerticalCurvedList"/>
    <dgm:cxn modelId="{8C5123C1-168F-4970-B492-ABBC91BAED4A}" type="presParOf" srcId="{EAF25535-6047-4029-80DC-846E348918A7}" destId="{A50FF365-B618-4DBD-9E5C-2C222D65758B}" srcOrd="6" destOrd="0" presId="urn:microsoft.com/office/officeart/2008/layout/VerticalCurvedList"/>
    <dgm:cxn modelId="{E31EC6F7-DE1A-4CAB-B391-28CAAA9B1014}" type="presParOf" srcId="{A50FF365-B618-4DBD-9E5C-2C222D65758B}" destId="{3E60BB80-691B-420E-A668-13D1E1DF5841}" srcOrd="0" destOrd="0" presId="urn:microsoft.com/office/officeart/2008/layout/VerticalCurvedList"/>
    <dgm:cxn modelId="{DB1577B3-3E79-4322-8DE3-06DBA8B339D7}" type="presParOf" srcId="{EAF25535-6047-4029-80DC-846E348918A7}" destId="{61E7E35A-81A0-4A84-91AB-0CCCA6236E3D}" srcOrd="7" destOrd="0" presId="urn:microsoft.com/office/officeart/2008/layout/VerticalCurvedList"/>
    <dgm:cxn modelId="{456DCBA3-59AA-4976-9508-2C1B650CB500}" type="presParOf" srcId="{EAF25535-6047-4029-80DC-846E348918A7}" destId="{3E7F8540-95EB-4473-A17D-B3DB7699DD02}" srcOrd="8" destOrd="0" presId="urn:microsoft.com/office/officeart/2008/layout/VerticalCurvedList"/>
    <dgm:cxn modelId="{851B960C-90AE-4EDB-9918-EF886B73BC8E}" type="presParOf" srcId="{3E7F8540-95EB-4473-A17D-B3DB7699DD02}" destId="{F1D50D65-3D3E-4B78-BCCC-1B3C65350496}" srcOrd="0" destOrd="0" presId="urn:microsoft.com/office/officeart/2008/layout/VerticalCurvedList"/>
    <dgm:cxn modelId="{A1EFB62C-92EF-4DE3-AE23-DDB0E3052B6F}" type="presParOf" srcId="{EAF25535-6047-4029-80DC-846E348918A7}" destId="{4D984BA8-D972-4EFB-9E57-1C7B3F2D6251}" srcOrd="9" destOrd="0" presId="urn:microsoft.com/office/officeart/2008/layout/VerticalCurvedList"/>
    <dgm:cxn modelId="{4813792D-05F3-4247-A3A9-2DA70AE2C3DE}" type="presParOf" srcId="{EAF25535-6047-4029-80DC-846E348918A7}" destId="{A9FE3987-64AB-41E7-8379-6F74B9E52D1D}" srcOrd="10" destOrd="0" presId="urn:microsoft.com/office/officeart/2008/layout/VerticalCurvedList"/>
    <dgm:cxn modelId="{E5D0F9F7-B542-4C7A-A260-640D782B4A86}" type="presParOf" srcId="{A9FE3987-64AB-41E7-8379-6F74B9E52D1D}" destId="{454156E7-7A66-4B82-B00E-0CF3386D9C3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453969-2201-4A6C-993E-57253A3D3BC5}" type="doc">
      <dgm:prSet loTypeId="urn:microsoft.com/office/officeart/2005/8/layout/vList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B1C0759-F75C-4AA1-BAD2-2DAD8ABA7809}">
      <dgm:prSet phldrT="[Text]"/>
      <dgm:spPr/>
      <dgm:t>
        <a:bodyPr/>
        <a:lstStyle/>
        <a:p>
          <a:r>
            <a:rPr lang="en-US" sz="3000" dirty="0">
              <a:latin typeface="Arial"/>
              <a:cs typeface="Arial"/>
            </a:rPr>
            <a:t>Logit</a:t>
          </a:r>
        </a:p>
      </dgm:t>
    </dgm:pt>
    <dgm:pt modelId="{C3B0394A-6853-4B5F-8D1E-BE074E055627}" type="parTrans" cxnId="{9FA95D87-32DB-493D-9963-4908EDBF28E4}">
      <dgm:prSet/>
      <dgm:spPr/>
      <dgm:t>
        <a:bodyPr/>
        <a:lstStyle/>
        <a:p>
          <a:endParaRPr lang="en-US"/>
        </a:p>
      </dgm:t>
    </dgm:pt>
    <dgm:pt modelId="{ABDC5A9D-D4FE-4C98-BF67-E7575218C988}" type="sibTrans" cxnId="{9FA95D87-32DB-493D-9963-4908EDBF28E4}">
      <dgm:prSet/>
      <dgm:spPr/>
      <dgm:t>
        <a:bodyPr/>
        <a:lstStyle/>
        <a:p>
          <a:endParaRPr lang="en-US"/>
        </a:p>
      </dgm:t>
    </dgm:pt>
    <dgm:pt modelId="{0C9A1F14-7D51-48DF-8D15-4FF87C059053}">
      <dgm:prSet phldrT="[Text]"/>
      <dgm:spPr/>
      <dgm:t>
        <a:bodyPr/>
        <a:lstStyle/>
        <a:p>
          <a:r>
            <a:rPr lang="en-US">
              <a:cs typeface="Arial"/>
            </a:rPr>
            <a:t>Ensemble(combined)</a:t>
          </a:r>
        </a:p>
      </dgm:t>
    </dgm:pt>
    <dgm:pt modelId="{E88EA6DA-D455-40FB-97F3-08C21535AC86}" type="parTrans" cxnId="{1FF61055-AD47-481D-A2C2-B9A84744D21C}">
      <dgm:prSet/>
      <dgm:spPr/>
      <dgm:t>
        <a:bodyPr/>
        <a:lstStyle/>
        <a:p>
          <a:endParaRPr lang="en-US"/>
        </a:p>
      </dgm:t>
    </dgm:pt>
    <dgm:pt modelId="{3F3A6FB4-FF51-4382-A131-4687325EECDF}" type="sibTrans" cxnId="{1FF61055-AD47-481D-A2C2-B9A84744D21C}">
      <dgm:prSet/>
      <dgm:spPr/>
      <dgm:t>
        <a:bodyPr/>
        <a:lstStyle/>
        <a:p>
          <a:endParaRPr lang="en-US"/>
        </a:p>
      </dgm:t>
    </dgm:pt>
    <dgm:pt modelId="{34AFEF81-B3BE-4E2B-BB9F-8F670AA97340}">
      <dgm:prSet phldrT="[Text]"/>
      <dgm:spPr/>
      <dgm:t>
        <a:bodyPr/>
        <a:lstStyle/>
        <a:p>
          <a:r>
            <a:rPr lang="en-US" sz="3000">
              <a:latin typeface="Arial"/>
              <a:cs typeface="Arial"/>
            </a:rPr>
            <a:t>SVM</a:t>
          </a:r>
        </a:p>
      </dgm:t>
    </dgm:pt>
    <dgm:pt modelId="{72C5C4B7-6693-456C-844C-983ED15E25D9}" type="parTrans" cxnId="{CEEAFF3F-4992-4B1E-9F72-67581EB3B329}">
      <dgm:prSet/>
      <dgm:spPr/>
      <dgm:t>
        <a:bodyPr/>
        <a:lstStyle/>
        <a:p>
          <a:endParaRPr lang="en-US"/>
        </a:p>
      </dgm:t>
    </dgm:pt>
    <dgm:pt modelId="{C4614A48-1E66-4233-977A-05EEDC7E7947}" type="sibTrans" cxnId="{CEEAFF3F-4992-4B1E-9F72-67581EB3B329}">
      <dgm:prSet/>
      <dgm:spPr/>
      <dgm:t>
        <a:bodyPr/>
        <a:lstStyle/>
        <a:p>
          <a:endParaRPr lang="en-US"/>
        </a:p>
      </dgm:t>
    </dgm:pt>
    <dgm:pt modelId="{539BAC52-8633-4E95-B655-7C0313D7B46E}">
      <dgm:prSet phldrT="[Text]"/>
      <dgm:spPr/>
      <dgm:t>
        <a:bodyPr/>
        <a:lstStyle/>
        <a:p>
          <a:r>
            <a:rPr lang="en-US" sz="3000">
              <a:latin typeface="Arial"/>
              <a:cs typeface="Arial"/>
            </a:rPr>
            <a:t>Bayes</a:t>
          </a:r>
        </a:p>
      </dgm:t>
    </dgm:pt>
    <dgm:pt modelId="{D6D74A83-EC19-4ED4-B87E-5B60D6C4C6FF}" type="parTrans" cxnId="{610DC266-5212-4DA1-9B4A-9BD1B7260CF9}">
      <dgm:prSet/>
      <dgm:spPr/>
      <dgm:t>
        <a:bodyPr/>
        <a:lstStyle/>
        <a:p>
          <a:endParaRPr lang="en-US"/>
        </a:p>
      </dgm:t>
    </dgm:pt>
    <dgm:pt modelId="{29FECDD4-52EB-4EE9-A48C-17A3611C3B39}" type="sibTrans" cxnId="{610DC266-5212-4DA1-9B4A-9BD1B7260CF9}">
      <dgm:prSet/>
      <dgm:spPr/>
      <dgm:t>
        <a:bodyPr/>
        <a:lstStyle/>
        <a:p>
          <a:endParaRPr lang="en-US"/>
        </a:p>
      </dgm:t>
    </dgm:pt>
    <dgm:pt modelId="{F19855CC-0189-4775-B38A-7461B1793590}">
      <dgm:prSet phldrT="[Text]"/>
      <dgm:spPr/>
      <dgm:t>
        <a:bodyPr/>
        <a:lstStyle/>
        <a:p>
          <a:r>
            <a:rPr lang="en-US" sz="3000">
              <a:latin typeface="Arial"/>
              <a:cs typeface="Arial"/>
            </a:rPr>
            <a:t>Random Forest</a:t>
          </a:r>
        </a:p>
      </dgm:t>
    </dgm:pt>
    <dgm:pt modelId="{016BDBF4-3A97-400E-8A20-FD0CC02047BF}" type="parTrans" cxnId="{D224FEDE-925A-4E4C-9635-DDE6EC272F9E}">
      <dgm:prSet/>
      <dgm:spPr/>
      <dgm:t>
        <a:bodyPr/>
        <a:lstStyle/>
        <a:p>
          <a:endParaRPr lang="en-US"/>
        </a:p>
      </dgm:t>
    </dgm:pt>
    <dgm:pt modelId="{953BCCE0-9497-4C70-9F5E-D15DF7522FFA}" type="sibTrans" cxnId="{D224FEDE-925A-4E4C-9635-DDE6EC272F9E}">
      <dgm:prSet/>
      <dgm:spPr/>
      <dgm:t>
        <a:bodyPr/>
        <a:lstStyle/>
        <a:p>
          <a:endParaRPr lang="en-US"/>
        </a:p>
      </dgm:t>
    </dgm:pt>
    <dgm:pt modelId="{D807FE3E-BDAA-4112-B141-B3DDE4E0EF40}">
      <dgm:prSet phldrT="[Text]"/>
      <dgm:spPr/>
      <dgm:t>
        <a:bodyPr/>
        <a:lstStyle/>
        <a:p>
          <a:endParaRPr lang="en-US" sz="2600">
            <a:latin typeface="Arial"/>
            <a:cs typeface="Arial"/>
          </a:endParaRPr>
        </a:p>
      </dgm:t>
    </dgm:pt>
    <dgm:pt modelId="{3725CEE8-6FF5-499E-99C9-95355D929523}" type="parTrans" cxnId="{646D2E4D-3A8B-4F86-B4CD-522F0770DE21}">
      <dgm:prSet/>
      <dgm:spPr/>
      <dgm:t>
        <a:bodyPr/>
        <a:lstStyle/>
        <a:p>
          <a:endParaRPr lang="en-US"/>
        </a:p>
      </dgm:t>
    </dgm:pt>
    <dgm:pt modelId="{E6AAA4BD-9841-4616-B796-C4EBE5CBF5FF}" type="sibTrans" cxnId="{646D2E4D-3A8B-4F86-B4CD-522F0770DE21}">
      <dgm:prSet/>
      <dgm:spPr/>
      <dgm:t>
        <a:bodyPr/>
        <a:lstStyle/>
        <a:p>
          <a:endParaRPr lang="en-US"/>
        </a:p>
      </dgm:t>
    </dgm:pt>
    <dgm:pt modelId="{55ABF606-DC38-4F37-9321-241F6C03A010}" type="pres">
      <dgm:prSet presAssocID="{42453969-2201-4A6C-993E-57253A3D3BC5}" presName="linear" presStyleCnt="0">
        <dgm:presLayoutVars>
          <dgm:dir/>
          <dgm:resizeHandles val="exact"/>
        </dgm:presLayoutVars>
      </dgm:prSet>
      <dgm:spPr/>
    </dgm:pt>
    <dgm:pt modelId="{A87341B6-D33A-4A89-8CA0-E8683D461D9B}" type="pres">
      <dgm:prSet presAssocID="{4B1C0759-F75C-4AA1-BAD2-2DAD8ABA7809}" presName="comp" presStyleCnt="0"/>
      <dgm:spPr/>
    </dgm:pt>
    <dgm:pt modelId="{F3EB879A-6B25-4675-9529-153AF190CDCB}" type="pres">
      <dgm:prSet presAssocID="{4B1C0759-F75C-4AA1-BAD2-2DAD8ABA7809}" presName="box" presStyleLbl="node1" presStyleIdx="0" presStyleCnt="5"/>
      <dgm:spPr/>
    </dgm:pt>
    <dgm:pt modelId="{03113099-03F5-45D0-B652-4900AB4C9B22}" type="pres">
      <dgm:prSet presAssocID="{4B1C0759-F75C-4AA1-BAD2-2DAD8ABA7809}" presName="img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38000" b="-38000"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5EE5472-F01F-461B-B3B0-AC2AD9DC2DB5}" type="pres">
      <dgm:prSet presAssocID="{4B1C0759-F75C-4AA1-BAD2-2DAD8ABA7809}" presName="text" presStyleLbl="node1" presStyleIdx="0" presStyleCnt="5">
        <dgm:presLayoutVars>
          <dgm:bulletEnabled val="1"/>
        </dgm:presLayoutVars>
      </dgm:prSet>
      <dgm:spPr/>
    </dgm:pt>
    <dgm:pt modelId="{678FC88E-71E8-4155-98F4-D324C46E402E}" type="pres">
      <dgm:prSet presAssocID="{ABDC5A9D-D4FE-4C98-BF67-E7575218C988}" presName="spacer" presStyleCnt="0"/>
      <dgm:spPr/>
    </dgm:pt>
    <dgm:pt modelId="{96256914-53E3-461F-9761-A3580279787B}" type="pres">
      <dgm:prSet presAssocID="{34AFEF81-B3BE-4E2B-BB9F-8F670AA97340}" presName="comp" presStyleCnt="0"/>
      <dgm:spPr/>
    </dgm:pt>
    <dgm:pt modelId="{EE9F740C-F7ED-4BBE-B70A-EA2C0695D357}" type="pres">
      <dgm:prSet presAssocID="{34AFEF81-B3BE-4E2B-BB9F-8F670AA97340}" presName="box" presStyleLbl="node1" presStyleIdx="1" presStyleCnt="5"/>
      <dgm:spPr/>
    </dgm:pt>
    <dgm:pt modelId="{9CF0CDE7-BFF2-4CE0-8097-E4F7D9DB706A}" type="pres">
      <dgm:prSet presAssocID="{34AFEF81-B3BE-4E2B-BB9F-8F670AA97340}" presName="img" presStyleLbl="fgImgPlac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38000" b="-38000"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BA5D5A7-356D-432D-898E-A7C7EB130C55}" type="pres">
      <dgm:prSet presAssocID="{34AFEF81-B3BE-4E2B-BB9F-8F670AA97340}" presName="text" presStyleLbl="node1" presStyleIdx="1" presStyleCnt="5">
        <dgm:presLayoutVars>
          <dgm:bulletEnabled val="1"/>
        </dgm:presLayoutVars>
      </dgm:prSet>
      <dgm:spPr/>
    </dgm:pt>
    <dgm:pt modelId="{F3CC0CB7-A536-481C-80FF-5F35794CBE8A}" type="pres">
      <dgm:prSet presAssocID="{C4614A48-1E66-4233-977A-05EEDC7E7947}" presName="spacer" presStyleCnt="0"/>
      <dgm:spPr/>
    </dgm:pt>
    <dgm:pt modelId="{B088E4EE-D0CF-40AD-8F43-50B70C949CF5}" type="pres">
      <dgm:prSet presAssocID="{539BAC52-8633-4E95-B655-7C0313D7B46E}" presName="comp" presStyleCnt="0"/>
      <dgm:spPr/>
    </dgm:pt>
    <dgm:pt modelId="{860A0BA1-157E-443E-96E0-5A1276E53290}" type="pres">
      <dgm:prSet presAssocID="{539BAC52-8633-4E95-B655-7C0313D7B46E}" presName="box" presStyleLbl="node1" presStyleIdx="2" presStyleCnt="5"/>
      <dgm:spPr/>
    </dgm:pt>
    <dgm:pt modelId="{F741DDFD-496C-4275-A422-EE3C5A9EA05E}" type="pres">
      <dgm:prSet presAssocID="{539BAC52-8633-4E95-B655-7C0313D7B46E}" presName="img" presStyleLbl="fgImgPlac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38000" b="-38000"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F8A3D2D-89B1-4481-A7A1-C47B61B0A7FD}" type="pres">
      <dgm:prSet presAssocID="{539BAC52-8633-4E95-B655-7C0313D7B46E}" presName="text" presStyleLbl="node1" presStyleIdx="2" presStyleCnt="5">
        <dgm:presLayoutVars>
          <dgm:bulletEnabled val="1"/>
        </dgm:presLayoutVars>
      </dgm:prSet>
      <dgm:spPr/>
    </dgm:pt>
    <dgm:pt modelId="{FC58D71E-0162-4CDF-8967-5816E71164DE}" type="pres">
      <dgm:prSet presAssocID="{29FECDD4-52EB-4EE9-A48C-17A3611C3B39}" presName="spacer" presStyleCnt="0"/>
      <dgm:spPr/>
    </dgm:pt>
    <dgm:pt modelId="{C391DB77-1252-40BF-B696-E959EF404D8B}" type="pres">
      <dgm:prSet presAssocID="{F19855CC-0189-4775-B38A-7461B1793590}" presName="comp" presStyleCnt="0"/>
      <dgm:spPr/>
    </dgm:pt>
    <dgm:pt modelId="{ACBCCE48-E4D8-4830-BC3B-30100D560ECB}" type="pres">
      <dgm:prSet presAssocID="{F19855CC-0189-4775-B38A-7461B1793590}" presName="box" presStyleLbl="node1" presStyleIdx="3" presStyleCnt="5" custLinFactNeighborY="2122"/>
      <dgm:spPr/>
    </dgm:pt>
    <dgm:pt modelId="{AB1F04BB-3DC5-4893-98A0-115F30FDCE79}" type="pres">
      <dgm:prSet presAssocID="{F19855CC-0189-4775-B38A-7461B1793590}" presName="img" presStyleLbl="fgImgPlac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38000" b="-38000"/>
          </a:stretch>
        </a:blipFill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68FA9F3C-A26C-4AA1-B1DC-545F2CD2E332}" type="pres">
      <dgm:prSet presAssocID="{F19855CC-0189-4775-B38A-7461B1793590}" presName="text" presStyleLbl="node1" presStyleIdx="3" presStyleCnt="5">
        <dgm:presLayoutVars>
          <dgm:bulletEnabled val="1"/>
        </dgm:presLayoutVars>
      </dgm:prSet>
      <dgm:spPr/>
    </dgm:pt>
    <dgm:pt modelId="{02251D02-27EB-44E5-8CB0-D72948F7B268}" type="pres">
      <dgm:prSet presAssocID="{953BCCE0-9497-4C70-9F5E-D15DF7522FFA}" presName="spacer" presStyleCnt="0"/>
      <dgm:spPr/>
    </dgm:pt>
    <dgm:pt modelId="{E4CF74E4-04F4-4435-A363-480A0FA278F6}" type="pres">
      <dgm:prSet presAssocID="{0C9A1F14-7D51-48DF-8D15-4FF87C059053}" presName="comp" presStyleCnt="0"/>
      <dgm:spPr/>
    </dgm:pt>
    <dgm:pt modelId="{47C204B0-E8EB-4576-97B7-6479549D57C3}" type="pres">
      <dgm:prSet presAssocID="{0C9A1F14-7D51-48DF-8D15-4FF87C059053}" presName="box" presStyleLbl="node1" presStyleIdx="4" presStyleCnt="5"/>
      <dgm:spPr/>
    </dgm:pt>
    <dgm:pt modelId="{D81DCC8B-D662-425D-BE37-481E40F55E06}" type="pres">
      <dgm:prSet presAssocID="{0C9A1F14-7D51-48DF-8D15-4FF87C059053}" presName="img" presStyleLbl="fgImgPlace1" presStyleIdx="4" presStyleCnt="5" custScaleX="98571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38000" b="-38000"/>
          </a:stretch>
        </a:blipFill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A2051B14-D55C-42B3-9719-AFAF244C951B}" type="pres">
      <dgm:prSet presAssocID="{0C9A1F14-7D51-48DF-8D15-4FF87C059053}" presName="text" presStyleLbl="node1" presStyleIdx="4" presStyleCnt="5">
        <dgm:presLayoutVars>
          <dgm:bulletEnabled val="1"/>
        </dgm:presLayoutVars>
      </dgm:prSet>
      <dgm:spPr/>
    </dgm:pt>
  </dgm:ptLst>
  <dgm:cxnLst>
    <dgm:cxn modelId="{1EAD4D0A-E4BE-41F1-9FA3-CF4DAB8C29E8}" type="presOf" srcId="{42453969-2201-4A6C-993E-57253A3D3BC5}" destId="{55ABF606-DC38-4F37-9321-241F6C03A010}" srcOrd="0" destOrd="0" presId="urn:microsoft.com/office/officeart/2005/8/layout/vList4"/>
    <dgm:cxn modelId="{A14EBF26-8F49-4970-B6D9-CB4D00393554}" type="presOf" srcId="{F19855CC-0189-4775-B38A-7461B1793590}" destId="{ACBCCE48-E4D8-4830-BC3B-30100D560ECB}" srcOrd="0" destOrd="0" presId="urn:microsoft.com/office/officeart/2005/8/layout/vList4"/>
    <dgm:cxn modelId="{483FF72B-30DB-4041-833D-C5384AFD9026}" type="presOf" srcId="{0C9A1F14-7D51-48DF-8D15-4FF87C059053}" destId="{47C204B0-E8EB-4576-97B7-6479549D57C3}" srcOrd="0" destOrd="0" presId="urn:microsoft.com/office/officeart/2005/8/layout/vList4"/>
    <dgm:cxn modelId="{CEEAFF3F-4992-4B1E-9F72-67581EB3B329}" srcId="{42453969-2201-4A6C-993E-57253A3D3BC5}" destId="{34AFEF81-B3BE-4E2B-BB9F-8F670AA97340}" srcOrd="1" destOrd="0" parTransId="{72C5C4B7-6693-456C-844C-983ED15E25D9}" sibTransId="{C4614A48-1E66-4233-977A-05EEDC7E7947}"/>
    <dgm:cxn modelId="{610DC266-5212-4DA1-9B4A-9BD1B7260CF9}" srcId="{42453969-2201-4A6C-993E-57253A3D3BC5}" destId="{539BAC52-8633-4E95-B655-7C0313D7B46E}" srcOrd="2" destOrd="0" parTransId="{D6D74A83-EC19-4ED4-B87E-5B60D6C4C6FF}" sibTransId="{29FECDD4-52EB-4EE9-A48C-17A3611C3B39}"/>
    <dgm:cxn modelId="{646D2E4D-3A8B-4F86-B4CD-522F0770DE21}" srcId="{539BAC52-8633-4E95-B655-7C0313D7B46E}" destId="{D807FE3E-BDAA-4112-B141-B3DDE4E0EF40}" srcOrd="0" destOrd="0" parTransId="{3725CEE8-6FF5-499E-99C9-95355D929523}" sibTransId="{E6AAA4BD-9841-4616-B796-C4EBE5CBF5FF}"/>
    <dgm:cxn modelId="{A9215752-879A-4795-A323-EA2DD93E3DA7}" type="presOf" srcId="{4B1C0759-F75C-4AA1-BAD2-2DAD8ABA7809}" destId="{F3EB879A-6B25-4675-9529-153AF190CDCB}" srcOrd="0" destOrd="0" presId="urn:microsoft.com/office/officeart/2005/8/layout/vList4"/>
    <dgm:cxn modelId="{1FF61055-AD47-481D-A2C2-B9A84744D21C}" srcId="{42453969-2201-4A6C-993E-57253A3D3BC5}" destId="{0C9A1F14-7D51-48DF-8D15-4FF87C059053}" srcOrd="4" destOrd="0" parTransId="{E88EA6DA-D455-40FB-97F3-08C21535AC86}" sibTransId="{3F3A6FB4-FF51-4382-A131-4687325EECDF}"/>
    <dgm:cxn modelId="{1B4C7283-E38C-47A7-90D0-46540A76BC5A}" type="presOf" srcId="{539BAC52-8633-4E95-B655-7C0313D7B46E}" destId="{860A0BA1-157E-443E-96E0-5A1276E53290}" srcOrd="0" destOrd="0" presId="urn:microsoft.com/office/officeart/2005/8/layout/vList4"/>
    <dgm:cxn modelId="{9FA95D87-32DB-493D-9963-4908EDBF28E4}" srcId="{42453969-2201-4A6C-993E-57253A3D3BC5}" destId="{4B1C0759-F75C-4AA1-BAD2-2DAD8ABA7809}" srcOrd="0" destOrd="0" parTransId="{C3B0394A-6853-4B5F-8D1E-BE074E055627}" sibTransId="{ABDC5A9D-D4FE-4C98-BF67-E7575218C988}"/>
    <dgm:cxn modelId="{CEB7338D-DDE1-4C0C-887D-FA928E688F8D}" type="presOf" srcId="{F19855CC-0189-4775-B38A-7461B1793590}" destId="{68FA9F3C-A26C-4AA1-B1DC-545F2CD2E332}" srcOrd="1" destOrd="0" presId="urn:microsoft.com/office/officeart/2005/8/layout/vList4"/>
    <dgm:cxn modelId="{BB40C793-8C7E-480B-9C25-7C7195A32A63}" type="presOf" srcId="{34AFEF81-B3BE-4E2B-BB9F-8F670AA97340}" destId="{DBA5D5A7-356D-432D-898E-A7C7EB130C55}" srcOrd="1" destOrd="0" presId="urn:microsoft.com/office/officeart/2005/8/layout/vList4"/>
    <dgm:cxn modelId="{A6B0DCAE-7F09-45F0-9788-2A10B6B04747}" type="presOf" srcId="{4B1C0759-F75C-4AA1-BAD2-2DAD8ABA7809}" destId="{C5EE5472-F01F-461B-B3B0-AC2AD9DC2DB5}" srcOrd="1" destOrd="0" presId="urn:microsoft.com/office/officeart/2005/8/layout/vList4"/>
    <dgm:cxn modelId="{A48C6DB3-298C-4048-AF5A-A2C77E4E0D6F}" type="presOf" srcId="{539BAC52-8633-4E95-B655-7C0313D7B46E}" destId="{5F8A3D2D-89B1-4481-A7A1-C47B61B0A7FD}" srcOrd="1" destOrd="0" presId="urn:microsoft.com/office/officeart/2005/8/layout/vList4"/>
    <dgm:cxn modelId="{F6EEFABC-5D0B-4067-8D3F-658CB4FA0F48}" type="presOf" srcId="{D807FE3E-BDAA-4112-B141-B3DDE4E0EF40}" destId="{860A0BA1-157E-443E-96E0-5A1276E53290}" srcOrd="0" destOrd="1" presId="urn:microsoft.com/office/officeart/2005/8/layout/vList4"/>
    <dgm:cxn modelId="{6B3015C4-C12F-4152-AD84-2DAAD96A35C0}" type="presOf" srcId="{34AFEF81-B3BE-4E2B-BB9F-8F670AA97340}" destId="{EE9F740C-F7ED-4BBE-B70A-EA2C0695D357}" srcOrd="0" destOrd="0" presId="urn:microsoft.com/office/officeart/2005/8/layout/vList4"/>
    <dgm:cxn modelId="{D224FEDE-925A-4E4C-9635-DDE6EC272F9E}" srcId="{42453969-2201-4A6C-993E-57253A3D3BC5}" destId="{F19855CC-0189-4775-B38A-7461B1793590}" srcOrd="3" destOrd="0" parTransId="{016BDBF4-3A97-400E-8A20-FD0CC02047BF}" sibTransId="{953BCCE0-9497-4C70-9F5E-D15DF7522FFA}"/>
    <dgm:cxn modelId="{1820F4E8-F067-4E29-961A-27C85FD4A3F6}" type="presOf" srcId="{0C9A1F14-7D51-48DF-8D15-4FF87C059053}" destId="{A2051B14-D55C-42B3-9719-AFAF244C951B}" srcOrd="1" destOrd="0" presId="urn:microsoft.com/office/officeart/2005/8/layout/vList4"/>
    <dgm:cxn modelId="{03310BED-FB8F-4CED-A041-C74514BC5BB6}" type="presOf" srcId="{D807FE3E-BDAA-4112-B141-B3DDE4E0EF40}" destId="{5F8A3D2D-89B1-4481-A7A1-C47B61B0A7FD}" srcOrd="1" destOrd="1" presId="urn:microsoft.com/office/officeart/2005/8/layout/vList4"/>
    <dgm:cxn modelId="{640E7EC7-8387-46C7-966A-57FA70106D27}" type="presParOf" srcId="{55ABF606-DC38-4F37-9321-241F6C03A010}" destId="{A87341B6-D33A-4A89-8CA0-E8683D461D9B}" srcOrd="0" destOrd="0" presId="urn:microsoft.com/office/officeart/2005/8/layout/vList4"/>
    <dgm:cxn modelId="{C14DC127-203F-4925-B6F7-654FB5EFB5B6}" type="presParOf" srcId="{A87341B6-D33A-4A89-8CA0-E8683D461D9B}" destId="{F3EB879A-6B25-4675-9529-153AF190CDCB}" srcOrd="0" destOrd="0" presId="urn:microsoft.com/office/officeart/2005/8/layout/vList4"/>
    <dgm:cxn modelId="{AC67B70A-09A2-40C9-B666-15F3659124B1}" type="presParOf" srcId="{A87341B6-D33A-4A89-8CA0-E8683D461D9B}" destId="{03113099-03F5-45D0-B652-4900AB4C9B22}" srcOrd="1" destOrd="0" presId="urn:microsoft.com/office/officeart/2005/8/layout/vList4"/>
    <dgm:cxn modelId="{E069E6AA-E8FF-46E8-8C85-00B1AFFCC0CA}" type="presParOf" srcId="{A87341B6-D33A-4A89-8CA0-E8683D461D9B}" destId="{C5EE5472-F01F-461B-B3B0-AC2AD9DC2DB5}" srcOrd="2" destOrd="0" presId="urn:microsoft.com/office/officeart/2005/8/layout/vList4"/>
    <dgm:cxn modelId="{E99224E3-1B0D-40D5-8274-C8A4369F28E5}" type="presParOf" srcId="{55ABF606-DC38-4F37-9321-241F6C03A010}" destId="{678FC88E-71E8-4155-98F4-D324C46E402E}" srcOrd="1" destOrd="0" presId="urn:microsoft.com/office/officeart/2005/8/layout/vList4"/>
    <dgm:cxn modelId="{F62256A1-1FFA-4700-916A-E2DA98ECEA60}" type="presParOf" srcId="{55ABF606-DC38-4F37-9321-241F6C03A010}" destId="{96256914-53E3-461F-9761-A3580279787B}" srcOrd="2" destOrd="0" presId="urn:microsoft.com/office/officeart/2005/8/layout/vList4"/>
    <dgm:cxn modelId="{1830B259-4610-4D1E-823C-49B0DF580B86}" type="presParOf" srcId="{96256914-53E3-461F-9761-A3580279787B}" destId="{EE9F740C-F7ED-4BBE-B70A-EA2C0695D357}" srcOrd="0" destOrd="0" presId="urn:microsoft.com/office/officeart/2005/8/layout/vList4"/>
    <dgm:cxn modelId="{1E8D7F2A-0E2A-461D-A21E-2902D628F333}" type="presParOf" srcId="{96256914-53E3-461F-9761-A3580279787B}" destId="{9CF0CDE7-BFF2-4CE0-8097-E4F7D9DB706A}" srcOrd="1" destOrd="0" presId="urn:microsoft.com/office/officeart/2005/8/layout/vList4"/>
    <dgm:cxn modelId="{3BCCB325-0AC1-460D-A55F-5F8BBFFF5C67}" type="presParOf" srcId="{96256914-53E3-461F-9761-A3580279787B}" destId="{DBA5D5A7-356D-432D-898E-A7C7EB130C55}" srcOrd="2" destOrd="0" presId="urn:microsoft.com/office/officeart/2005/8/layout/vList4"/>
    <dgm:cxn modelId="{51257A77-B38B-4ABA-B4C6-684A81BEFD92}" type="presParOf" srcId="{55ABF606-DC38-4F37-9321-241F6C03A010}" destId="{F3CC0CB7-A536-481C-80FF-5F35794CBE8A}" srcOrd="3" destOrd="0" presId="urn:microsoft.com/office/officeart/2005/8/layout/vList4"/>
    <dgm:cxn modelId="{F7CEAAFC-C76B-4234-9D88-00F7C75A64B8}" type="presParOf" srcId="{55ABF606-DC38-4F37-9321-241F6C03A010}" destId="{B088E4EE-D0CF-40AD-8F43-50B70C949CF5}" srcOrd="4" destOrd="0" presId="urn:microsoft.com/office/officeart/2005/8/layout/vList4"/>
    <dgm:cxn modelId="{D01556C3-B815-49B0-901A-DF9B1903BC26}" type="presParOf" srcId="{B088E4EE-D0CF-40AD-8F43-50B70C949CF5}" destId="{860A0BA1-157E-443E-96E0-5A1276E53290}" srcOrd="0" destOrd="0" presId="urn:microsoft.com/office/officeart/2005/8/layout/vList4"/>
    <dgm:cxn modelId="{4440020F-7651-4C05-B22A-A8266C3769A6}" type="presParOf" srcId="{B088E4EE-D0CF-40AD-8F43-50B70C949CF5}" destId="{F741DDFD-496C-4275-A422-EE3C5A9EA05E}" srcOrd="1" destOrd="0" presId="urn:microsoft.com/office/officeart/2005/8/layout/vList4"/>
    <dgm:cxn modelId="{C7EC23A0-AA8B-4D7B-9EDD-297D56093BD1}" type="presParOf" srcId="{B088E4EE-D0CF-40AD-8F43-50B70C949CF5}" destId="{5F8A3D2D-89B1-4481-A7A1-C47B61B0A7FD}" srcOrd="2" destOrd="0" presId="urn:microsoft.com/office/officeart/2005/8/layout/vList4"/>
    <dgm:cxn modelId="{6B2E578E-C498-4F77-A3EB-6CF7F4B7FD6E}" type="presParOf" srcId="{55ABF606-DC38-4F37-9321-241F6C03A010}" destId="{FC58D71E-0162-4CDF-8967-5816E71164DE}" srcOrd="5" destOrd="0" presId="urn:microsoft.com/office/officeart/2005/8/layout/vList4"/>
    <dgm:cxn modelId="{64BC8CB2-2CD0-4B40-AF8D-D9874583A076}" type="presParOf" srcId="{55ABF606-DC38-4F37-9321-241F6C03A010}" destId="{C391DB77-1252-40BF-B696-E959EF404D8B}" srcOrd="6" destOrd="0" presId="urn:microsoft.com/office/officeart/2005/8/layout/vList4"/>
    <dgm:cxn modelId="{0E83172D-C4FA-489D-BE22-D0BA9729800E}" type="presParOf" srcId="{C391DB77-1252-40BF-B696-E959EF404D8B}" destId="{ACBCCE48-E4D8-4830-BC3B-30100D560ECB}" srcOrd="0" destOrd="0" presId="urn:microsoft.com/office/officeart/2005/8/layout/vList4"/>
    <dgm:cxn modelId="{32B043C9-2950-432D-B175-12B432ACD45B}" type="presParOf" srcId="{C391DB77-1252-40BF-B696-E959EF404D8B}" destId="{AB1F04BB-3DC5-4893-98A0-115F30FDCE79}" srcOrd="1" destOrd="0" presId="urn:microsoft.com/office/officeart/2005/8/layout/vList4"/>
    <dgm:cxn modelId="{166CE5DB-940D-40CB-A7CA-B245BBF650C4}" type="presParOf" srcId="{C391DB77-1252-40BF-B696-E959EF404D8B}" destId="{68FA9F3C-A26C-4AA1-B1DC-545F2CD2E332}" srcOrd="2" destOrd="0" presId="urn:microsoft.com/office/officeart/2005/8/layout/vList4"/>
    <dgm:cxn modelId="{B57A7017-810F-4002-AB91-75A315D44E71}" type="presParOf" srcId="{55ABF606-DC38-4F37-9321-241F6C03A010}" destId="{02251D02-27EB-44E5-8CB0-D72948F7B268}" srcOrd="7" destOrd="0" presId="urn:microsoft.com/office/officeart/2005/8/layout/vList4"/>
    <dgm:cxn modelId="{6648F950-7EE4-4BA7-8DF7-8CB28332C99E}" type="presParOf" srcId="{55ABF606-DC38-4F37-9321-241F6C03A010}" destId="{E4CF74E4-04F4-4435-A363-480A0FA278F6}" srcOrd="8" destOrd="0" presId="urn:microsoft.com/office/officeart/2005/8/layout/vList4"/>
    <dgm:cxn modelId="{8A30BE14-2392-4006-98EF-396197E5DE97}" type="presParOf" srcId="{E4CF74E4-04F4-4435-A363-480A0FA278F6}" destId="{47C204B0-E8EB-4576-97B7-6479549D57C3}" srcOrd="0" destOrd="0" presId="urn:microsoft.com/office/officeart/2005/8/layout/vList4"/>
    <dgm:cxn modelId="{364DA1D9-9F3B-419C-8932-E3FD7C99CCEB}" type="presParOf" srcId="{E4CF74E4-04F4-4435-A363-480A0FA278F6}" destId="{D81DCC8B-D662-425D-BE37-481E40F55E06}" srcOrd="1" destOrd="0" presId="urn:microsoft.com/office/officeart/2005/8/layout/vList4"/>
    <dgm:cxn modelId="{ED70188D-AE7A-4961-9FE6-37AB657701E1}" type="presParOf" srcId="{E4CF74E4-04F4-4435-A363-480A0FA278F6}" destId="{A2051B14-D55C-42B3-9719-AFAF244C951B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6E24E8-CF09-4CF0-A62D-13A1B8D7B1B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6C7EF4-4BAB-4512-86CB-72A328B7049B}">
      <dgm:prSet phldrT="[Text]"/>
      <dgm:spPr/>
      <dgm:t>
        <a:bodyPr/>
        <a:lstStyle/>
        <a:p>
          <a:r>
            <a:rPr lang="en-US" b="1">
              <a:cs typeface="Arial"/>
            </a:rPr>
            <a:t>Accuracy:</a:t>
          </a:r>
          <a:r>
            <a:rPr lang="en-US">
              <a:cs typeface="Arial"/>
            </a:rPr>
            <a:t> 85.8%</a:t>
          </a:r>
        </a:p>
      </dgm:t>
    </dgm:pt>
    <dgm:pt modelId="{8DAFF756-99F2-4EF7-97F9-55BAFB4D9A7D}" type="parTrans" cxnId="{5F006138-FC8C-4D82-98EF-49A4DEF5A67D}">
      <dgm:prSet/>
      <dgm:spPr/>
      <dgm:t>
        <a:bodyPr/>
        <a:lstStyle/>
        <a:p>
          <a:endParaRPr lang="en-US"/>
        </a:p>
      </dgm:t>
    </dgm:pt>
    <dgm:pt modelId="{DFDAEFB7-C5BF-4BA2-B3B4-2A0E403772B4}" type="sibTrans" cxnId="{5F006138-FC8C-4D82-98EF-49A4DEF5A67D}">
      <dgm:prSet/>
      <dgm:spPr/>
      <dgm:t>
        <a:bodyPr/>
        <a:lstStyle/>
        <a:p>
          <a:endParaRPr lang="en-US"/>
        </a:p>
      </dgm:t>
    </dgm:pt>
    <dgm:pt modelId="{461F80EF-CA1C-416E-8F83-58099E24EE0F}">
      <dgm:prSet phldrT="[Text]"/>
      <dgm:spPr/>
      <dgm:t>
        <a:bodyPr/>
        <a:lstStyle/>
        <a:p>
          <a:r>
            <a:rPr lang="en-US" b="1">
              <a:cs typeface="Arial"/>
            </a:rPr>
            <a:t>Used backward selection to select variables</a:t>
          </a:r>
          <a:endParaRPr lang="en-US">
            <a:cs typeface="Arial"/>
          </a:endParaRPr>
        </a:p>
      </dgm:t>
    </dgm:pt>
    <dgm:pt modelId="{7F33537B-9AC3-46A6-BEF9-AA851CD1DC8B}" type="parTrans" cxnId="{44525B65-BFFF-4EFE-970E-87121AD9B6BB}">
      <dgm:prSet/>
      <dgm:spPr/>
    </dgm:pt>
    <dgm:pt modelId="{86E88EBA-B0E3-4B4F-A81A-44C965157666}" type="sibTrans" cxnId="{44525B65-BFFF-4EFE-970E-87121AD9B6BB}">
      <dgm:prSet/>
      <dgm:spPr/>
    </dgm:pt>
    <dgm:pt modelId="{5C138C25-2DEC-46DD-8B27-EE6A74470507}">
      <dgm:prSet phldrT="[Text]"/>
      <dgm:spPr/>
      <dgm:t>
        <a:bodyPr/>
        <a:lstStyle/>
        <a:p>
          <a:r>
            <a:rPr lang="en-US" b="1">
              <a:cs typeface="Arial"/>
            </a:rPr>
            <a:t>Decision:</a:t>
          </a:r>
        </a:p>
      </dgm:t>
    </dgm:pt>
    <dgm:pt modelId="{2D88CC81-E766-4D8A-9B04-197E0B2D57F0}" type="parTrans" cxnId="{F12D8643-2FC4-4CFE-ABBD-C5DC910E6037}">
      <dgm:prSet/>
      <dgm:spPr/>
    </dgm:pt>
    <dgm:pt modelId="{A4395A7A-457C-48BE-BF9B-F41104394E11}" type="sibTrans" cxnId="{F12D8643-2FC4-4CFE-ABBD-C5DC910E6037}">
      <dgm:prSet/>
      <dgm:spPr/>
    </dgm:pt>
    <dgm:pt modelId="{292DABC2-D84C-4050-A6EA-6BBE76E5709A}">
      <dgm:prSet phldrT="[Text]"/>
      <dgm:spPr/>
      <dgm:t>
        <a:bodyPr/>
        <a:lstStyle/>
        <a:p>
          <a:r>
            <a:rPr lang="en-US">
              <a:cs typeface="Arial"/>
            </a:rPr>
            <a:t>P(X) &gt; 0.5  = spam</a:t>
          </a:r>
        </a:p>
      </dgm:t>
    </dgm:pt>
    <dgm:pt modelId="{C0FF7BC2-E6E6-404C-8577-614FC727B91E}" type="parTrans" cxnId="{5251C7B8-B04B-43CD-81F6-826308059977}">
      <dgm:prSet/>
      <dgm:spPr/>
    </dgm:pt>
    <dgm:pt modelId="{80E32679-62C5-4088-A673-1C962C196394}" type="sibTrans" cxnId="{5251C7B8-B04B-43CD-81F6-826308059977}">
      <dgm:prSet/>
      <dgm:spPr/>
    </dgm:pt>
    <dgm:pt modelId="{C873F7DE-A067-45DA-A366-490E97C9F8CB}">
      <dgm:prSet phldrT="[Text]"/>
      <dgm:spPr/>
      <dgm:t>
        <a:bodyPr/>
        <a:lstStyle/>
        <a:p>
          <a:r>
            <a:rPr lang="en-US">
              <a:cs typeface="Arial"/>
            </a:rPr>
            <a:t>P(X) ≤ 0.5 = not spam</a:t>
          </a:r>
        </a:p>
      </dgm:t>
    </dgm:pt>
    <dgm:pt modelId="{FABD4A5D-A108-471B-A2E6-BF51F6C021B8}" type="parTrans" cxnId="{394B51C2-221A-4B03-A4CA-9487196214B8}">
      <dgm:prSet/>
      <dgm:spPr/>
    </dgm:pt>
    <dgm:pt modelId="{4CCC3935-54D2-4571-8628-7DDA8494330B}" type="sibTrans" cxnId="{394B51C2-221A-4B03-A4CA-9487196214B8}">
      <dgm:prSet/>
      <dgm:spPr/>
    </dgm:pt>
    <dgm:pt modelId="{DE3CFA48-3B17-485A-8C06-4B02808EA79B}" type="pres">
      <dgm:prSet presAssocID="{7D6E24E8-CF09-4CF0-A62D-13A1B8D7B1B1}" presName="linear" presStyleCnt="0">
        <dgm:presLayoutVars>
          <dgm:dir/>
          <dgm:animLvl val="lvl"/>
          <dgm:resizeHandles val="exact"/>
        </dgm:presLayoutVars>
      </dgm:prSet>
      <dgm:spPr/>
    </dgm:pt>
    <dgm:pt modelId="{C14E19F8-4782-4BB3-8035-721D7C2F4B2D}" type="pres">
      <dgm:prSet presAssocID="{C96C7EF4-4BAB-4512-86CB-72A328B7049B}" presName="parentLin" presStyleCnt="0"/>
      <dgm:spPr/>
    </dgm:pt>
    <dgm:pt modelId="{E0447C28-D2E2-4427-8FE3-CE8CD9953465}" type="pres">
      <dgm:prSet presAssocID="{C96C7EF4-4BAB-4512-86CB-72A328B7049B}" presName="parentLeftMargin" presStyleLbl="node1" presStyleIdx="0" presStyleCnt="3"/>
      <dgm:spPr/>
    </dgm:pt>
    <dgm:pt modelId="{A31313E4-1C4E-4EFB-946A-E447C68CD43B}" type="pres">
      <dgm:prSet presAssocID="{C96C7EF4-4BAB-4512-86CB-72A328B704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FD13D7-8E19-4EDA-856D-D4E7425AA953}" type="pres">
      <dgm:prSet presAssocID="{C96C7EF4-4BAB-4512-86CB-72A328B7049B}" presName="negativeSpace" presStyleCnt="0"/>
      <dgm:spPr/>
    </dgm:pt>
    <dgm:pt modelId="{B716565D-2097-4FE6-B2CC-EBCF48D18B12}" type="pres">
      <dgm:prSet presAssocID="{C96C7EF4-4BAB-4512-86CB-72A328B7049B}" presName="childText" presStyleLbl="conFgAcc1" presStyleIdx="0" presStyleCnt="3">
        <dgm:presLayoutVars>
          <dgm:bulletEnabled val="1"/>
        </dgm:presLayoutVars>
      </dgm:prSet>
      <dgm:spPr/>
    </dgm:pt>
    <dgm:pt modelId="{9837682A-A5B0-4C34-B430-480A6DA09B82}" type="pres">
      <dgm:prSet presAssocID="{DFDAEFB7-C5BF-4BA2-B3B4-2A0E403772B4}" presName="spaceBetweenRectangles" presStyleCnt="0"/>
      <dgm:spPr/>
    </dgm:pt>
    <dgm:pt modelId="{99BE955A-DAD3-4565-9DE9-E286A7732D28}" type="pres">
      <dgm:prSet presAssocID="{461F80EF-CA1C-416E-8F83-58099E24EE0F}" presName="parentLin" presStyleCnt="0"/>
      <dgm:spPr/>
    </dgm:pt>
    <dgm:pt modelId="{D0F4C1A5-37C7-4D98-9802-B6EA88296511}" type="pres">
      <dgm:prSet presAssocID="{461F80EF-CA1C-416E-8F83-58099E24EE0F}" presName="parentLeftMargin" presStyleLbl="node1" presStyleIdx="0" presStyleCnt="3"/>
      <dgm:spPr/>
    </dgm:pt>
    <dgm:pt modelId="{F5391A59-11AD-4284-93B4-852D8155936C}" type="pres">
      <dgm:prSet presAssocID="{461F80EF-CA1C-416E-8F83-58099E24EE0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A8D47D1-3893-42AC-B9AB-F1F1BFE11566}" type="pres">
      <dgm:prSet presAssocID="{461F80EF-CA1C-416E-8F83-58099E24EE0F}" presName="negativeSpace" presStyleCnt="0"/>
      <dgm:spPr/>
    </dgm:pt>
    <dgm:pt modelId="{331699E4-2C5F-46C0-BFC8-847CDCE65993}" type="pres">
      <dgm:prSet presAssocID="{461F80EF-CA1C-416E-8F83-58099E24EE0F}" presName="childText" presStyleLbl="conFgAcc1" presStyleIdx="1" presStyleCnt="3">
        <dgm:presLayoutVars>
          <dgm:bulletEnabled val="1"/>
        </dgm:presLayoutVars>
      </dgm:prSet>
      <dgm:spPr/>
    </dgm:pt>
    <dgm:pt modelId="{4BD3B9EF-C1C8-4DBD-9AFF-90B198A7385C}" type="pres">
      <dgm:prSet presAssocID="{86E88EBA-B0E3-4B4F-A81A-44C965157666}" presName="spaceBetweenRectangles" presStyleCnt="0"/>
      <dgm:spPr/>
    </dgm:pt>
    <dgm:pt modelId="{873BD8B8-09F8-4C6D-8F8F-149B2D6618FB}" type="pres">
      <dgm:prSet presAssocID="{5C138C25-2DEC-46DD-8B27-EE6A74470507}" presName="parentLin" presStyleCnt="0"/>
      <dgm:spPr/>
    </dgm:pt>
    <dgm:pt modelId="{F5EAF37E-125E-44A5-BAB7-16AA99D91569}" type="pres">
      <dgm:prSet presAssocID="{5C138C25-2DEC-46DD-8B27-EE6A74470507}" presName="parentLeftMargin" presStyleLbl="node1" presStyleIdx="1" presStyleCnt="3"/>
      <dgm:spPr/>
    </dgm:pt>
    <dgm:pt modelId="{59D68DB2-C3D4-419F-9A59-FA5FC5E800D3}" type="pres">
      <dgm:prSet presAssocID="{5C138C25-2DEC-46DD-8B27-EE6A7447050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425EECD-6945-4A31-93CC-48B5340BB0B5}" type="pres">
      <dgm:prSet presAssocID="{5C138C25-2DEC-46DD-8B27-EE6A74470507}" presName="negativeSpace" presStyleCnt="0"/>
      <dgm:spPr/>
    </dgm:pt>
    <dgm:pt modelId="{582EE833-6267-40FF-909F-886EDB089A7E}" type="pres">
      <dgm:prSet presAssocID="{5C138C25-2DEC-46DD-8B27-EE6A7447050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25EDD1C-8BE7-4307-A474-64E6D9D4BF70}" type="presOf" srcId="{5C138C25-2DEC-46DD-8B27-EE6A74470507}" destId="{59D68DB2-C3D4-419F-9A59-FA5FC5E800D3}" srcOrd="1" destOrd="0" presId="urn:microsoft.com/office/officeart/2005/8/layout/list1"/>
    <dgm:cxn modelId="{75A95029-0FA7-4C37-B6D7-E9CD68ED99DC}" type="presOf" srcId="{5C138C25-2DEC-46DD-8B27-EE6A74470507}" destId="{F5EAF37E-125E-44A5-BAB7-16AA99D91569}" srcOrd="0" destOrd="0" presId="urn:microsoft.com/office/officeart/2005/8/layout/list1"/>
    <dgm:cxn modelId="{5F006138-FC8C-4D82-98EF-49A4DEF5A67D}" srcId="{7D6E24E8-CF09-4CF0-A62D-13A1B8D7B1B1}" destId="{C96C7EF4-4BAB-4512-86CB-72A328B7049B}" srcOrd="0" destOrd="0" parTransId="{8DAFF756-99F2-4EF7-97F9-55BAFB4D9A7D}" sibTransId="{DFDAEFB7-C5BF-4BA2-B3B4-2A0E403772B4}"/>
    <dgm:cxn modelId="{2380865F-F5A4-4244-A47A-1CEBF3AE27B3}" type="presOf" srcId="{461F80EF-CA1C-416E-8F83-58099E24EE0F}" destId="{F5391A59-11AD-4284-93B4-852D8155936C}" srcOrd="1" destOrd="0" presId="urn:microsoft.com/office/officeart/2005/8/layout/list1"/>
    <dgm:cxn modelId="{F12D8643-2FC4-4CFE-ABBD-C5DC910E6037}" srcId="{7D6E24E8-CF09-4CF0-A62D-13A1B8D7B1B1}" destId="{5C138C25-2DEC-46DD-8B27-EE6A74470507}" srcOrd="2" destOrd="0" parTransId="{2D88CC81-E766-4D8A-9B04-197E0B2D57F0}" sibTransId="{A4395A7A-457C-48BE-BF9B-F41104394E11}"/>
    <dgm:cxn modelId="{44525B65-BFFF-4EFE-970E-87121AD9B6BB}" srcId="{7D6E24E8-CF09-4CF0-A62D-13A1B8D7B1B1}" destId="{461F80EF-CA1C-416E-8F83-58099E24EE0F}" srcOrd="1" destOrd="0" parTransId="{7F33537B-9AC3-46A6-BEF9-AA851CD1DC8B}" sibTransId="{86E88EBA-B0E3-4B4F-A81A-44C965157666}"/>
    <dgm:cxn modelId="{17D57773-3D65-44D3-8D7D-518BC8D79417}" type="presOf" srcId="{C96C7EF4-4BAB-4512-86CB-72A328B7049B}" destId="{E0447C28-D2E2-4427-8FE3-CE8CD9953465}" srcOrd="0" destOrd="0" presId="urn:microsoft.com/office/officeart/2005/8/layout/list1"/>
    <dgm:cxn modelId="{E57A5375-272A-4455-AEB6-E98E3920A9A7}" type="presOf" srcId="{C96C7EF4-4BAB-4512-86CB-72A328B7049B}" destId="{A31313E4-1C4E-4EFB-946A-E447C68CD43B}" srcOrd="1" destOrd="0" presId="urn:microsoft.com/office/officeart/2005/8/layout/list1"/>
    <dgm:cxn modelId="{588D31AA-9CB7-4483-B860-63F1CBFDE602}" type="presOf" srcId="{292DABC2-D84C-4050-A6EA-6BBE76E5709A}" destId="{582EE833-6267-40FF-909F-886EDB089A7E}" srcOrd="0" destOrd="0" presId="urn:microsoft.com/office/officeart/2005/8/layout/list1"/>
    <dgm:cxn modelId="{5251C7B8-B04B-43CD-81F6-826308059977}" srcId="{5C138C25-2DEC-46DD-8B27-EE6A74470507}" destId="{292DABC2-D84C-4050-A6EA-6BBE76E5709A}" srcOrd="0" destOrd="0" parTransId="{C0FF7BC2-E6E6-404C-8577-614FC727B91E}" sibTransId="{80E32679-62C5-4088-A673-1C962C196394}"/>
    <dgm:cxn modelId="{394B51C2-221A-4B03-A4CA-9487196214B8}" srcId="{5C138C25-2DEC-46DD-8B27-EE6A74470507}" destId="{C873F7DE-A067-45DA-A366-490E97C9F8CB}" srcOrd="1" destOrd="0" parTransId="{FABD4A5D-A108-471B-A2E6-BF51F6C021B8}" sibTransId="{4CCC3935-54D2-4571-8628-7DDA8494330B}"/>
    <dgm:cxn modelId="{0380EDC5-D580-4AF8-AD1D-0DDFC418AAFC}" type="presOf" srcId="{C873F7DE-A067-45DA-A366-490E97C9F8CB}" destId="{582EE833-6267-40FF-909F-886EDB089A7E}" srcOrd="0" destOrd="1" presId="urn:microsoft.com/office/officeart/2005/8/layout/list1"/>
    <dgm:cxn modelId="{31CFA0E3-0001-44DE-8A06-D8666169AAE8}" type="presOf" srcId="{7D6E24E8-CF09-4CF0-A62D-13A1B8D7B1B1}" destId="{DE3CFA48-3B17-485A-8C06-4B02808EA79B}" srcOrd="0" destOrd="0" presId="urn:microsoft.com/office/officeart/2005/8/layout/list1"/>
    <dgm:cxn modelId="{1F85F4F5-06C1-43D2-A0D6-B8850425B92B}" type="presOf" srcId="{461F80EF-CA1C-416E-8F83-58099E24EE0F}" destId="{D0F4C1A5-37C7-4D98-9802-B6EA88296511}" srcOrd="0" destOrd="0" presId="urn:microsoft.com/office/officeart/2005/8/layout/list1"/>
    <dgm:cxn modelId="{16853ACB-34BA-4CE6-AEB7-1625F03142BF}" type="presParOf" srcId="{DE3CFA48-3B17-485A-8C06-4B02808EA79B}" destId="{C14E19F8-4782-4BB3-8035-721D7C2F4B2D}" srcOrd="0" destOrd="0" presId="urn:microsoft.com/office/officeart/2005/8/layout/list1"/>
    <dgm:cxn modelId="{AB628453-BB9A-48D5-A622-C68C0EEF756F}" type="presParOf" srcId="{C14E19F8-4782-4BB3-8035-721D7C2F4B2D}" destId="{E0447C28-D2E2-4427-8FE3-CE8CD9953465}" srcOrd="0" destOrd="0" presId="urn:microsoft.com/office/officeart/2005/8/layout/list1"/>
    <dgm:cxn modelId="{CA411DC4-28EF-4118-B1DD-D7EA8FAA5807}" type="presParOf" srcId="{C14E19F8-4782-4BB3-8035-721D7C2F4B2D}" destId="{A31313E4-1C4E-4EFB-946A-E447C68CD43B}" srcOrd="1" destOrd="0" presId="urn:microsoft.com/office/officeart/2005/8/layout/list1"/>
    <dgm:cxn modelId="{0DB203D3-F1C5-4AE0-AB4D-AA6189CD5D7D}" type="presParOf" srcId="{DE3CFA48-3B17-485A-8C06-4B02808EA79B}" destId="{18FD13D7-8E19-4EDA-856D-D4E7425AA953}" srcOrd="1" destOrd="0" presId="urn:microsoft.com/office/officeart/2005/8/layout/list1"/>
    <dgm:cxn modelId="{62645B62-31FE-46C5-AFB5-7C7ED4F6986B}" type="presParOf" srcId="{DE3CFA48-3B17-485A-8C06-4B02808EA79B}" destId="{B716565D-2097-4FE6-B2CC-EBCF48D18B12}" srcOrd="2" destOrd="0" presId="urn:microsoft.com/office/officeart/2005/8/layout/list1"/>
    <dgm:cxn modelId="{E459084E-1003-4557-A8B4-AC886867CD84}" type="presParOf" srcId="{DE3CFA48-3B17-485A-8C06-4B02808EA79B}" destId="{9837682A-A5B0-4C34-B430-480A6DA09B82}" srcOrd="3" destOrd="0" presId="urn:microsoft.com/office/officeart/2005/8/layout/list1"/>
    <dgm:cxn modelId="{BBEE5533-7D46-4D3A-A136-F0299A1CE7CA}" type="presParOf" srcId="{DE3CFA48-3B17-485A-8C06-4B02808EA79B}" destId="{99BE955A-DAD3-4565-9DE9-E286A7732D28}" srcOrd="4" destOrd="0" presId="urn:microsoft.com/office/officeart/2005/8/layout/list1"/>
    <dgm:cxn modelId="{111D1190-9491-4B3C-A9E9-4C78EE8C8E75}" type="presParOf" srcId="{99BE955A-DAD3-4565-9DE9-E286A7732D28}" destId="{D0F4C1A5-37C7-4D98-9802-B6EA88296511}" srcOrd="0" destOrd="0" presId="urn:microsoft.com/office/officeart/2005/8/layout/list1"/>
    <dgm:cxn modelId="{A5D3D780-6819-4714-A395-4E438D5A3AEE}" type="presParOf" srcId="{99BE955A-DAD3-4565-9DE9-E286A7732D28}" destId="{F5391A59-11AD-4284-93B4-852D8155936C}" srcOrd="1" destOrd="0" presId="urn:microsoft.com/office/officeart/2005/8/layout/list1"/>
    <dgm:cxn modelId="{3CD2D69E-A1A4-4497-97D4-3685940C2570}" type="presParOf" srcId="{DE3CFA48-3B17-485A-8C06-4B02808EA79B}" destId="{CA8D47D1-3893-42AC-B9AB-F1F1BFE11566}" srcOrd="5" destOrd="0" presId="urn:microsoft.com/office/officeart/2005/8/layout/list1"/>
    <dgm:cxn modelId="{9B37CC55-A258-4A46-A2A0-F9F1B4E70C5F}" type="presParOf" srcId="{DE3CFA48-3B17-485A-8C06-4B02808EA79B}" destId="{331699E4-2C5F-46C0-BFC8-847CDCE65993}" srcOrd="6" destOrd="0" presId="urn:microsoft.com/office/officeart/2005/8/layout/list1"/>
    <dgm:cxn modelId="{E927983A-723F-4350-AF01-729C5D5A1E5C}" type="presParOf" srcId="{DE3CFA48-3B17-485A-8C06-4B02808EA79B}" destId="{4BD3B9EF-C1C8-4DBD-9AFF-90B198A7385C}" srcOrd="7" destOrd="0" presId="urn:microsoft.com/office/officeart/2005/8/layout/list1"/>
    <dgm:cxn modelId="{C1905A12-4D6A-41FE-8BE4-014944517069}" type="presParOf" srcId="{DE3CFA48-3B17-485A-8C06-4B02808EA79B}" destId="{873BD8B8-09F8-4C6D-8F8F-149B2D6618FB}" srcOrd="8" destOrd="0" presId="urn:microsoft.com/office/officeart/2005/8/layout/list1"/>
    <dgm:cxn modelId="{35511DF5-B514-4CA2-835E-93BADC435A14}" type="presParOf" srcId="{873BD8B8-09F8-4C6D-8F8F-149B2D6618FB}" destId="{F5EAF37E-125E-44A5-BAB7-16AA99D91569}" srcOrd="0" destOrd="0" presId="urn:microsoft.com/office/officeart/2005/8/layout/list1"/>
    <dgm:cxn modelId="{F40A9A6E-363C-47DA-B4A7-603B3F3CBFD4}" type="presParOf" srcId="{873BD8B8-09F8-4C6D-8F8F-149B2D6618FB}" destId="{59D68DB2-C3D4-419F-9A59-FA5FC5E800D3}" srcOrd="1" destOrd="0" presId="urn:microsoft.com/office/officeart/2005/8/layout/list1"/>
    <dgm:cxn modelId="{1DE6EABB-58FE-4819-A133-3105C70D7740}" type="presParOf" srcId="{DE3CFA48-3B17-485A-8C06-4B02808EA79B}" destId="{1425EECD-6945-4A31-93CC-48B5340BB0B5}" srcOrd="9" destOrd="0" presId="urn:microsoft.com/office/officeart/2005/8/layout/list1"/>
    <dgm:cxn modelId="{4C1F256F-44D3-4CF0-AFFF-C6FDD003E9B2}" type="presParOf" srcId="{DE3CFA48-3B17-485A-8C06-4B02808EA79B}" destId="{582EE833-6267-40FF-909F-886EDB089A7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6E24E8-CF09-4CF0-A62D-13A1B8D7B1B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6C7EF4-4BAB-4512-86CB-72A328B7049B}">
      <dgm:prSet phldrT="[Text]"/>
      <dgm:spPr/>
      <dgm:t>
        <a:bodyPr/>
        <a:lstStyle/>
        <a:p>
          <a:r>
            <a:rPr lang="en-US" b="1">
              <a:cs typeface="Arial"/>
            </a:rPr>
            <a:t>Accuracy:</a:t>
          </a:r>
          <a:r>
            <a:rPr lang="en-US">
              <a:cs typeface="Arial"/>
            </a:rPr>
            <a:t> 85.8%</a:t>
          </a:r>
        </a:p>
      </dgm:t>
    </dgm:pt>
    <dgm:pt modelId="{8DAFF756-99F2-4EF7-97F9-55BAFB4D9A7D}" type="parTrans" cxnId="{5F006138-FC8C-4D82-98EF-49A4DEF5A67D}">
      <dgm:prSet/>
      <dgm:spPr/>
      <dgm:t>
        <a:bodyPr/>
        <a:lstStyle/>
        <a:p>
          <a:endParaRPr lang="en-US"/>
        </a:p>
      </dgm:t>
    </dgm:pt>
    <dgm:pt modelId="{DFDAEFB7-C5BF-4BA2-B3B4-2A0E403772B4}" type="sibTrans" cxnId="{5F006138-FC8C-4D82-98EF-49A4DEF5A67D}">
      <dgm:prSet/>
      <dgm:spPr/>
      <dgm:t>
        <a:bodyPr/>
        <a:lstStyle/>
        <a:p>
          <a:endParaRPr lang="en-US"/>
        </a:p>
      </dgm:t>
    </dgm:pt>
    <dgm:pt modelId="{5C138C25-2DEC-46DD-8B27-EE6A74470507}">
      <dgm:prSet phldrT="[Text]"/>
      <dgm:spPr/>
      <dgm:t>
        <a:bodyPr/>
        <a:lstStyle/>
        <a:p>
          <a:r>
            <a:rPr lang="en-US" sz="2600" b="1">
              <a:cs typeface="Arial"/>
            </a:rPr>
            <a:t>Grid search for Gamma and Cost</a:t>
          </a:r>
        </a:p>
      </dgm:t>
    </dgm:pt>
    <dgm:pt modelId="{2D88CC81-E766-4D8A-9B04-197E0B2D57F0}" type="parTrans" cxnId="{0A3FDBE9-2A6F-4AF9-8E93-7D7EA639822D}">
      <dgm:prSet/>
      <dgm:spPr/>
    </dgm:pt>
    <dgm:pt modelId="{A4395A7A-457C-48BE-BF9B-F41104394E11}" type="sibTrans" cxnId="{0A3FDBE9-2A6F-4AF9-8E93-7D7EA639822D}">
      <dgm:prSet/>
      <dgm:spPr/>
    </dgm:pt>
    <dgm:pt modelId="{461F80EF-CA1C-416E-8F83-58099E24EE0F}">
      <dgm:prSet phldrT="[Text]"/>
      <dgm:spPr/>
      <dgm:t>
        <a:bodyPr/>
        <a:lstStyle/>
        <a:p>
          <a:r>
            <a:rPr lang="en-US" b="1">
              <a:cs typeface="Arial"/>
            </a:rPr>
            <a:t>Used backward selection to select variables</a:t>
          </a:r>
          <a:endParaRPr lang="en-US">
            <a:cs typeface="Arial"/>
          </a:endParaRPr>
        </a:p>
      </dgm:t>
    </dgm:pt>
    <dgm:pt modelId="{7F33537B-9AC3-46A6-BEF9-AA851CD1DC8B}" type="parTrans" cxnId="{D39BFF76-EF5A-4204-822F-455572D8C122}">
      <dgm:prSet/>
      <dgm:spPr/>
    </dgm:pt>
    <dgm:pt modelId="{86E88EBA-B0E3-4B4F-A81A-44C965157666}" type="sibTrans" cxnId="{D39BFF76-EF5A-4204-822F-455572D8C122}">
      <dgm:prSet/>
      <dgm:spPr/>
    </dgm:pt>
    <dgm:pt modelId="{292DABC2-D84C-4050-A6EA-6BBE76E5709A}">
      <dgm:prSet phldrT="[Text]"/>
      <dgm:spPr/>
      <dgm:t>
        <a:bodyPr/>
        <a:lstStyle/>
        <a:p>
          <a:endParaRPr lang="en-US">
            <a:cs typeface="Arial"/>
          </a:endParaRPr>
        </a:p>
      </dgm:t>
    </dgm:pt>
    <dgm:pt modelId="{C0FF7BC2-E6E6-404C-8577-614FC727B91E}" type="parTrans" cxnId="{D1D47F5F-B8FD-4C65-ADA5-72B6A98B08F2}">
      <dgm:prSet/>
      <dgm:spPr/>
    </dgm:pt>
    <dgm:pt modelId="{80E32679-62C5-4088-A673-1C962C196394}" type="sibTrans" cxnId="{D1D47F5F-B8FD-4C65-ADA5-72B6A98B08F2}">
      <dgm:prSet/>
      <dgm:spPr/>
    </dgm:pt>
    <dgm:pt modelId="{E7F89CF7-2E55-4161-BAC2-77970B849EBA}">
      <dgm:prSet phldrT="[Text]"/>
      <dgm:spPr/>
      <dgm:t>
        <a:bodyPr/>
        <a:lstStyle/>
        <a:p>
          <a:r>
            <a:rPr lang="en-US" b="1">
              <a:cs typeface="Arial"/>
            </a:rPr>
            <a:t>Computation issues</a:t>
          </a:r>
        </a:p>
      </dgm:t>
    </dgm:pt>
    <dgm:pt modelId="{9F53A383-007B-4C5A-9C3E-BBE5FBBE17EA}" type="parTrans" cxnId="{C99BBFCF-1F98-4A6D-9378-62D9B1BBDDA3}">
      <dgm:prSet/>
      <dgm:spPr/>
    </dgm:pt>
    <dgm:pt modelId="{7BA994E5-C574-415C-A600-2591B2E834A7}" type="sibTrans" cxnId="{C99BBFCF-1F98-4A6D-9378-62D9B1BBDDA3}">
      <dgm:prSet/>
      <dgm:spPr/>
    </dgm:pt>
    <dgm:pt modelId="{DE3CFA48-3B17-485A-8C06-4B02808EA79B}" type="pres">
      <dgm:prSet presAssocID="{7D6E24E8-CF09-4CF0-A62D-13A1B8D7B1B1}" presName="linear" presStyleCnt="0">
        <dgm:presLayoutVars>
          <dgm:dir/>
          <dgm:animLvl val="lvl"/>
          <dgm:resizeHandles val="exact"/>
        </dgm:presLayoutVars>
      </dgm:prSet>
      <dgm:spPr/>
    </dgm:pt>
    <dgm:pt modelId="{C14E19F8-4782-4BB3-8035-721D7C2F4B2D}" type="pres">
      <dgm:prSet presAssocID="{C96C7EF4-4BAB-4512-86CB-72A328B7049B}" presName="parentLin" presStyleCnt="0"/>
      <dgm:spPr/>
    </dgm:pt>
    <dgm:pt modelId="{E0447C28-D2E2-4427-8FE3-CE8CD9953465}" type="pres">
      <dgm:prSet presAssocID="{C96C7EF4-4BAB-4512-86CB-72A328B7049B}" presName="parentLeftMargin" presStyleLbl="node1" presStyleIdx="0" presStyleCnt="3"/>
      <dgm:spPr/>
    </dgm:pt>
    <dgm:pt modelId="{A31313E4-1C4E-4EFB-946A-E447C68CD43B}" type="pres">
      <dgm:prSet presAssocID="{C96C7EF4-4BAB-4512-86CB-72A328B704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FD13D7-8E19-4EDA-856D-D4E7425AA953}" type="pres">
      <dgm:prSet presAssocID="{C96C7EF4-4BAB-4512-86CB-72A328B7049B}" presName="negativeSpace" presStyleCnt="0"/>
      <dgm:spPr/>
    </dgm:pt>
    <dgm:pt modelId="{B716565D-2097-4FE6-B2CC-EBCF48D18B12}" type="pres">
      <dgm:prSet presAssocID="{C96C7EF4-4BAB-4512-86CB-72A328B7049B}" presName="childText" presStyleLbl="conFgAcc1" presStyleIdx="0" presStyleCnt="3">
        <dgm:presLayoutVars>
          <dgm:bulletEnabled val="1"/>
        </dgm:presLayoutVars>
      </dgm:prSet>
      <dgm:spPr/>
    </dgm:pt>
    <dgm:pt modelId="{9837682A-A5B0-4C34-B430-480A6DA09B82}" type="pres">
      <dgm:prSet presAssocID="{DFDAEFB7-C5BF-4BA2-B3B4-2A0E403772B4}" presName="spaceBetweenRectangles" presStyleCnt="0"/>
      <dgm:spPr/>
    </dgm:pt>
    <dgm:pt modelId="{99BE955A-DAD3-4565-9DE9-E286A7732D28}" type="pres">
      <dgm:prSet presAssocID="{461F80EF-CA1C-416E-8F83-58099E24EE0F}" presName="parentLin" presStyleCnt="0"/>
      <dgm:spPr/>
    </dgm:pt>
    <dgm:pt modelId="{D0F4C1A5-37C7-4D98-9802-B6EA88296511}" type="pres">
      <dgm:prSet presAssocID="{461F80EF-CA1C-416E-8F83-58099E24EE0F}" presName="parentLeftMargin" presStyleLbl="node1" presStyleIdx="0" presStyleCnt="3"/>
      <dgm:spPr/>
    </dgm:pt>
    <dgm:pt modelId="{F5391A59-11AD-4284-93B4-852D8155936C}" type="pres">
      <dgm:prSet presAssocID="{461F80EF-CA1C-416E-8F83-58099E24EE0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A8D47D1-3893-42AC-B9AB-F1F1BFE11566}" type="pres">
      <dgm:prSet presAssocID="{461F80EF-CA1C-416E-8F83-58099E24EE0F}" presName="negativeSpace" presStyleCnt="0"/>
      <dgm:spPr/>
    </dgm:pt>
    <dgm:pt modelId="{331699E4-2C5F-46C0-BFC8-847CDCE65993}" type="pres">
      <dgm:prSet presAssocID="{461F80EF-CA1C-416E-8F83-58099E24EE0F}" presName="childText" presStyleLbl="conFgAcc1" presStyleIdx="1" presStyleCnt="3">
        <dgm:presLayoutVars>
          <dgm:bulletEnabled val="1"/>
        </dgm:presLayoutVars>
      </dgm:prSet>
      <dgm:spPr/>
    </dgm:pt>
    <dgm:pt modelId="{4BD3B9EF-C1C8-4DBD-9AFF-90B198A7385C}" type="pres">
      <dgm:prSet presAssocID="{86E88EBA-B0E3-4B4F-A81A-44C965157666}" presName="spaceBetweenRectangles" presStyleCnt="0"/>
      <dgm:spPr/>
    </dgm:pt>
    <dgm:pt modelId="{407C5651-1A0A-4523-AB96-4D499EDF91A1}" type="pres">
      <dgm:prSet presAssocID="{E7F89CF7-2E55-4161-BAC2-77970B849EBA}" presName="parentLin" presStyleCnt="0"/>
      <dgm:spPr/>
    </dgm:pt>
    <dgm:pt modelId="{C55BB881-E98C-4FC8-9750-FF3B9048078D}" type="pres">
      <dgm:prSet presAssocID="{E7F89CF7-2E55-4161-BAC2-77970B849EBA}" presName="parentLeftMargin" presStyleLbl="node1" presStyleIdx="1" presStyleCnt="3"/>
      <dgm:spPr/>
    </dgm:pt>
    <dgm:pt modelId="{6880A589-1F44-4694-B3DF-36C67E0A94F1}" type="pres">
      <dgm:prSet presAssocID="{E7F89CF7-2E55-4161-BAC2-77970B849EB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1D584B4-4F4C-42FF-9285-62BD9A4B8920}" type="pres">
      <dgm:prSet presAssocID="{E7F89CF7-2E55-4161-BAC2-77970B849EBA}" presName="negativeSpace" presStyleCnt="0"/>
      <dgm:spPr/>
    </dgm:pt>
    <dgm:pt modelId="{898AB8F1-1234-4BDC-91BE-14A63D74D24E}" type="pres">
      <dgm:prSet presAssocID="{E7F89CF7-2E55-4161-BAC2-77970B849EB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F006138-FC8C-4D82-98EF-49A4DEF5A67D}" srcId="{7D6E24E8-CF09-4CF0-A62D-13A1B8D7B1B1}" destId="{C96C7EF4-4BAB-4512-86CB-72A328B7049B}" srcOrd="0" destOrd="0" parTransId="{8DAFF756-99F2-4EF7-97F9-55BAFB4D9A7D}" sibTransId="{DFDAEFB7-C5BF-4BA2-B3B4-2A0E403772B4}"/>
    <dgm:cxn modelId="{D1D47F5F-B8FD-4C65-ADA5-72B6A98B08F2}" srcId="{E7F89CF7-2E55-4161-BAC2-77970B849EBA}" destId="{292DABC2-D84C-4050-A6EA-6BBE76E5709A}" srcOrd="1" destOrd="0" parTransId="{C0FF7BC2-E6E6-404C-8577-614FC727B91E}" sibTransId="{80E32679-62C5-4088-A673-1C962C196394}"/>
    <dgm:cxn modelId="{17D57773-3D65-44D3-8D7D-518BC8D79417}" type="presOf" srcId="{C96C7EF4-4BAB-4512-86CB-72A328B7049B}" destId="{E0447C28-D2E2-4427-8FE3-CE8CD9953465}" srcOrd="0" destOrd="0" presId="urn:microsoft.com/office/officeart/2005/8/layout/list1"/>
    <dgm:cxn modelId="{5D264255-A049-4414-BE98-0F1E301AC034}" type="presOf" srcId="{5C138C25-2DEC-46DD-8B27-EE6A74470507}" destId="{898AB8F1-1234-4BDC-91BE-14A63D74D24E}" srcOrd="0" destOrd="0" presId="urn:microsoft.com/office/officeart/2005/8/layout/list1"/>
    <dgm:cxn modelId="{E57A5375-272A-4455-AEB6-E98E3920A9A7}" type="presOf" srcId="{C96C7EF4-4BAB-4512-86CB-72A328B7049B}" destId="{A31313E4-1C4E-4EFB-946A-E447C68CD43B}" srcOrd="1" destOrd="0" presId="urn:microsoft.com/office/officeart/2005/8/layout/list1"/>
    <dgm:cxn modelId="{D39BFF76-EF5A-4204-822F-455572D8C122}" srcId="{7D6E24E8-CF09-4CF0-A62D-13A1B8D7B1B1}" destId="{461F80EF-CA1C-416E-8F83-58099E24EE0F}" srcOrd="1" destOrd="0" parTransId="{7F33537B-9AC3-46A6-BEF9-AA851CD1DC8B}" sibTransId="{86E88EBA-B0E3-4B4F-A81A-44C965157666}"/>
    <dgm:cxn modelId="{8A891677-50C2-4797-8424-EA19BCA37B4F}" type="presOf" srcId="{E7F89CF7-2E55-4161-BAC2-77970B849EBA}" destId="{C55BB881-E98C-4FC8-9750-FF3B9048078D}" srcOrd="0" destOrd="0" presId="urn:microsoft.com/office/officeart/2005/8/layout/list1"/>
    <dgm:cxn modelId="{0C239D7F-3C46-474F-BF6F-36067726BB3C}" type="presOf" srcId="{E7F89CF7-2E55-4161-BAC2-77970B849EBA}" destId="{6880A589-1F44-4694-B3DF-36C67E0A94F1}" srcOrd="1" destOrd="0" presId="urn:microsoft.com/office/officeart/2005/8/layout/list1"/>
    <dgm:cxn modelId="{5068B4AF-7307-4907-A26B-2055929F1BC5}" type="presOf" srcId="{292DABC2-D84C-4050-A6EA-6BBE76E5709A}" destId="{898AB8F1-1234-4BDC-91BE-14A63D74D24E}" srcOrd="0" destOrd="1" presId="urn:microsoft.com/office/officeart/2005/8/layout/list1"/>
    <dgm:cxn modelId="{C0D255C2-824B-4284-9798-89462D59050B}" type="presOf" srcId="{461F80EF-CA1C-416E-8F83-58099E24EE0F}" destId="{D0F4C1A5-37C7-4D98-9802-B6EA88296511}" srcOrd="0" destOrd="0" presId="urn:microsoft.com/office/officeart/2005/8/layout/list1"/>
    <dgm:cxn modelId="{C99BBFCF-1F98-4A6D-9378-62D9B1BBDDA3}" srcId="{7D6E24E8-CF09-4CF0-A62D-13A1B8D7B1B1}" destId="{E7F89CF7-2E55-4161-BAC2-77970B849EBA}" srcOrd="2" destOrd="0" parTransId="{9F53A383-007B-4C5A-9C3E-BBE5FBBE17EA}" sibTransId="{7BA994E5-C574-415C-A600-2591B2E834A7}"/>
    <dgm:cxn modelId="{31CFA0E3-0001-44DE-8A06-D8666169AAE8}" type="presOf" srcId="{7D6E24E8-CF09-4CF0-A62D-13A1B8D7B1B1}" destId="{DE3CFA48-3B17-485A-8C06-4B02808EA79B}" srcOrd="0" destOrd="0" presId="urn:microsoft.com/office/officeart/2005/8/layout/list1"/>
    <dgm:cxn modelId="{0A3FDBE9-2A6F-4AF9-8E93-7D7EA639822D}" srcId="{E7F89CF7-2E55-4161-BAC2-77970B849EBA}" destId="{5C138C25-2DEC-46DD-8B27-EE6A74470507}" srcOrd="0" destOrd="0" parTransId="{2D88CC81-E766-4D8A-9B04-197E0B2D57F0}" sibTransId="{A4395A7A-457C-48BE-BF9B-F41104394E11}"/>
    <dgm:cxn modelId="{DE348DFF-F70A-4234-86F4-BB7CE6B81DD8}" type="presOf" srcId="{461F80EF-CA1C-416E-8F83-58099E24EE0F}" destId="{F5391A59-11AD-4284-93B4-852D8155936C}" srcOrd="1" destOrd="0" presId="urn:microsoft.com/office/officeart/2005/8/layout/list1"/>
    <dgm:cxn modelId="{16853ACB-34BA-4CE6-AEB7-1625F03142BF}" type="presParOf" srcId="{DE3CFA48-3B17-485A-8C06-4B02808EA79B}" destId="{C14E19F8-4782-4BB3-8035-721D7C2F4B2D}" srcOrd="0" destOrd="0" presId="urn:microsoft.com/office/officeart/2005/8/layout/list1"/>
    <dgm:cxn modelId="{AB628453-BB9A-48D5-A622-C68C0EEF756F}" type="presParOf" srcId="{C14E19F8-4782-4BB3-8035-721D7C2F4B2D}" destId="{E0447C28-D2E2-4427-8FE3-CE8CD9953465}" srcOrd="0" destOrd="0" presId="urn:microsoft.com/office/officeart/2005/8/layout/list1"/>
    <dgm:cxn modelId="{CA411DC4-28EF-4118-B1DD-D7EA8FAA5807}" type="presParOf" srcId="{C14E19F8-4782-4BB3-8035-721D7C2F4B2D}" destId="{A31313E4-1C4E-4EFB-946A-E447C68CD43B}" srcOrd="1" destOrd="0" presId="urn:microsoft.com/office/officeart/2005/8/layout/list1"/>
    <dgm:cxn modelId="{0DB203D3-F1C5-4AE0-AB4D-AA6189CD5D7D}" type="presParOf" srcId="{DE3CFA48-3B17-485A-8C06-4B02808EA79B}" destId="{18FD13D7-8E19-4EDA-856D-D4E7425AA953}" srcOrd="1" destOrd="0" presId="urn:microsoft.com/office/officeart/2005/8/layout/list1"/>
    <dgm:cxn modelId="{62645B62-31FE-46C5-AFB5-7C7ED4F6986B}" type="presParOf" srcId="{DE3CFA48-3B17-485A-8C06-4B02808EA79B}" destId="{B716565D-2097-4FE6-B2CC-EBCF48D18B12}" srcOrd="2" destOrd="0" presId="urn:microsoft.com/office/officeart/2005/8/layout/list1"/>
    <dgm:cxn modelId="{E459084E-1003-4557-A8B4-AC886867CD84}" type="presParOf" srcId="{DE3CFA48-3B17-485A-8C06-4B02808EA79B}" destId="{9837682A-A5B0-4C34-B430-480A6DA09B82}" srcOrd="3" destOrd="0" presId="urn:microsoft.com/office/officeart/2005/8/layout/list1"/>
    <dgm:cxn modelId="{C82CC2AC-3988-45DB-B1C4-DE46EA3AE00E}" type="presParOf" srcId="{DE3CFA48-3B17-485A-8C06-4B02808EA79B}" destId="{99BE955A-DAD3-4565-9DE9-E286A7732D28}" srcOrd="4" destOrd="0" presId="urn:microsoft.com/office/officeart/2005/8/layout/list1"/>
    <dgm:cxn modelId="{38176F19-982A-4DC6-9940-C5DDA9F50D59}" type="presParOf" srcId="{99BE955A-DAD3-4565-9DE9-E286A7732D28}" destId="{D0F4C1A5-37C7-4D98-9802-B6EA88296511}" srcOrd="0" destOrd="0" presId="urn:microsoft.com/office/officeart/2005/8/layout/list1"/>
    <dgm:cxn modelId="{F3A21602-EFA1-455D-9E24-3930A0FCAACA}" type="presParOf" srcId="{99BE955A-DAD3-4565-9DE9-E286A7732D28}" destId="{F5391A59-11AD-4284-93B4-852D8155936C}" srcOrd="1" destOrd="0" presId="urn:microsoft.com/office/officeart/2005/8/layout/list1"/>
    <dgm:cxn modelId="{5EA66C87-3E61-46E6-B7BB-F3E2DA1513E3}" type="presParOf" srcId="{DE3CFA48-3B17-485A-8C06-4B02808EA79B}" destId="{CA8D47D1-3893-42AC-B9AB-F1F1BFE11566}" srcOrd="5" destOrd="0" presId="urn:microsoft.com/office/officeart/2005/8/layout/list1"/>
    <dgm:cxn modelId="{6FAF3B89-2510-4B6E-9F0B-D732F99A9EB3}" type="presParOf" srcId="{DE3CFA48-3B17-485A-8C06-4B02808EA79B}" destId="{331699E4-2C5F-46C0-BFC8-847CDCE65993}" srcOrd="6" destOrd="0" presId="urn:microsoft.com/office/officeart/2005/8/layout/list1"/>
    <dgm:cxn modelId="{C35EFF83-2909-408E-91D9-ED4A3106182D}" type="presParOf" srcId="{DE3CFA48-3B17-485A-8C06-4B02808EA79B}" destId="{4BD3B9EF-C1C8-4DBD-9AFF-90B198A7385C}" srcOrd="7" destOrd="0" presId="urn:microsoft.com/office/officeart/2005/8/layout/list1"/>
    <dgm:cxn modelId="{90EFCD78-860B-4B08-A4FB-58D719A0988E}" type="presParOf" srcId="{DE3CFA48-3B17-485A-8C06-4B02808EA79B}" destId="{407C5651-1A0A-4523-AB96-4D499EDF91A1}" srcOrd="8" destOrd="0" presId="urn:microsoft.com/office/officeart/2005/8/layout/list1"/>
    <dgm:cxn modelId="{AD05CC2A-E8A6-4D6E-96D2-7490CB8B510A}" type="presParOf" srcId="{407C5651-1A0A-4523-AB96-4D499EDF91A1}" destId="{C55BB881-E98C-4FC8-9750-FF3B9048078D}" srcOrd="0" destOrd="0" presId="urn:microsoft.com/office/officeart/2005/8/layout/list1"/>
    <dgm:cxn modelId="{968FEDEA-7FA2-4F39-8E7D-0954AA732761}" type="presParOf" srcId="{407C5651-1A0A-4523-AB96-4D499EDF91A1}" destId="{6880A589-1F44-4694-B3DF-36C67E0A94F1}" srcOrd="1" destOrd="0" presId="urn:microsoft.com/office/officeart/2005/8/layout/list1"/>
    <dgm:cxn modelId="{14A71F00-32C8-4323-AB40-F601A51B6C7B}" type="presParOf" srcId="{DE3CFA48-3B17-485A-8C06-4B02808EA79B}" destId="{D1D584B4-4F4C-42FF-9285-62BD9A4B8920}" srcOrd="9" destOrd="0" presId="urn:microsoft.com/office/officeart/2005/8/layout/list1"/>
    <dgm:cxn modelId="{7F7EFEE2-9FDF-497D-A75C-14FB505FE914}" type="presParOf" srcId="{DE3CFA48-3B17-485A-8C06-4B02808EA79B}" destId="{898AB8F1-1234-4BDC-91BE-14A63D74D24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D6E24E8-CF09-4CF0-A62D-13A1B8D7B1B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6C7EF4-4BAB-4512-86CB-72A328B7049B}">
      <dgm:prSet phldrT="[Text]"/>
      <dgm:spPr/>
      <dgm:t>
        <a:bodyPr/>
        <a:lstStyle/>
        <a:p>
          <a:r>
            <a:rPr lang="en-US">
              <a:cs typeface="Arial"/>
            </a:rPr>
            <a:t>Accuracy</a:t>
          </a:r>
          <a:r>
            <a:rPr lang="en-US" b="1">
              <a:cs typeface="Arial"/>
            </a:rPr>
            <a:t>:</a:t>
          </a:r>
          <a:r>
            <a:rPr lang="en-US">
              <a:cs typeface="Arial"/>
            </a:rPr>
            <a:t> 86.6%</a:t>
          </a:r>
        </a:p>
      </dgm:t>
    </dgm:pt>
    <dgm:pt modelId="{8DAFF756-99F2-4EF7-97F9-55BAFB4D9A7D}" type="parTrans" cxnId="{5F006138-FC8C-4D82-98EF-49A4DEF5A67D}">
      <dgm:prSet/>
      <dgm:spPr/>
      <dgm:t>
        <a:bodyPr/>
        <a:lstStyle/>
        <a:p>
          <a:endParaRPr lang="en-US"/>
        </a:p>
      </dgm:t>
    </dgm:pt>
    <dgm:pt modelId="{DFDAEFB7-C5BF-4BA2-B3B4-2A0E403772B4}" type="sibTrans" cxnId="{5F006138-FC8C-4D82-98EF-49A4DEF5A67D}">
      <dgm:prSet/>
      <dgm:spPr/>
      <dgm:t>
        <a:bodyPr/>
        <a:lstStyle/>
        <a:p>
          <a:endParaRPr lang="en-US"/>
        </a:p>
      </dgm:t>
    </dgm:pt>
    <dgm:pt modelId="{5C138C25-2DEC-46DD-8B27-EE6A74470507}">
      <dgm:prSet phldrT="[Text]"/>
      <dgm:spPr/>
      <dgm:t>
        <a:bodyPr/>
        <a:lstStyle/>
        <a:p>
          <a:r>
            <a:rPr lang="en-US" sz="3400">
              <a:cs typeface="Arial"/>
            </a:rPr>
            <a:t>Common statistical technique of email filtering</a:t>
          </a:r>
        </a:p>
      </dgm:t>
    </dgm:pt>
    <dgm:pt modelId="{2D88CC81-E766-4D8A-9B04-197E0B2D57F0}" type="parTrans" cxnId="{0A3FDBE9-2A6F-4AF9-8E93-7D7EA639822D}">
      <dgm:prSet/>
      <dgm:spPr/>
    </dgm:pt>
    <dgm:pt modelId="{A4395A7A-457C-48BE-BF9B-F41104394E11}" type="sibTrans" cxnId="{0A3FDBE9-2A6F-4AF9-8E93-7D7EA639822D}">
      <dgm:prSet/>
      <dgm:spPr/>
    </dgm:pt>
    <dgm:pt modelId="{461F80EF-CA1C-416E-8F83-58099E24EE0F}">
      <dgm:prSet phldrT="[Text]"/>
      <dgm:spPr/>
      <dgm:t>
        <a:bodyPr/>
        <a:lstStyle/>
        <a:p>
          <a:r>
            <a:rPr lang="en-US" sz="2600">
              <a:cs typeface="Arial"/>
            </a:rPr>
            <a:t>Used backward selection to select variables</a:t>
          </a:r>
        </a:p>
      </dgm:t>
    </dgm:pt>
    <dgm:pt modelId="{7F33537B-9AC3-46A6-BEF9-AA851CD1DC8B}" type="parTrans" cxnId="{D39BFF76-EF5A-4204-822F-455572D8C122}">
      <dgm:prSet/>
      <dgm:spPr/>
    </dgm:pt>
    <dgm:pt modelId="{86E88EBA-B0E3-4B4F-A81A-44C965157666}" type="sibTrans" cxnId="{D39BFF76-EF5A-4204-822F-455572D8C122}">
      <dgm:prSet/>
      <dgm:spPr/>
    </dgm:pt>
    <dgm:pt modelId="{7045409D-7807-492C-8493-3C27E20E9F94}">
      <dgm:prSet phldrT="[Text]"/>
      <dgm:spPr/>
      <dgm:t>
        <a:bodyPr/>
        <a:lstStyle/>
        <a:p>
          <a:r>
            <a:rPr lang="en-US">
              <a:cs typeface="Arial"/>
            </a:rPr>
            <a:t>Variables</a:t>
          </a:r>
        </a:p>
      </dgm:t>
    </dgm:pt>
    <dgm:pt modelId="{1BBCDA7D-2248-4634-A994-17392EFCF768}" type="parTrans" cxnId="{C9C67860-6B99-4675-9681-4964DF8702DD}">
      <dgm:prSet/>
      <dgm:spPr/>
    </dgm:pt>
    <dgm:pt modelId="{52CA7687-CBAF-427E-938C-583050193C5C}" type="sibTrans" cxnId="{C9C67860-6B99-4675-9681-4964DF8702DD}">
      <dgm:prSet/>
      <dgm:spPr/>
    </dgm:pt>
    <dgm:pt modelId="{679FB432-B659-4248-AD7D-9B0CCF91F4FD}">
      <dgm:prSet phldrT="[Text]"/>
      <dgm:spPr/>
      <dgm:t>
        <a:bodyPr/>
        <a:lstStyle/>
        <a:p>
          <a:r>
            <a:rPr lang="en-US" sz="2600">
              <a:cs typeface="Arial"/>
            </a:rPr>
            <a:t>Standardized numeric variables</a:t>
          </a:r>
        </a:p>
      </dgm:t>
    </dgm:pt>
    <dgm:pt modelId="{1F5121D0-E313-4A15-BCAD-E202A35B07D2}" type="parTrans" cxnId="{4322A4E4-2A76-45FD-8759-C30C0EA3099D}">
      <dgm:prSet/>
      <dgm:spPr/>
    </dgm:pt>
    <dgm:pt modelId="{8C77924B-8700-48AD-BD2B-F44F7C6A2C84}" type="sibTrans" cxnId="{4322A4E4-2A76-45FD-8759-C30C0EA3099D}">
      <dgm:prSet/>
      <dgm:spPr/>
    </dgm:pt>
    <dgm:pt modelId="{DE3CFA48-3B17-485A-8C06-4B02808EA79B}" type="pres">
      <dgm:prSet presAssocID="{7D6E24E8-CF09-4CF0-A62D-13A1B8D7B1B1}" presName="linear" presStyleCnt="0">
        <dgm:presLayoutVars>
          <dgm:dir/>
          <dgm:animLvl val="lvl"/>
          <dgm:resizeHandles val="exact"/>
        </dgm:presLayoutVars>
      </dgm:prSet>
      <dgm:spPr/>
    </dgm:pt>
    <dgm:pt modelId="{C14E19F8-4782-4BB3-8035-721D7C2F4B2D}" type="pres">
      <dgm:prSet presAssocID="{C96C7EF4-4BAB-4512-86CB-72A328B7049B}" presName="parentLin" presStyleCnt="0"/>
      <dgm:spPr/>
    </dgm:pt>
    <dgm:pt modelId="{E0447C28-D2E2-4427-8FE3-CE8CD9953465}" type="pres">
      <dgm:prSet presAssocID="{C96C7EF4-4BAB-4512-86CB-72A328B7049B}" presName="parentLeftMargin" presStyleLbl="node1" presStyleIdx="0" presStyleCnt="3"/>
      <dgm:spPr/>
    </dgm:pt>
    <dgm:pt modelId="{A31313E4-1C4E-4EFB-946A-E447C68CD43B}" type="pres">
      <dgm:prSet presAssocID="{C96C7EF4-4BAB-4512-86CB-72A328B704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FD13D7-8E19-4EDA-856D-D4E7425AA953}" type="pres">
      <dgm:prSet presAssocID="{C96C7EF4-4BAB-4512-86CB-72A328B7049B}" presName="negativeSpace" presStyleCnt="0"/>
      <dgm:spPr/>
    </dgm:pt>
    <dgm:pt modelId="{B716565D-2097-4FE6-B2CC-EBCF48D18B12}" type="pres">
      <dgm:prSet presAssocID="{C96C7EF4-4BAB-4512-86CB-72A328B7049B}" presName="childText" presStyleLbl="conFgAcc1" presStyleIdx="0" presStyleCnt="3">
        <dgm:presLayoutVars>
          <dgm:bulletEnabled val="1"/>
        </dgm:presLayoutVars>
      </dgm:prSet>
      <dgm:spPr/>
    </dgm:pt>
    <dgm:pt modelId="{9837682A-A5B0-4C34-B430-480A6DA09B82}" type="pres">
      <dgm:prSet presAssocID="{DFDAEFB7-C5BF-4BA2-B3B4-2A0E403772B4}" presName="spaceBetweenRectangles" presStyleCnt="0"/>
      <dgm:spPr/>
    </dgm:pt>
    <dgm:pt modelId="{074724C7-6087-4AC6-AB60-9FD485A40BBC}" type="pres">
      <dgm:prSet presAssocID="{7045409D-7807-492C-8493-3C27E20E9F94}" presName="parentLin" presStyleCnt="0"/>
      <dgm:spPr/>
    </dgm:pt>
    <dgm:pt modelId="{B7D3F757-9883-48C7-A5D1-82A7E16BFDD3}" type="pres">
      <dgm:prSet presAssocID="{7045409D-7807-492C-8493-3C27E20E9F94}" presName="parentLeftMargin" presStyleLbl="node1" presStyleIdx="0" presStyleCnt="3"/>
      <dgm:spPr/>
    </dgm:pt>
    <dgm:pt modelId="{E5BB5D82-5AB2-4688-8DF8-2EAC922DE66B}" type="pres">
      <dgm:prSet presAssocID="{7045409D-7807-492C-8493-3C27E20E9F9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D729214-8EFD-47FF-BC97-AE4D4483CE61}" type="pres">
      <dgm:prSet presAssocID="{7045409D-7807-492C-8493-3C27E20E9F94}" presName="negativeSpace" presStyleCnt="0"/>
      <dgm:spPr/>
    </dgm:pt>
    <dgm:pt modelId="{64F552E4-A6A3-46D4-B878-107EC24B4675}" type="pres">
      <dgm:prSet presAssocID="{7045409D-7807-492C-8493-3C27E20E9F94}" presName="childText" presStyleLbl="conFgAcc1" presStyleIdx="1" presStyleCnt="3">
        <dgm:presLayoutVars>
          <dgm:bulletEnabled val="1"/>
        </dgm:presLayoutVars>
      </dgm:prSet>
      <dgm:spPr/>
    </dgm:pt>
    <dgm:pt modelId="{FDDE0214-4C03-4A28-8D36-587B09715F1C}" type="pres">
      <dgm:prSet presAssocID="{52CA7687-CBAF-427E-938C-583050193C5C}" presName="spaceBetweenRectangles" presStyleCnt="0"/>
      <dgm:spPr/>
    </dgm:pt>
    <dgm:pt modelId="{BC9C3452-6D87-455E-A3F0-A65B32628A62}" type="pres">
      <dgm:prSet presAssocID="{5C138C25-2DEC-46DD-8B27-EE6A74470507}" presName="parentLin" presStyleCnt="0"/>
      <dgm:spPr/>
    </dgm:pt>
    <dgm:pt modelId="{A3E127A3-8E93-4293-AF74-0CD7DDB3959C}" type="pres">
      <dgm:prSet presAssocID="{5C138C25-2DEC-46DD-8B27-EE6A74470507}" presName="parentLeftMargin" presStyleLbl="node1" presStyleIdx="1" presStyleCnt="3"/>
      <dgm:spPr/>
    </dgm:pt>
    <dgm:pt modelId="{5FE38C8D-EA24-46AD-9CDF-BEBC07371466}" type="pres">
      <dgm:prSet presAssocID="{5C138C25-2DEC-46DD-8B27-EE6A7447050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F5C84AD-614D-44C4-8215-A954A3C38A05}" type="pres">
      <dgm:prSet presAssocID="{5C138C25-2DEC-46DD-8B27-EE6A74470507}" presName="negativeSpace" presStyleCnt="0"/>
      <dgm:spPr/>
    </dgm:pt>
    <dgm:pt modelId="{087ACB9F-B630-4AFF-AA8B-9C59BC045F89}" type="pres">
      <dgm:prSet presAssocID="{5C138C25-2DEC-46DD-8B27-EE6A7447050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648752E-3911-4F5D-A335-ECE798064A0D}" type="presOf" srcId="{679FB432-B659-4248-AD7D-9B0CCF91F4FD}" destId="{64F552E4-A6A3-46D4-B878-107EC24B4675}" srcOrd="0" destOrd="1" presId="urn:microsoft.com/office/officeart/2005/8/layout/list1"/>
    <dgm:cxn modelId="{5F006138-FC8C-4D82-98EF-49A4DEF5A67D}" srcId="{7D6E24E8-CF09-4CF0-A62D-13A1B8D7B1B1}" destId="{C96C7EF4-4BAB-4512-86CB-72A328B7049B}" srcOrd="0" destOrd="0" parTransId="{8DAFF756-99F2-4EF7-97F9-55BAFB4D9A7D}" sibTransId="{DFDAEFB7-C5BF-4BA2-B3B4-2A0E403772B4}"/>
    <dgm:cxn modelId="{C9C67860-6B99-4675-9681-4964DF8702DD}" srcId="{7D6E24E8-CF09-4CF0-A62D-13A1B8D7B1B1}" destId="{7045409D-7807-492C-8493-3C27E20E9F94}" srcOrd="1" destOrd="0" parTransId="{1BBCDA7D-2248-4634-A994-17392EFCF768}" sibTransId="{52CA7687-CBAF-427E-938C-583050193C5C}"/>
    <dgm:cxn modelId="{F02E394B-E55E-446D-9175-8E5D0154877D}" type="presOf" srcId="{7045409D-7807-492C-8493-3C27E20E9F94}" destId="{B7D3F757-9883-48C7-A5D1-82A7E16BFDD3}" srcOrd="0" destOrd="0" presId="urn:microsoft.com/office/officeart/2005/8/layout/list1"/>
    <dgm:cxn modelId="{ECBB6573-3CC5-45D3-B1B0-773F8324AB09}" type="presOf" srcId="{461F80EF-CA1C-416E-8F83-58099E24EE0F}" destId="{64F552E4-A6A3-46D4-B878-107EC24B4675}" srcOrd="0" destOrd="0" presId="urn:microsoft.com/office/officeart/2005/8/layout/list1"/>
    <dgm:cxn modelId="{17D57773-3D65-44D3-8D7D-518BC8D79417}" type="presOf" srcId="{C96C7EF4-4BAB-4512-86CB-72A328B7049B}" destId="{E0447C28-D2E2-4427-8FE3-CE8CD9953465}" srcOrd="0" destOrd="0" presId="urn:microsoft.com/office/officeart/2005/8/layout/list1"/>
    <dgm:cxn modelId="{E57A5375-272A-4455-AEB6-E98E3920A9A7}" type="presOf" srcId="{C96C7EF4-4BAB-4512-86CB-72A328B7049B}" destId="{A31313E4-1C4E-4EFB-946A-E447C68CD43B}" srcOrd="1" destOrd="0" presId="urn:microsoft.com/office/officeart/2005/8/layout/list1"/>
    <dgm:cxn modelId="{D39BFF76-EF5A-4204-822F-455572D8C122}" srcId="{7045409D-7807-492C-8493-3C27E20E9F94}" destId="{461F80EF-CA1C-416E-8F83-58099E24EE0F}" srcOrd="0" destOrd="0" parTransId="{7F33537B-9AC3-46A6-BEF9-AA851CD1DC8B}" sibTransId="{86E88EBA-B0E3-4B4F-A81A-44C965157666}"/>
    <dgm:cxn modelId="{E473AC8B-BADD-48DD-9F17-D10559F35C2A}" type="presOf" srcId="{7045409D-7807-492C-8493-3C27E20E9F94}" destId="{E5BB5D82-5AB2-4688-8DF8-2EAC922DE66B}" srcOrd="1" destOrd="0" presId="urn:microsoft.com/office/officeart/2005/8/layout/list1"/>
    <dgm:cxn modelId="{31CFA0E3-0001-44DE-8A06-D8666169AAE8}" type="presOf" srcId="{7D6E24E8-CF09-4CF0-A62D-13A1B8D7B1B1}" destId="{DE3CFA48-3B17-485A-8C06-4B02808EA79B}" srcOrd="0" destOrd="0" presId="urn:microsoft.com/office/officeart/2005/8/layout/list1"/>
    <dgm:cxn modelId="{4322A4E4-2A76-45FD-8759-C30C0EA3099D}" srcId="{7045409D-7807-492C-8493-3C27E20E9F94}" destId="{679FB432-B659-4248-AD7D-9B0CCF91F4FD}" srcOrd="1" destOrd="0" parTransId="{1F5121D0-E313-4A15-BCAD-E202A35B07D2}" sibTransId="{8C77924B-8700-48AD-BD2B-F44F7C6A2C84}"/>
    <dgm:cxn modelId="{0A3FDBE9-2A6F-4AF9-8E93-7D7EA639822D}" srcId="{7D6E24E8-CF09-4CF0-A62D-13A1B8D7B1B1}" destId="{5C138C25-2DEC-46DD-8B27-EE6A74470507}" srcOrd="2" destOrd="0" parTransId="{2D88CC81-E766-4D8A-9B04-197E0B2D57F0}" sibTransId="{A4395A7A-457C-48BE-BF9B-F41104394E11}"/>
    <dgm:cxn modelId="{02F3B2EA-4F5D-40DC-9EE2-A29BD4BB0B4D}" type="presOf" srcId="{5C138C25-2DEC-46DD-8B27-EE6A74470507}" destId="{5FE38C8D-EA24-46AD-9CDF-BEBC07371466}" srcOrd="1" destOrd="0" presId="urn:microsoft.com/office/officeart/2005/8/layout/list1"/>
    <dgm:cxn modelId="{039DE2FB-46A1-415E-B32C-C14F200C4F35}" type="presOf" srcId="{5C138C25-2DEC-46DD-8B27-EE6A74470507}" destId="{A3E127A3-8E93-4293-AF74-0CD7DDB3959C}" srcOrd="0" destOrd="0" presId="urn:microsoft.com/office/officeart/2005/8/layout/list1"/>
    <dgm:cxn modelId="{16853ACB-34BA-4CE6-AEB7-1625F03142BF}" type="presParOf" srcId="{DE3CFA48-3B17-485A-8C06-4B02808EA79B}" destId="{C14E19F8-4782-4BB3-8035-721D7C2F4B2D}" srcOrd="0" destOrd="0" presId="urn:microsoft.com/office/officeart/2005/8/layout/list1"/>
    <dgm:cxn modelId="{AB628453-BB9A-48D5-A622-C68C0EEF756F}" type="presParOf" srcId="{C14E19F8-4782-4BB3-8035-721D7C2F4B2D}" destId="{E0447C28-D2E2-4427-8FE3-CE8CD9953465}" srcOrd="0" destOrd="0" presId="urn:microsoft.com/office/officeart/2005/8/layout/list1"/>
    <dgm:cxn modelId="{CA411DC4-28EF-4118-B1DD-D7EA8FAA5807}" type="presParOf" srcId="{C14E19F8-4782-4BB3-8035-721D7C2F4B2D}" destId="{A31313E4-1C4E-4EFB-946A-E447C68CD43B}" srcOrd="1" destOrd="0" presId="urn:microsoft.com/office/officeart/2005/8/layout/list1"/>
    <dgm:cxn modelId="{0DB203D3-F1C5-4AE0-AB4D-AA6189CD5D7D}" type="presParOf" srcId="{DE3CFA48-3B17-485A-8C06-4B02808EA79B}" destId="{18FD13D7-8E19-4EDA-856D-D4E7425AA953}" srcOrd="1" destOrd="0" presId="urn:microsoft.com/office/officeart/2005/8/layout/list1"/>
    <dgm:cxn modelId="{62645B62-31FE-46C5-AFB5-7C7ED4F6986B}" type="presParOf" srcId="{DE3CFA48-3B17-485A-8C06-4B02808EA79B}" destId="{B716565D-2097-4FE6-B2CC-EBCF48D18B12}" srcOrd="2" destOrd="0" presId="urn:microsoft.com/office/officeart/2005/8/layout/list1"/>
    <dgm:cxn modelId="{E459084E-1003-4557-A8B4-AC886867CD84}" type="presParOf" srcId="{DE3CFA48-3B17-485A-8C06-4B02808EA79B}" destId="{9837682A-A5B0-4C34-B430-480A6DA09B82}" srcOrd="3" destOrd="0" presId="urn:microsoft.com/office/officeart/2005/8/layout/list1"/>
    <dgm:cxn modelId="{C77867BA-E276-4727-A6E1-B1F5164A2B80}" type="presParOf" srcId="{DE3CFA48-3B17-485A-8C06-4B02808EA79B}" destId="{074724C7-6087-4AC6-AB60-9FD485A40BBC}" srcOrd="4" destOrd="0" presId="urn:microsoft.com/office/officeart/2005/8/layout/list1"/>
    <dgm:cxn modelId="{DC344D9A-B6B4-4EEB-B885-24C589BD741E}" type="presParOf" srcId="{074724C7-6087-4AC6-AB60-9FD485A40BBC}" destId="{B7D3F757-9883-48C7-A5D1-82A7E16BFDD3}" srcOrd="0" destOrd="0" presId="urn:microsoft.com/office/officeart/2005/8/layout/list1"/>
    <dgm:cxn modelId="{A640D971-DF7A-492C-B4E5-77AFD656CFAA}" type="presParOf" srcId="{074724C7-6087-4AC6-AB60-9FD485A40BBC}" destId="{E5BB5D82-5AB2-4688-8DF8-2EAC922DE66B}" srcOrd="1" destOrd="0" presId="urn:microsoft.com/office/officeart/2005/8/layout/list1"/>
    <dgm:cxn modelId="{665D1DC7-1CCA-4DD4-AFC0-A0D7E7BDB0B0}" type="presParOf" srcId="{DE3CFA48-3B17-485A-8C06-4B02808EA79B}" destId="{2D729214-8EFD-47FF-BC97-AE4D4483CE61}" srcOrd="5" destOrd="0" presId="urn:microsoft.com/office/officeart/2005/8/layout/list1"/>
    <dgm:cxn modelId="{E1A7FAB7-BE90-48E0-BAE1-D619CBD13461}" type="presParOf" srcId="{DE3CFA48-3B17-485A-8C06-4B02808EA79B}" destId="{64F552E4-A6A3-46D4-B878-107EC24B4675}" srcOrd="6" destOrd="0" presId="urn:microsoft.com/office/officeart/2005/8/layout/list1"/>
    <dgm:cxn modelId="{4A7319D3-70BC-431D-944C-E42C7CFE65D3}" type="presParOf" srcId="{DE3CFA48-3B17-485A-8C06-4B02808EA79B}" destId="{FDDE0214-4C03-4A28-8D36-587B09715F1C}" srcOrd="7" destOrd="0" presId="urn:microsoft.com/office/officeart/2005/8/layout/list1"/>
    <dgm:cxn modelId="{28F53D52-1A14-4E12-8FFA-03ACBBDCC4D8}" type="presParOf" srcId="{DE3CFA48-3B17-485A-8C06-4B02808EA79B}" destId="{BC9C3452-6D87-455E-A3F0-A65B32628A62}" srcOrd="8" destOrd="0" presId="urn:microsoft.com/office/officeart/2005/8/layout/list1"/>
    <dgm:cxn modelId="{D1FAC32F-F1A4-4125-BAC3-32180DD925DF}" type="presParOf" srcId="{BC9C3452-6D87-455E-A3F0-A65B32628A62}" destId="{A3E127A3-8E93-4293-AF74-0CD7DDB3959C}" srcOrd="0" destOrd="0" presId="urn:microsoft.com/office/officeart/2005/8/layout/list1"/>
    <dgm:cxn modelId="{73E2217F-2990-4531-AF2F-C5C5B2AE59E4}" type="presParOf" srcId="{BC9C3452-6D87-455E-A3F0-A65B32628A62}" destId="{5FE38C8D-EA24-46AD-9CDF-BEBC07371466}" srcOrd="1" destOrd="0" presId="urn:microsoft.com/office/officeart/2005/8/layout/list1"/>
    <dgm:cxn modelId="{8F8C9D6F-DAD0-4FBE-998A-A95E8CDF76D8}" type="presParOf" srcId="{DE3CFA48-3B17-485A-8C06-4B02808EA79B}" destId="{EF5C84AD-614D-44C4-8215-A954A3C38A05}" srcOrd="9" destOrd="0" presId="urn:microsoft.com/office/officeart/2005/8/layout/list1"/>
    <dgm:cxn modelId="{ACA8D7D9-FB5F-48CD-BA18-53181D638574}" type="presParOf" srcId="{DE3CFA48-3B17-485A-8C06-4B02808EA79B}" destId="{087ACB9F-B630-4AFF-AA8B-9C59BC045F8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A476E2-428C-415D-B211-C41570C36AB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31B430-14AF-464D-8BF1-3609F0A507EA}">
      <dgm:prSet phldrT="[Text]"/>
      <dgm:spPr/>
      <dgm:t>
        <a:bodyPr/>
        <a:lstStyle/>
        <a:p>
          <a:r>
            <a:rPr lang="en-US">
              <a:cs typeface="Arial"/>
            </a:rPr>
            <a:t>Used an M value of 52 out of 68 variables</a:t>
          </a:r>
        </a:p>
      </dgm:t>
    </dgm:pt>
    <dgm:pt modelId="{8DAD54DD-109B-4DF9-978C-3328B6443D36}" type="parTrans" cxnId="{ADEF84B0-5C99-494C-916D-B384BCD5E2B5}">
      <dgm:prSet/>
      <dgm:spPr/>
      <dgm:t>
        <a:bodyPr/>
        <a:lstStyle/>
        <a:p>
          <a:endParaRPr lang="en-US"/>
        </a:p>
      </dgm:t>
    </dgm:pt>
    <dgm:pt modelId="{0B6A761F-24F0-4CF6-90D5-197A0600A242}" type="sibTrans" cxnId="{ADEF84B0-5C99-494C-916D-B384BCD5E2B5}">
      <dgm:prSet/>
      <dgm:spPr/>
      <dgm:t>
        <a:bodyPr/>
        <a:lstStyle/>
        <a:p>
          <a:endParaRPr lang="en-US"/>
        </a:p>
      </dgm:t>
    </dgm:pt>
    <dgm:pt modelId="{4FB5C783-43A1-412A-99AF-02211A05A093}">
      <dgm:prSet phldrT="[Text]"/>
      <dgm:spPr/>
      <dgm:t>
        <a:bodyPr/>
        <a:lstStyle/>
        <a:p>
          <a:r>
            <a:rPr lang="en-US">
              <a:cs typeface="Arial"/>
            </a:rPr>
            <a:t>Was tested using k-fold cross validation</a:t>
          </a:r>
        </a:p>
      </dgm:t>
    </dgm:pt>
    <dgm:pt modelId="{0CBBAC5A-33DB-4591-B489-B49344FD45E8}" type="parTrans" cxnId="{08222167-4295-4663-9713-2E784E7C0A63}">
      <dgm:prSet/>
      <dgm:spPr/>
      <dgm:t>
        <a:bodyPr/>
        <a:lstStyle/>
        <a:p>
          <a:endParaRPr lang="en-US"/>
        </a:p>
      </dgm:t>
    </dgm:pt>
    <dgm:pt modelId="{71684D09-1481-4B62-9F7D-E7DE38DDDEC8}" type="sibTrans" cxnId="{08222167-4295-4663-9713-2E784E7C0A63}">
      <dgm:prSet/>
      <dgm:spPr/>
      <dgm:t>
        <a:bodyPr/>
        <a:lstStyle/>
        <a:p>
          <a:endParaRPr lang="en-US"/>
        </a:p>
      </dgm:t>
    </dgm:pt>
    <dgm:pt modelId="{622A9428-9912-4A22-A9BD-2CE232827794}">
      <dgm:prSet phldrT="[Text]"/>
      <dgm:spPr/>
      <dgm:t>
        <a:bodyPr/>
        <a:lstStyle/>
        <a:p>
          <a:r>
            <a:rPr lang="en-US">
              <a:cs typeface="Arial"/>
            </a:rPr>
            <a:t>Had the greatest test accuracy of all models tested</a:t>
          </a:r>
        </a:p>
      </dgm:t>
    </dgm:pt>
    <dgm:pt modelId="{9E4100BA-ABC3-4D9D-96D9-F23500FFA802}" type="parTrans" cxnId="{0EC44498-45B9-4D28-8049-31D896A44503}">
      <dgm:prSet/>
      <dgm:spPr/>
      <dgm:t>
        <a:bodyPr/>
        <a:lstStyle/>
        <a:p>
          <a:endParaRPr lang="en-US"/>
        </a:p>
      </dgm:t>
    </dgm:pt>
    <dgm:pt modelId="{7E20AAAE-9C32-4BC0-91DC-65C270F2C168}" type="sibTrans" cxnId="{0EC44498-45B9-4D28-8049-31D896A44503}">
      <dgm:prSet/>
      <dgm:spPr/>
      <dgm:t>
        <a:bodyPr/>
        <a:lstStyle/>
        <a:p>
          <a:endParaRPr lang="en-US"/>
        </a:p>
      </dgm:t>
    </dgm:pt>
    <dgm:pt modelId="{5D904130-75C1-4544-B48D-CE26077EA677}" type="pres">
      <dgm:prSet presAssocID="{3EA476E2-428C-415D-B211-C41570C36AB6}" presName="linear" presStyleCnt="0">
        <dgm:presLayoutVars>
          <dgm:dir/>
          <dgm:animLvl val="lvl"/>
          <dgm:resizeHandles val="exact"/>
        </dgm:presLayoutVars>
      </dgm:prSet>
      <dgm:spPr/>
    </dgm:pt>
    <dgm:pt modelId="{1336F221-C739-4CC3-95AC-02C7BE4CA459}" type="pres">
      <dgm:prSet presAssocID="{9E31B430-14AF-464D-8BF1-3609F0A507EA}" presName="parentLin" presStyleCnt="0"/>
      <dgm:spPr/>
    </dgm:pt>
    <dgm:pt modelId="{E3AF67A4-6C2C-495B-AB69-9C0B562D7A72}" type="pres">
      <dgm:prSet presAssocID="{9E31B430-14AF-464D-8BF1-3609F0A507EA}" presName="parentLeftMargin" presStyleLbl="node1" presStyleIdx="0" presStyleCnt="3"/>
      <dgm:spPr/>
    </dgm:pt>
    <dgm:pt modelId="{CB5EF12D-59DD-43A7-BEF4-3332ABEB1864}" type="pres">
      <dgm:prSet presAssocID="{9E31B430-14AF-464D-8BF1-3609F0A507E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D387987-5CF6-4EC5-B461-41B0A50CFE03}" type="pres">
      <dgm:prSet presAssocID="{9E31B430-14AF-464D-8BF1-3609F0A507EA}" presName="negativeSpace" presStyleCnt="0"/>
      <dgm:spPr/>
    </dgm:pt>
    <dgm:pt modelId="{8D64B9C6-D7D7-4F43-AEEB-E2BF87B265D0}" type="pres">
      <dgm:prSet presAssocID="{9E31B430-14AF-464D-8BF1-3609F0A507EA}" presName="childText" presStyleLbl="conFgAcc1" presStyleIdx="0" presStyleCnt="3">
        <dgm:presLayoutVars>
          <dgm:bulletEnabled val="1"/>
        </dgm:presLayoutVars>
      </dgm:prSet>
      <dgm:spPr/>
    </dgm:pt>
    <dgm:pt modelId="{1A577387-2A1D-424E-AF81-F99ADE054700}" type="pres">
      <dgm:prSet presAssocID="{0B6A761F-24F0-4CF6-90D5-197A0600A242}" presName="spaceBetweenRectangles" presStyleCnt="0"/>
      <dgm:spPr/>
    </dgm:pt>
    <dgm:pt modelId="{AB3247E8-8791-43C1-9F0B-FD748B6633A4}" type="pres">
      <dgm:prSet presAssocID="{4FB5C783-43A1-412A-99AF-02211A05A093}" presName="parentLin" presStyleCnt="0"/>
      <dgm:spPr/>
    </dgm:pt>
    <dgm:pt modelId="{810A1653-3100-4A56-8A6E-404FE8B1B665}" type="pres">
      <dgm:prSet presAssocID="{4FB5C783-43A1-412A-99AF-02211A05A093}" presName="parentLeftMargin" presStyleLbl="node1" presStyleIdx="0" presStyleCnt="3"/>
      <dgm:spPr/>
    </dgm:pt>
    <dgm:pt modelId="{25F87B3C-4015-45E1-A07C-C16EDAE1204D}" type="pres">
      <dgm:prSet presAssocID="{4FB5C783-43A1-412A-99AF-02211A05A09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AAEDDB2-F3DC-4435-BC2B-02F171035F04}" type="pres">
      <dgm:prSet presAssocID="{4FB5C783-43A1-412A-99AF-02211A05A093}" presName="negativeSpace" presStyleCnt="0"/>
      <dgm:spPr/>
    </dgm:pt>
    <dgm:pt modelId="{A5BAE9AC-8B77-48F7-813C-87A54E4A87FB}" type="pres">
      <dgm:prSet presAssocID="{4FB5C783-43A1-412A-99AF-02211A05A093}" presName="childText" presStyleLbl="conFgAcc1" presStyleIdx="1" presStyleCnt="3">
        <dgm:presLayoutVars>
          <dgm:bulletEnabled val="1"/>
        </dgm:presLayoutVars>
      </dgm:prSet>
      <dgm:spPr/>
    </dgm:pt>
    <dgm:pt modelId="{CE9BA614-72AA-4329-9A9A-CC5321AC1B49}" type="pres">
      <dgm:prSet presAssocID="{71684D09-1481-4B62-9F7D-E7DE38DDDEC8}" presName="spaceBetweenRectangles" presStyleCnt="0"/>
      <dgm:spPr/>
    </dgm:pt>
    <dgm:pt modelId="{D8F4A735-86F6-45F7-9ABF-48D260C1B42E}" type="pres">
      <dgm:prSet presAssocID="{622A9428-9912-4A22-A9BD-2CE232827794}" presName="parentLin" presStyleCnt="0"/>
      <dgm:spPr/>
    </dgm:pt>
    <dgm:pt modelId="{002DC613-14B0-40FC-BF5B-4BD518FF3961}" type="pres">
      <dgm:prSet presAssocID="{622A9428-9912-4A22-A9BD-2CE232827794}" presName="parentLeftMargin" presStyleLbl="node1" presStyleIdx="1" presStyleCnt="3"/>
      <dgm:spPr/>
    </dgm:pt>
    <dgm:pt modelId="{447AA0C7-990B-47B6-BAD2-61892C6178E3}" type="pres">
      <dgm:prSet presAssocID="{622A9428-9912-4A22-A9BD-2CE23282779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BB2D9E7-11E7-4328-A88E-1A786D80E5C7}" type="pres">
      <dgm:prSet presAssocID="{622A9428-9912-4A22-A9BD-2CE232827794}" presName="negativeSpace" presStyleCnt="0"/>
      <dgm:spPr/>
    </dgm:pt>
    <dgm:pt modelId="{333AA32F-29C1-4C04-BBA6-16EEBB1F42CC}" type="pres">
      <dgm:prSet presAssocID="{622A9428-9912-4A22-A9BD-2CE23282779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758A412-1AA4-420A-BE1D-671822260617}" type="presOf" srcId="{622A9428-9912-4A22-A9BD-2CE232827794}" destId="{447AA0C7-990B-47B6-BAD2-61892C6178E3}" srcOrd="1" destOrd="0" presId="urn:microsoft.com/office/officeart/2005/8/layout/list1"/>
    <dgm:cxn modelId="{0678EB2A-5E5B-4429-9F0F-33A64C017BD2}" type="presOf" srcId="{622A9428-9912-4A22-A9BD-2CE232827794}" destId="{002DC613-14B0-40FC-BF5B-4BD518FF3961}" srcOrd="0" destOrd="0" presId="urn:microsoft.com/office/officeart/2005/8/layout/list1"/>
    <dgm:cxn modelId="{21AB3C3E-E2A5-409B-B024-77A32FFF555D}" type="presOf" srcId="{9E31B430-14AF-464D-8BF1-3609F0A507EA}" destId="{E3AF67A4-6C2C-495B-AB69-9C0B562D7A72}" srcOrd="0" destOrd="0" presId="urn:microsoft.com/office/officeart/2005/8/layout/list1"/>
    <dgm:cxn modelId="{58B43E5E-A814-4FC9-83DD-FBF2E53D591A}" type="presOf" srcId="{3EA476E2-428C-415D-B211-C41570C36AB6}" destId="{5D904130-75C1-4544-B48D-CE26077EA677}" srcOrd="0" destOrd="0" presId="urn:microsoft.com/office/officeart/2005/8/layout/list1"/>
    <dgm:cxn modelId="{08222167-4295-4663-9713-2E784E7C0A63}" srcId="{3EA476E2-428C-415D-B211-C41570C36AB6}" destId="{4FB5C783-43A1-412A-99AF-02211A05A093}" srcOrd="1" destOrd="0" parTransId="{0CBBAC5A-33DB-4591-B489-B49344FD45E8}" sibTransId="{71684D09-1481-4B62-9F7D-E7DE38DDDEC8}"/>
    <dgm:cxn modelId="{83590E74-26FB-4594-ACE5-FB78AC6AA6F4}" type="presOf" srcId="{4FB5C783-43A1-412A-99AF-02211A05A093}" destId="{25F87B3C-4015-45E1-A07C-C16EDAE1204D}" srcOrd="1" destOrd="0" presId="urn:microsoft.com/office/officeart/2005/8/layout/list1"/>
    <dgm:cxn modelId="{0EC44498-45B9-4D28-8049-31D896A44503}" srcId="{3EA476E2-428C-415D-B211-C41570C36AB6}" destId="{622A9428-9912-4A22-A9BD-2CE232827794}" srcOrd="2" destOrd="0" parTransId="{9E4100BA-ABC3-4D9D-96D9-F23500FFA802}" sibTransId="{7E20AAAE-9C32-4BC0-91DC-65C270F2C168}"/>
    <dgm:cxn modelId="{ADEF84B0-5C99-494C-916D-B384BCD5E2B5}" srcId="{3EA476E2-428C-415D-B211-C41570C36AB6}" destId="{9E31B430-14AF-464D-8BF1-3609F0A507EA}" srcOrd="0" destOrd="0" parTransId="{8DAD54DD-109B-4DF9-978C-3328B6443D36}" sibTransId="{0B6A761F-24F0-4CF6-90D5-197A0600A242}"/>
    <dgm:cxn modelId="{F78528B8-347A-4173-ABEC-1DD9C43E35A8}" type="presOf" srcId="{4FB5C783-43A1-412A-99AF-02211A05A093}" destId="{810A1653-3100-4A56-8A6E-404FE8B1B665}" srcOrd="0" destOrd="0" presId="urn:microsoft.com/office/officeart/2005/8/layout/list1"/>
    <dgm:cxn modelId="{59024EDE-9A2A-44B0-BD44-558E19F96A32}" type="presOf" srcId="{9E31B430-14AF-464D-8BF1-3609F0A507EA}" destId="{CB5EF12D-59DD-43A7-BEF4-3332ABEB1864}" srcOrd="1" destOrd="0" presId="urn:microsoft.com/office/officeart/2005/8/layout/list1"/>
    <dgm:cxn modelId="{723510AC-3B22-4CCC-B5CB-E046C367CC71}" type="presParOf" srcId="{5D904130-75C1-4544-B48D-CE26077EA677}" destId="{1336F221-C739-4CC3-95AC-02C7BE4CA459}" srcOrd="0" destOrd="0" presId="urn:microsoft.com/office/officeart/2005/8/layout/list1"/>
    <dgm:cxn modelId="{79ECF05D-D67A-4BCC-B07D-30DA0E8AACFE}" type="presParOf" srcId="{1336F221-C739-4CC3-95AC-02C7BE4CA459}" destId="{E3AF67A4-6C2C-495B-AB69-9C0B562D7A72}" srcOrd="0" destOrd="0" presId="urn:microsoft.com/office/officeart/2005/8/layout/list1"/>
    <dgm:cxn modelId="{8256C2CB-412A-4D54-983A-D48166E55A19}" type="presParOf" srcId="{1336F221-C739-4CC3-95AC-02C7BE4CA459}" destId="{CB5EF12D-59DD-43A7-BEF4-3332ABEB1864}" srcOrd="1" destOrd="0" presId="urn:microsoft.com/office/officeart/2005/8/layout/list1"/>
    <dgm:cxn modelId="{B31340A0-9B07-4563-A089-1C2918A2EF45}" type="presParOf" srcId="{5D904130-75C1-4544-B48D-CE26077EA677}" destId="{DD387987-5CF6-4EC5-B461-41B0A50CFE03}" srcOrd="1" destOrd="0" presId="urn:microsoft.com/office/officeart/2005/8/layout/list1"/>
    <dgm:cxn modelId="{EDFAFB8A-917D-4C20-BF8F-FEA6FE4D8B1C}" type="presParOf" srcId="{5D904130-75C1-4544-B48D-CE26077EA677}" destId="{8D64B9C6-D7D7-4F43-AEEB-E2BF87B265D0}" srcOrd="2" destOrd="0" presId="urn:microsoft.com/office/officeart/2005/8/layout/list1"/>
    <dgm:cxn modelId="{8C6F114F-23AF-4105-BBF5-F3FF60CBCE34}" type="presParOf" srcId="{5D904130-75C1-4544-B48D-CE26077EA677}" destId="{1A577387-2A1D-424E-AF81-F99ADE054700}" srcOrd="3" destOrd="0" presId="urn:microsoft.com/office/officeart/2005/8/layout/list1"/>
    <dgm:cxn modelId="{3C3D3C28-740D-4E4E-802A-7BFE6DB4FE80}" type="presParOf" srcId="{5D904130-75C1-4544-B48D-CE26077EA677}" destId="{AB3247E8-8791-43C1-9F0B-FD748B6633A4}" srcOrd="4" destOrd="0" presId="urn:microsoft.com/office/officeart/2005/8/layout/list1"/>
    <dgm:cxn modelId="{7E6EE50D-FBF6-4A73-B8DA-EB69F57FF371}" type="presParOf" srcId="{AB3247E8-8791-43C1-9F0B-FD748B6633A4}" destId="{810A1653-3100-4A56-8A6E-404FE8B1B665}" srcOrd="0" destOrd="0" presId="urn:microsoft.com/office/officeart/2005/8/layout/list1"/>
    <dgm:cxn modelId="{2C3BEAAD-6AAA-4021-BA40-434D1ACA9F2F}" type="presParOf" srcId="{AB3247E8-8791-43C1-9F0B-FD748B6633A4}" destId="{25F87B3C-4015-45E1-A07C-C16EDAE1204D}" srcOrd="1" destOrd="0" presId="urn:microsoft.com/office/officeart/2005/8/layout/list1"/>
    <dgm:cxn modelId="{AF2889D8-2430-4235-8C3D-7FEE719D76F7}" type="presParOf" srcId="{5D904130-75C1-4544-B48D-CE26077EA677}" destId="{9AAEDDB2-F3DC-4435-BC2B-02F171035F04}" srcOrd="5" destOrd="0" presId="urn:microsoft.com/office/officeart/2005/8/layout/list1"/>
    <dgm:cxn modelId="{231E3B5E-0EDD-464C-A701-381943464D0A}" type="presParOf" srcId="{5D904130-75C1-4544-B48D-CE26077EA677}" destId="{A5BAE9AC-8B77-48F7-813C-87A54E4A87FB}" srcOrd="6" destOrd="0" presId="urn:microsoft.com/office/officeart/2005/8/layout/list1"/>
    <dgm:cxn modelId="{F2595954-CB07-41E5-A42A-19C9DBBC9FCC}" type="presParOf" srcId="{5D904130-75C1-4544-B48D-CE26077EA677}" destId="{CE9BA614-72AA-4329-9A9A-CC5321AC1B49}" srcOrd="7" destOrd="0" presId="urn:microsoft.com/office/officeart/2005/8/layout/list1"/>
    <dgm:cxn modelId="{D88A1686-53D9-4EB7-A31E-856473265C88}" type="presParOf" srcId="{5D904130-75C1-4544-B48D-CE26077EA677}" destId="{D8F4A735-86F6-45F7-9ABF-48D260C1B42E}" srcOrd="8" destOrd="0" presId="urn:microsoft.com/office/officeart/2005/8/layout/list1"/>
    <dgm:cxn modelId="{0E616E26-8421-415B-A621-68070658D1BD}" type="presParOf" srcId="{D8F4A735-86F6-45F7-9ABF-48D260C1B42E}" destId="{002DC613-14B0-40FC-BF5B-4BD518FF3961}" srcOrd="0" destOrd="0" presId="urn:microsoft.com/office/officeart/2005/8/layout/list1"/>
    <dgm:cxn modelId="{8BC2B70E-ED49-4313-801E-487A9BAB4F57}" type="presParOf" srcId="{D8F4A735-86F6-45F7-9ABF-48D260C1B42E}" destId="{447AA0C7-990B-47B6-BAD2-61892C6178E3}" srcOrd="1" destOrd="0" presId="urn:microsoft.com/office/officeart/2005/8/layout/list1"/>
    <dgm:cxn modelId="{6C2AA5AC-D3F8-433B-9CD9-4614A23CB69E}" type="presParOf" srcId="{5D904130-75C1-4544-B48D-CE26077EA677}" destId="{8BB2D9E7-11E7-4328-A88E-1A786D80E5C7}" srcOrd="9" destOrd="0" presId="urn:microsoft.com/office/officeart/2005/8/layout/list1"/>
    <dgm:cxn modelId="{52B4EEB9-8DBF-493A-9B80-A9F40CE406E9}" type="presParOf" srcId="{5D904130-75C1-4544-B48D-CE26077EA677}" destId="{333AA32F-29C1-4C04-BBA6-16EEBB1F42C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A476E2-428C-415D-B211-C41570C36AB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31B430-14AF-464D-8BF1-3609F0A507EA}">
      <dgm:prSet phldrT="[Text]"/>
      <dgm:spPr/>
      <dgm:t>
        <a:bodyPr/>
        <a:lstStyle/>
        <a:p>
          <a:r>
            <a:rPr lang="en-US">
              <a:cs typeface="Arial"/>
            </a:rPr>
            <a:t>A Bagged model based on the original data and a consensus of other models, consisting of</a:t>
          </a:r>
          <a:endParaRPr lang="en-US" sz="3000">
            <a:latin typeface="Arial"/>
            <a:cs typeface="Arial"/>
          </a:endParaRPr>
        </a:p>
      </dgm:t>
    </dgm:pt>
    <dgm:pt modelId="{8DAD54DD-109B-4DF9-978C-3328B6443D36}" type="parTrans" cxnId="{ADEF84B0-5C99-494C-916D-B384BCD5E2B5}">
      <dgm:prSet/>
      <dgm:spPr/>
      <dgm:t>
        <a:bodyPr/>
        <a:lstStyle/>
        <a:p>
          <a:endParaRPr lang="en-US"/>
        </a:p>
      </dgm:t>
    </dgm:pt>
    <dgm:pt modelId="{0B6A761F-24F0-4CF6-90D5-197A0600A242}" type="sibTrans" cxnId="{ADEF84B0-5C99-494C-916D-B384BCD5E2B5}">
      <dgm:prSet/>
      <dgm:spPr/>
      <dgm:t>
        <a:bodyPr/>
        <a:lstStyle/>
        <a:p>
          <a:endParaRPr lang="en-US"/>
        </a:p>
      </dgm:t>
    </dgm:pt>
    <dgm:pt modelId="{4FB5C783-43A1-412A-99AF-02211A05A093}">
      <dgm:prSet phldrT="[Text]"/>
      <dgm:spPr/>
      <dgm:t>
        <a:bodyPr/>
        <a:lstStyle/>
        <a:p>
          <a:r>
            <a:rPr lang="en-US">
              <a:cs typeface="Arial"/>
            </a:rPr>
            <a:t>Was tested using k-fold cross validation</a:t>
          </a:r>
        </a:p>
      </dgm:t>
    </dgm:pt>
    <dgm:pt modelId="{0CBBAC5A-33DB-4591-B489-B49344FD45E8}" type="parTrans" cxnId="{08222167-4295-4663-9713-2E784E7C0A63}">
      <dgm:prSet/>
      <dgm:spPr/>
      <dgm:t>
        <a:bodyPr/>
        <a:lstStyle/>
        <a:p>
          <a:endParaRPr lang="en-US"/>
        </a:p>
      </dgm:t>
    </dgm:pt>
    <dgm:pt modelId="{71684D09-1481-4B62-9F7D-E7DE38DDDEC8}" type="sibTrans" cxnId="{08222167-4295-4663-9713-2E784E7C0A63}">
      <dgm:prSet/>
      <dgm:spPr/>
      <dgm:t>
        <a:bodyPr/>
        <a:lstStyle/>
        <a:p>
          <a:endParaRPr lang="en-US"/>
        </a:p>
      </dgm:t>
    </dgm:pt>
    <dgm:pt modelId="{622A9428-9912-4A22-A9BD-2CE232827794}">
      <dgm:prSet phldrT="[Text]"/>
      <dgm:spPr/>
      <dgm:t>
        <a:bodyPr/>
        <a:lstStyle/>
        <a:p>
          <a:r>
            <a:rPr lang="en-US">
              <a:cs typeface="Arial"/>
            </a:rPr>
            <a:t>Had disappointing test accuracy</a:t>
          </a:r>
        </a:p>
      </dgm:t>
    </dgm:pt>
    <dgm:pt modelId="{9E4100BA-ABC3-4D9D-96D9-F23500FFA802}" type="parTrans" cxnId="{0EC44498-45B9-4D28-8049-31D896A44503}">
      <dgm:prSet/>
      <dgm:spPr/>
      <dgm:t>
        <a:bodyPr/>
        <a:lstStyle/>
        <a:p>
          <a:endParaRPr lang="en-US"/>
        </a:p>
      </dgm:t>
    </dgm:pt>
    <dgm:pt modelId="{7E20AAAE-9C32-4BC0-91DC-65C270F2C168}" type="sibTrans" cxnId="{0EC44498-45B9-4D28-8049-31D896A44503}">
      <dgm:prSet/>
      <dgm:spPr/>
      <dgm:t>
        <a:bodyPr/>
        <a:lstStyle/>
        <a:p>
          <a:endParaRPr lang="en-US"/>
        </a:p>
      </dgm:t>
    </dgm:pt>
    <dgm:pt modelId="{FED835FC-CDE0-470C-A427-CB98182858D0}">
      <dgm:prSet phldrT="[Text]"/>
      <dgm:spPr/>
      <dgm:t>
        <a:bodyPr/>
        <a:lstStyle/>
        <a:p>
          <a:r>
            <a:rPr lang="en-US" sz="2600">
              <a:latin typeface="Arial"/>
              <a:cs typeface="Arial"/>
            </a:rPr>
            <a:t>The random forest model</a:t>
          </a:r>
        </a:p>
      </dgm:t>
    </dgm:pt>
    <dgm:pt modelId="{9C94F883-CDC1-47AB-A60D-F6377BBE1794}" type="parTrans" cxnId="{49A0FDFF-E6BC-4E62-9905-E195782BC993}">
      <dgm:prSet/>
      <dgm:spPr/>
      <dgm:t>
        <a:bodyPr/>
        <a:lstStyle/>
        <a:p>
          <a:endParaRPr lang="en-US"/>
        </a:p>
      </dgm:t>
    </dgm:pt>
    <dgm:pt modelId="{3E37DF39-1233-44EC-A2A4-EB1CE9E087AD}" type="sibTrans" cxnId="{49A0FDFF-E6BC-4E62-9905-E195782BC993}">
      <dgm:prSet/>
      <dgm:spPr/>
      <dgm:t>
        <a:bodyPr/>
        <a:lstStyle/>
        <a:p>
          <a:endParaRPr lang="en-US"/>
        </a:p>
      </dgm:t>
    </dgm:pt>
    <dgm:pt modelId="{EFAB7927-2A30-490A-A58C-90A2C852E837}">
      <dgm:prSet phldrT="[Text]"/>
      <dgm:spPr/>
      <dgm:t>
        <a:bodyPr/>
        <a:lstStyle/>
        <a:p>
          <a:r>
            <a:rPr lang="en-US" sz="2600">
              <a:latin typeface="Arial"/>
              <a:cs typeface="Arial"/>
            </a:rPr>
            <a:t>A boosted model</a:t>
          </a:r>
        </a:p>
      </dgm:t>
    </dgm:pt>
    <dgm:pt modelId="{DE9820D2-D7EF-4070-99EA-84607CB015A8}" type="parTrans" cxnId="{5BFDC487-B7E6-4819-95BA-790C63D4A371}">
      <dgm:prSet/>
      <dgm:spPr/>
      <dgm:t>
        <a:bodyPr/>
        <a:lstStyle/>
        <a:p>
          <a:endParaRPr lang="en-US"/>
        </a:p>
      </dgm:t>
    </dgm:pt>
    <dgm:pt modelId="{31F8AECC-CAC1-4AC4-8446-E1298E888688}" type="sibTrans" cxnId="{5BFDC487-B7E6-4819-95BA-790C63D4A371}">
      <dgm:prSet/>
      <dgm:spPr/>
      <dgm:t>
        <a:bodyPr/>
        <a:lstStyle/>
        <a:p>
          <a:endParaRPr lang="en-US"/>
        </a:p>
      </dgm:t>
    </dgm:pt>
    <dgm:pt modelId="{DD18E1DD-EC84-4B3C-80E8-6E95E4C0C589}">
      <dgm:prSet phldrT="[Text]"/>
      <dgm:spPr/>
      <dgm:t>
        <a:bodyPr/>
        <a:lstStyle/>
        <a:p>
          <a:r>
            <a:rPr lang="en-US" sz="2600">
              <a:latin typeface="Arial"/>
              <a:cs typeface="Arial"/>
            </a:rPr>
            <a:t>The logistic regression model</a:t>
          </a:r>
        </a:p>
      </dgm:t>
    </dgm:pt>
    <dgm:pt modelId="{FEAF04B8-5802-4C42-8641-64CECC0287C7}" type="parTrans" cxnId="{F0F7D651-DE7F-4D2E-82EB-5763C59B2C2F}">
      <dgm:prSet/>
      <dgm:spPr/>
      <dgm:t>
        <a:bodyPr/>
        <a:lstStyle/>
        <a:p>
          <a:endParaRPr lang="en-US"/>
        </a:p>
      </dgm:t>
    </dgm:pt>
    <dgm:pt modelId="{063E5550-6A0A-4489-BBED-016CF4250BAD}" type="sibTrans" cxnId="{F0F7D651-DE7F-4D2E-82EB-5763C59B2C2F}">
      <dgm:prSet/>
      <dgm:spPr/>
      <dgm:t>
        <a:bodyPr/>
        <a:lstStyle/>
        <a:p>
          <a:endParaRPr lang="en-US"/>
        </a:p>
      </dgm:t>
    </dgm:pt>
    <dgm:pt modelId="{5D904130-75C1-4544-B48D-CE26077EA677}" type="pres">
      <dgm:prSet presAssocID="{3EA476E2-428C-415D-B211-C41570C36AB6}" presName="linear" presStyleCnt="0">
        <dgm:presLayoutVars>
          <dgm:dir/>
          <dgm:animLvl val="lvl"/>
          <dgm:resizeHandles val="exact"/>
        </dgm:presLayoutVars>
      </dgm:prSet>
      <dgm:spPr/>
    </dgm:pt>
    <dgm:pt modelId="{1336F221-C739-4CC3-95AC-02C7BE4CA459}" type="pres">
      <dgm:prSet presAssocID="{9E31B430-14AF-464D-8BF1-3609F0A507EA}" presName="parentLin" presStyleCnt="0"/>
      <dgm:spPr/>
    </dgm:pt>
    <dgm:pt modelId="{E3AF67A4-6C2C-495B-AB69-9C0B562D7A72}" type="pres">
      <dgm:prSet presAssocID="{9E31B430-14AF-464D-8BF1-3609F0A507EA}" presName="parentLeftMargin" presStyleLbl="node1" presStyleIdx="0" presStyleCnt="3"/>
      <dgm:spPr/>
    </dgm:pt>
    <dgm:pt modelId="{CB5EF12D-59DD-43A7-BEF4-3332ABEB1864}" type="pres">
      <dgm:prSet presAssocID="{9E31B430-14AF-464D-8BF1-3609F0A507E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D387987-5CF6-4EC5-B461-41B0A50CFE03}" type="pres">
      <dgm:prSet presAssocID="{9E31B430-14AF-464D-8BF1-3609F0A507EA}" presName="negativeSpace" presStyleCnt="0"/>
      <dgm:spPr/>
    </dgm:pt>
    <dgm:pt modelId="{8D64B9C6-D7D7-4F43-AEEB-E2BF87B265D0}" type="pres">
      <dgm:prSet presAssocID="{9E31B430-14AF-464D-8BF1-3609F0A507EA}" presName="childText" presStyleLbl="conFgAcc1" presStyleIdx="0" presStyleCnt="3">
        <dgm:presLayoutVars>
          <dgm:bulletEnabled val="1"/>
        </dgm:presLayoutVars>
      </dgm:prSet>
      <dgm:spPr/>
    </dgm:pt>
    <dgm:pt modelId="{1A577387-2A1D-424E-AF81-F99ADE054700}" type="pres">
      <dgm:prSet presAssocID="{0B6A761F-24F0-4CF6-90D5-197A0600A242}" presName="spaceBetweenRectangles" presStyleCnt="0"/>
      <dgm:spPr/>
    </dgm:pt>
    <dgm:pt modelId="{AB3247E8-8791-43C1-9F0B-FD748B6633A4}" type="pres">
      <dgm:prSet presAssocID="{4FB5C783-43A1-412A-99AF-02211A05A093}" presName="parentLin" presStyleCnt="0"/>
      <dgm:spPr/>
    </dgm:pt>
    <dgm:pt modelId="{810A1653-3100-4A56-8A6E-404FE8B1B665}" type="pres">
      <dgm:prSet presAssocID="{4FB5C783-43A1-412A-99AF-02211A05A093}" presName="parentLeftMargin" presStyleLbl="node1" presStyleIdx="0" presStyleCnt="3"/>
      <dgm:spPr/>
    </dgm:pt>
    <dgm:pt modelId="{25F87B3C-4015-45E1-A07C-C16EDAE1204D}" type="pres">
      <dgm:prSet presAssocID="{4FB5C783-43A1-412A-99AF-02211A05A09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AAEDDB2-F3DC-4435-BC2B-02F171035F04}" type="pres">
      <dgm:prSet presAssocID="{4FB5C783-43A1-412A-99AF-02211A05A093}" presName="negativeSpace" presStyleCnt="0"/>
      <dgm:spPr/>
    </dgm:pt>
    <dgm:pt modelId="{A5BAE9AC-8B77-48F7-813C-87A54E4A87FB}" type="pres">
      <dgm:prSet presAssocID="{4FB5C783-43A1-412A-99AF-02211A05A093}" presName="childText" presStyleLbl="conFgAcc1" presStyleIdx="1" presStyleCnt="3">
        <dgm:presLayoutVars>
          <dgm:bulletEnabled val="1"/>
        </dgm:presLayoutVars>
      </dgm:prSet>
      <dgm:spPr/>
    </dgm:pt>
    <dgm:pt modelId="{CE9BA614-72AA-4329-9A9A-CC5321AC1B49}" type="pres">
      <dgm:prSet presAssocID="{71684D09-1481-4B62-9F7D-E7DE38DDDEC8}" presName="spaceBetweenRectangles" presStyleCnt="0"/>
      <dgm:spPr/>
    </dgm:pt>
    <dgm:pt modelId="{D8F4A735-86F6-45F7-9ABF-48D260C1B42E}" type="pres">
      <dgm:prSet presAssocID="{622A9428-9912-4A22-A9BD-2CE232827794}" presName="parentLin" presStyleCnt="0"/>
      <dgm:spPr/>
    </dgm:pt>
    <dgm:pt modelId="{002DC613-14B0-40FC-BF5B-4BD518FF3961}" type="pres">
      <dgm:prSet presAssocID="{622A9428-9912-4A22-A9BD-2CE232827794}" presName="parentLeftMargin" presStyleLbl="node1" presStyleIdx="1" presStyleCnt="3"/>
      <dgm:spPr/>
    </dgm:pt>
    <dgm:pt modelId="{447AA0C7-990B-47B6-BAD2-61892C6178E3}" type="pres">
      <dgm:prSet presAssocID="{622A9428-9912-4A22-A9BD-2CE23282779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BB2D9E7-11E7-4328-A88E-1A786D80E5C7}" type="pres">
      <dgm:prSet presAssocID="{622A9428-9912-4A22-A9BD-2CE232827794}" presName="negativeSpace" presStyleCnt="0"/>
      <dgm:spPr/>
    </dgm:pt>
    <dgm:pt modelId="{333AA32F-29C1-4C04-BBA6-16EEBB1F42CC}" type="pres">
      <dgm:prSet presAssocID="{622A9428-9912-4A22-A9BD-2CE23282779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7F06409-52A0-4702-811F-B3B016F2933C}" type="presOf" srcId="{FED835FC-CDE0-470C-A427-CB98182858D0}" destId="{8D64B9C6-D7D7-4F43-AEEB-E2BF87B265D0}" srcOrd="0" destOrd="0" presId="urn:microsoft.com/office/officeart/2005/8/layout/list1"/>
    <dgm:cxn modelId="{A758A412-1AA4-420A-BE1D-671822260617}" type="presOf" srcId="{622A9428-9912-4A22-A9BD-2CE232827794}" destId="{447AA0C7-990B-47B6-BAD2-61892C6178E3}" srcOrd="1" destOrd="0" presId="urn:microsoft.com/office/officeart/2005/8/layout/list1"/>
    <dgm:cxn modelId="{0678EB2A-5E5B-4429-9F0F-33A64C017BD2}" type="presOf" srcId="{622A9428-9912-4A22-A9BD-2CE232827794}" destId="{002DC613-14B0-40FC-BF5B-4BD518FF3961}" srcOrd="0" destOrd="0" presId="urn:microsoft.com/office/officeart/2005/8/layout/list1"/>
    <dgm:cxn modelId="{21AB3C3E-E2A5-409B-B024-77A32FFF555D}" type="presOf" srcId="{9E31B430-14AF-464D-8BF1-3609F0A507EA}" destId="{E3AF67A4-6C2C-495B-AB69-9C0B562D7A72}" srcOrd="0" destOrd="0" presId="urn:microsoft.com/office/officeart/2005/8/layout/list1"/>
    <dgm:cxn modelId="{78DB4940-8D37-4213-8707-AF8C82DA34A3}" type="presOf" srcId="{EFAB7927-2A30-490A-A58C-90A2C852E837}" destId="{8D64B9C6-D7D7-4F43-AEEB-E2BF87B265D0}" srcOrd="0" destOrd="1" presId="urn:microsoft.com/office/officeart/2005/8/layout/list1"/>
    <dgm:cxn modelId="{58B43E5E-A814-4FC9-83DD-FBF2E53D591A}" type="presOf" srcId="{3EA476E2-428C-415D-B211-C41570C36AB6}" destId="{5D904130-75C1-4544-B48D-CE26077EA677}" srcOrd="0" destOrd="0" presId="urn:microsoft.com/office/officeart/2005/8/layout/list1"/>
    <dgm:cxn modelId="{BEFA2C60-B50B-4763-A523-E9F733737237}" type="presOf" srcId="{DD18E1DD-EC84-4B3C-80E8-6E95E4C0C589}" destId="{8D64B9C6-D7D7-4F43-AEEB-E2BF87B265D0}" srcOrd="0" destOrd="2" presId="urn:microsoft.com/office/officeart/2005/8/layout/list1"/>
    <dgm:cxn modelId="{08222167-4295-4663-9713-2E784E7C0A63}" srcId="{3EA476E2-428C-415D-B211-C41570C36AB6}" destId="{4FB5C783-43A1-412A-99AF-02211A05A093}" srcOrd="1" destOrd="0" parTransId="{0CBBAC5A-33DB-4591-B489-B49344FD45E8}" sibTransId="{71684D09-1481-4B62-9F7D-E7DE38DDDEC8}"/>
    <dgm:cxn modelId="{F0F7D651-DE7F-4D2E-82EB-5763C59B2C2F}" srcId="{9E31B430-14AF-464D-8BF1-3609F0A507EA}" destId="{DD18E1DD-EC84-4B3C-80E8-6E95E4C0C589}" srcOrd="2" destOrd="0" parTransId="{FEAF04B8-5802-4C42-8641-64CECC0287C7}" sibTransId="{063E5550-6A0A-4489-BBED-016CF4250BAD}"/>
    <dgm:cxn modelId="{83590E74-26FB-4594-ACE5-FB78AC6AA6F4}" type="presOf" srcId="{4FB5C783-43A1-412A-99AF-02211A05A093}" destId="{25F87B3C-4015-45E1-A07C-C16EDAE1204D}" srcOrd="1" destOrd="0" presId="urn:microsoft.com/office/officeart/2005/8/layout/list1"/>
    <dgm:cxn modelId="{5BFDC487-B7E6-4819-95BA-790C63D4A371}" srcId="{9E31B430-14AF-464D-8BF1-3609F0A507EA}" destId="{EFAB7927-2A30-490A-A58C-90A2C852E837}" srcOrd="1" destOrd="0" parTransId="{DE9820D2-D7EF-4070-99EA-84607CB015A8}" sibTransId="{31F8AECC-CAC1-4AC4-8446-E1298E888688}"/>
    <dgm:cxn modelId="{0EC44498-45B9-4D28-8049-31D896A44503}" srcId="{3EA476E2-428C-415D-B211-C41570C36AB6}" destId="{622A9428-9912-4A22-A9BD-2CE232827794}" srcOrd="2" destOrd="0" parTransId="{9E4100BA-ABC3-4D9D-96D9-F23500FFA802}" sibTransId="{7E20AAAE-9C32-4BC0-91DC-65C270F2C168}"/>
    <dgm:cxn modelId="{ADEF84B0-5C99-494C-916D-B384BCD5E2B5}" srcId="{3EA476E2-428C-415D-B211-C41570C36AB6}" destId="{9E31B430-14AF-464D-8BF1-3609F0A507EA}" srcOrd="0" destOrd="0" parTransId="{8DAD54DD-109B-4DF9-978C-3328B6443D36}" sibTransId="{0B6A761F-24F0-4CF6-90D5-197A0600A242}"/>
    <dgm:cxn modelId="{F78528B8-347A-4173-ABEC-1DD9C43E35A8}" type="presOf" srcId="{4FB5C783-43A1-412A-99AF-02211A05A093}" destId="{810A1653-3100-4A56-8A6E-404FE8B1B665}" srcOrd="0" destOrd="0" presId="urn:microsoft.com/office/officeart/2005/8/layout/list1"/>
    <dgm:cxn modelId="{59024EDE-9A2A-44B0-BD44-558E19F96A32}" type="presOf" srcId="{9E31B430-14AF-464D-8BF1-3609F0A507EA}" destId="{CB5EF12D-59DD-43A7-BEF4-3332ABEB1864}" srcOrd="1" destOrd="0" presId="urn:microsoft.com/office/officeart/2005/8/layout/list1"/>
    <dgm:cxn modelId="{49A0FDFF-E6BC-4E62-9905-E195782BC993}" srcId="{9E31B430-14AF-464D-8BF1-3609F0A507EA}" destId="{FED835FC-CDE0-470C-A427-CB98182858D0}" srcOrd="0" destOrd="0" parTransId="{9C94F883-CDC1-47AB-A60D-F6377BBE1794}" sibTransId="{3E37DF39-1233-44EC-A2A4-EB1CE9E087AD}"/>
    <dgm:cxn modelId="{723510AC-3B22-4CCC-B5CB-E046C367CC71}" type="presParOf" srcId="{5D904130-75C1-4544-B48D-CE26077EA677}" destId="{1336F221-C739-4CC3-95AC-02C7BE4CA459}" srcOrd="0" destOrd="0" presId="urn:microsoft.com/office/officeart/2005/8/layout/list1"/>
    <dgm:cxn modelId="{79ECF05D-D67A-4BCC-B07D-30DA0E8AACFE}" type="presParOf" srcId="{1336F221-C739-4CC3-95AC-02C7BE4CA459}" destId="{E3AF67A4-6C2C-495B-AB69-9C0B562D7A72}" srcOrd="0" destOrd="0" presId="urn:microsoft.com/office/officeart/2005/8/layout/list1"/>
    <dgm:cxn modelId="{8256C2CB-412A-4D54-983A-D48166E55A19}" type="presParOf" srcId="{1336F221-C739-4CC3-95AC-02C7BE4CA459}" destId="{CB5EF12D-59DD-43A7-BEF4-3332ABEB1864}" srcOrd="1" destOrd="0" presId="urn:microsoft.com/office/officeart/2005/8/layout/list1"/>
    <dgm:cxn modelId="{B31340A0-9B07-4563-A089-1C2918A2EF45}" type="presParOf" srcId="{5D904130-75C1-4544-B48D-CE26077EA677}" destId="{DD387987-5CF6-4EC5-B461-41B0A50CFE03}" srcOrd="1" destOrd="0" presId="urn:microsoft.com/office/officeart/2005/8/layout/list1"/>
    <dgm:cxn modelId="{EDFAFB8A-917D-4C20-BF8F-FEA6FE4D8B1C}" type="presParOf" srcId="{5D904130-75C1-4544-B48D-CE26077EA677}" destId="{8D64B9C6-D7D7-4F43-AEEB-E2BF87B265D0}" srcOrd="2" destOrd="0" presId="urn:microsoft.com/office/officeart/2005/8/layout/list1"/>
    <dgm:cxn modelId="{8C6F114F-23AF-4105-BBF5-F3FF60CBCE34}" type="presParOf" srcId="{5D904130-75C1-4544-B48D-CE26077EA677}" destId="{1A577387-2A1D-424E-AF81-F99ADE054700}" srcOrd="3" destOrd="0" presId="urn:microsoft.com/office/officeart/2005/8/layout/list1"/>
    <dgm:cxn modelId="{3C3D3C28-740D-4E4E-802A-7BFE6DB4FE80}" type="presParOf" srcId="{5D904130-75C1-4544-B48D-CE26077EA677}" destId="{AB3247E8-8791-43C1-9F0B-FD748B6633A4}" srcOrd="4" destOrd="0" presId="urn:microsoft.com/office/officeart/2005/8/layout/list1"/>
    <dgm:cxn modelId="{7E6EE50D-FBF6-4A73-B8DA-EB69F57FF371}" type="presParOf" srcId="{AB3247E8-8791-43C1-9F0B-FD748B6633A4}" destId="{810A1653-3100-4A56-8A6E-404FE8B1B665}" srcOrd="0" destOrd="0" presId="urn:microsoft.com/office/officeart/2005/8/layout/list1"/>
    <dgm:cxn modelId="{2C3BEAAD-6AAA-4021-BA40-434D1ACA9F2F}" type="presParOf" srcId="{AB3247E8-8791-43C1-9F0B-FD748B6633A4}" destId="{25F87B3C-4015-45E1-A07C-C16EDAE1204D}" srcOrd="1" destOrd="0" presId="urn:microsoft.com/office/officeart/2005/8/layout/list1"/>
    <dgm:cxn modelId="{AF2889D8-2430-4235-8C3D-7FEE719D76F7}" type="presParOf" srcId="{5D904130-75C1-4544-B48D-CE26077EA677}" destId="{9AAEDDB2-F3DC-4435-BC2B-02F171035F04}" srcOrd="5" destOrd="0" presId="urn:microsoft.com/office/officeart/2005/8/layout/list1"/>
    <dgm:cxn modelId="{231E3B5E-0EDD-464C-A701-381943464D0A}" type="presParOf" srcId="{5D904130-75C1-4544-B48D-CE26077EA677}" destId="{A5BAE9AC-8B77-48F7-813C-87A54E4A87FB}" srcOrd="6" destOrd="0" presId="urn:microsoft.com/office/officeart/2005/8/layout/list1"/>
    <dgm:cxn modelId="{F2595954-CB07-41E5-A42A-19C9DBBC9FCC}" type="presParOf" srcId="{5D904130-75C1-4544-B48D-CE26077EA677}" destId="{CE9BA614-72AA-4329-9A9A-CC5321AC1B49}" srcOrd="7" destOrd="0" presId="urn:microsoft.com/office/officeart/2005/8/layout/list1"/>
    <dgm:cxn modelId="{D88A1686-53D9-4EB7-A31E-856473265C88}" type="presParOf" srcId="{5D904130-75C1-4544-B48D-CE26077EA677}" destId="{D8F4A735-86F6-45F7-9ABF-48D260C1B42E}" srcOrd="8" destOrd="0" presId="urn:microsoft.com/office/officeart/2005/8/layout/list1"/>
    <dgm:cxn modelId="{0E616E26-8421-415B-A621-68070658D1BD}" type="presParOf" srcId="{D8F4A735-86F6-45F7-9ABF-48D260C1B42E}" destId="{002DC613-14B0-40FC-BF5B-4BD518FF3961}" srcOrd="0" destOrd="0" presId="urn:microsoft.com/office/officeart/2005/8/layout/list1"/>
    <dgm:cxn modelId="{8BC2B70E-ED49-4313-801E-487A9BAB4F57}" type="presParOf" srcId="{D8F4A735-86F6-45F7-9ABF-48D260C1B42E}" destId="{447AA0C7-990B-47B6-BAD2-61892C6178E3}" srcOrd="1" destOrd="0" presId="urn:microsoft.com/office/officeart/2005/8/layout/list1"/>
    <dgm:cxn modelId="{6C2AA5AC-D3F8-433B-9CD9-4614A23CB69E}" type="presParOf" srcId="{5D904130-75C1-4544-B48D-CE26077EA677}" destId="{8BB2D9E7-11E7-4328-A88E-1A786D80E5C7}" srcOrd="9" destOrd="0" presId="urn:microsoft.com/office/officeart/2005/8/layout/list1"/>
    <dgm:cxn modelId="{52B4EEB9-8DBF-493A-9B80-A9F40CE406E9}" type="presParOf" srcId="{5D904130-75C1-4544-B48D-CE26077EA677}" destId="{333AA32F-29C1-4C04-BBA6-16EEBB1F42C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5DE13-3648-4649-85A8-932ED1216F40}">
      <dsp:nvSpPr>
        <dsp:cNvPr id="0" name=""/>
        <dsp:cNvSpPr/>
      </dsp:nvSpPr>
      <dsp:spPr>
        <a:xfrm>
          <a:off x="324565" y="1530921"/>
          <a:ext cx="3052347" cy="15261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Days of the week</a:t>
          </a:r>
        </a:p>
      </dsp:txBody>
      <dsp:txXfrm>
        <a:off x="369265" y="1575621"/>
        <a:ext cx="2962947" cy="1436773"/>
      </dsp:txXfrm>
    </dsp:sp>
    <dsp:sp modelId="{7D1B8737-46FC-4F5A-A223-FE9642A726FB}">
      <dsp:nvSpPr>
        <dsp:cNvPr id="0" name=""/>
        <dsp:cNvSpPr/>
      </dsp:nvSpPr>
      <dsp:spPr>
        <a:xfrm rot="17378314">
          <a:off x="2842257" y="1507904"/>
          <a:ext cx="1610611" cy="55283"/>
        </a:xfrm>
        <a:custGeom>
          <a:avLst/>
          <a:gdLst/>
          <a:ahLst/>
          <a:cxnLst/>
          <a:rect l="0" t="0" r="0" b="0"/>
          <a:pathLst>
            <a:path>
              <a:moveTo>
                <a:pt x="0" y="27641"/>
              </a:moveTo>
              <a:lnTo>
                <a:pt x="1610611" y="2764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607298" y="1495280"/>
        <a:ext cx="80530" cy="80530"/>
      </dsp:txXfrm>
    </dsp:sp>
    <dsp:sp modelId="{F9FD4116-7EF6-4C5A-A085-DCD8AA3DD56B}">
      <dsp:nvSpPr>
        <dsp:cNvPr id="0" name=""/>
        <dsp:cNvSpPr/>
      </dsp:nvSpPr>
      <dsp:spPr>
        <a:xfrm>
          <a:off x="3918215" y="13996"/>
          <a:ext cx="3052347" cy="15261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/>
            <a:t>Weekdays</a:t>
          </a:r>
        </a:p>
      </dsp:txBody>
      <dsp:txXfrm>
        <a:off x="3962915" y="58696"/>
        <a:ext cx="2962947" cy="1436773"/>
      </dsp:txXfrm>
    </dsp:sp>
    <dsp:sp modelId="{6FF7413A-569F-471C-B3E7-FFC4F832CE23}">
      <dsp:nvSpPr>
        <dsp:cNvPr id="0" name=""/>
        <dsp:cNvSpPr/>
      </dsp:nvSpPr>
      <dsp:spPr>
        <a:xfrm rot="21589536">
          <a:off x="6970560" y="747839"/>
          <a:ext cx="1052942" cy="55283"/>
        </a:xfrm>
        <a:custGeom>
          <a:avLst/>
          <a:gdLst/>
          <a:ahLst/>
          <a:cxnLst/>
          <a:rect l="0" t="0" r="0" b="0"/>
          <a:pathLst>
            <a:path>
              <a:moveTo>
                <a:pt x="0" y="27641"/>
              </a:moveTo>
              <a:lnTo>
                <a:pt x="1052942" y="2764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70708" y="749157"/>
        <a:ext cx="52647" cy="52647"/>
      </dsp:txXfrm>
    </dsp:sp>
    <dsp:sp modelId="{7BAE87B8-6E10-45A3-B5BF-04E870E71D10}">
      <dsp:nvSpPr>
        <dsp:cNvPr id="0" name=""/>
        <dsp:cNvSpPr/>
      </dsp:nvSpPr>
      <dsp:spPr>
        <a:xfrm>
          <a:off x="8023500" y="10791"/>
          <a:ext cx="3052347" cy="15261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Monday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Tuesday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Wednesday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Thursday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Friday</a:t>
          </a:r>
        </a:p>
      </dsp:txBody>
      <dsp:txXfrm>
        <a:off x="8068200" y="55491"/>
        <a:ext cx="2962947" cy="1436773"/>
      </dsp:txXfrm>
    </dsp:sp>
    <dsp:sp modelId="{1C679A53-492F-411A-BF87-98F8CBB8C894}">
      <dsp:nvSpPr>
        <dsp:cNvPr id="0" name=""/>
        <dsp:cNvSpPr/>
      </dsp:nvSpPr>
      <dsp:spPr>
        <a:xfrm rot="4238508">
          <a:off x="2829666" y="3038671"/>
          <a:ext cx="1637167" cy="55283"/>
        </a:xfrm>
        <a:custGeom>
          <a:avLst/>
          <a:gdLst/>
          <a:ahLst/>
          <a:cxnLst/>
          <a:rect l="0" t="0" r="0" b="0"/>
          <a:pathLst>
            <a:path>
              <a:moveTo>
                <a:pt x="0" y="27641"/>
              </a:moveTo>
              <a:lnTo>
                <a:pt x="1637167" y="2764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607321" y="3025383"/>
        <a:ext cx="81858" cy="81858"/>
      </dsp:txXfrm>
    </dsp:sp>
    <dsp:sp modelId="{20DD0080-869E-41CA-B90C-F798952C7209}">
      <dsp:nvSpPr>
        <dsp:cNvPr id="0" name=""/>
        <dsp:cNvSpPr/>
      </dsp:nvSpPr>
      <dsp:spPr>
        <a:xfrm>
          <a:off x="3919589" y="3075531"/>
          <a:ext cx="3052347" cy="15261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kern="1200" dirty="0"/>
            <a:t>Weekends</a:t>
          </a:r>
          <a:endParaRPr lang="en-US" sz="1600" b="0" kern="1200" dirty="0"/>
        </a:p>
      </dsp:txBody>
      <dsp:txXfrm>
        <a:off x="3964289" y="3120231"/>
        <a:ext cx="2962947" cy="1436773"/>
      </dsp:txXfrm>
    </dsp:sp>
    <dsp:sp modelId="{5B6AC5CB-D1B1-4413-8816-2D3A76ECFB69}">
      <dsp:nvSpPr>
        <dsp:cNvPr id="0" name=""/>
        <dsp:cNvSpPr/>
      </dsp:nvSpPr>
      <dsp:spPr>
        <a:xfrm rot="21593969">
          <a:off x="6971935" y="3810037"/>
          <a:ext cx="1070032" cy="55283"/>
        </a:xfrm>
        <a:custGeom>
          <a:avLst/>
          <a:gdLst/>
          <a:ahLst/>
          <a:cxnLst/>
          <a:rect l="0" t="0" r="0" b="0"/>
          <a:pathLst>
            <a:path>
              <a:moveTo>
                <a:pt x="0" y="27641"/>
              </a:moveTo>
              <a:lnTo>
                <a:pt x="1070032" y="2764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80200" y="3810928"/>
        <a:ext cx="53501" cy="53501"/>
      </dsp:txXfrm>
    </dsp:sp>
    <dsp:sp modelId="{2BF7C553-C178-432A-A038-C0F530CE0DEA}">
      <dsp:nvSpPr>
        <dsp:cNvPr id="0" name=""/>
        <dsp:cNvSpPr/>
      </dsp:nvSpPr>
      <dsp:spPr>
        <a:xfrm>
          <a:off x="8041967" y="3073653"/>
          <a:ext cx="3052347" cy="15261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Saturday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Sunday</a:t>
          </a:r>
        </a:p>
      </dsp:txBody>
      <dsp:txXfrm>
        <a:off x="8086667" y="3118353"/>
        <a:ext cx="2962947" cy="14367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A909C-6048-4260-962D-F527425B8485}">
      <dsp:nvSpPr>
        <dsp:cNvPr id="0" name=""/>
        <dsp:cNvSpPr/>
      </dsp:nvSpPr>
      <dsp:spPr>
        <a:xfrm>
          <a:off x="523169" y="3321"/>
          <a:ext cx="4782174" cy="478217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3179" tIns="82550" rIns="263179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cs typeface="Arial"/>
            </a:rPr>
            <a:t> </a:t>
          </a:r>
        </a:p>
      </dsp:txBody>
      <dsp:txXfrm>
        <a:off x="1223502" y="703654"/>
        <a:ext cx="3381508" cy="338150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A909C-6048-4260-962D-F527425B8485}">
      <dsp:nvSpPr>
        <dsp:cNvPr id="0" name=""/>
        <dsp:cNvSpPr/>
      </dsp:nvSpPr>
      <dsp:spPr>
        <a:xfrm>
          <a:off x="715588" y="2754"/>
          <a:ext cx="4338608" cy="4338608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8768" tIns="82550" rIns="238768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latin typeface="Arial"/>
              <a:cs typeface="Arial"/>
            </a:rPr>
            <a:t>Spam</a:t>
          </a:r>
        </a:p>
      </dsp:txBody>
      <dsp:txXfrm>
        <a:off x="1350962" y="638128"/>
        <a:ext cx="3067860" cy="30678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A909C-6048-4260-962D-F527425B8485}">
      <dsp:nvSpPr>
        <dsp:cNvPr id="0" name=""/>
        <dsp:cNvSpPr/>
      </dsp:nvSpPr>
      <dsp:spPr>
        <a:xfrm>
          <a:off x="763042" y="1935"/>
          <a:ext cx="4261735" cy="426173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4538" tIns="82550" rIns="234538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cs typeface="Arial"/>
            </a:rPr>
            <a:t>Porn</a:t>
          </a:r>
          <a:r>
            <a:rPr lang="en-AU" sz="6500" kern="1200">
              <a:cs typeface="Arial"/>
            </a:rPr>
            <a:t> </a:t>
          </a:r>
          <a:endParaRPr lang="en-US" sz="6500" kern="1200">
            <a:cs typeface="Arial"/>
          </a:endParaRPr>
        </a:p>
      </dsp:txBody>
      <dsp:txXfrm>
        <a:off x="1387159" y="626052"/>
        <a:ext cx="3013501" cy="30135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5DE13-3648-4649-85A8-932ED1216F40}">
      <dsp:nvSpPr>
        <dsp:cNvPr id="0" name=""/>
        <dsp:cNvSpPr/>
      </dsp:nvSpPr>
      <dsp:spPr>
        <a:xfrm>
          <a:off x="402982" y="1544566"/>
          <a:ext cx="3008672" cy="15043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/>
            <a:t>Hours</a:t>
          </a:r>
          <a:endParaRPr lang="en-US" sz="3200" b="1" kern="1200"/>
        </a:p>
      </dsp:txBody>
      <dsp:txXfrm>
        <a:off x="447042" y="1588626"/>
        <a:ext cx="2920552" cy="1416216"/>
      </dsp:txXfrm>
    </dsp:sp>
    <dsp:sp modelId="{7D1B8737-46FC-4F5A-A223-FE9642A726FB}">
      <dsp:nvSpPr>
        <dsp:cNvPr id="0" name=""/>
        <dsp:cNvSpPr/>
      </dsp:nvSpPr>
      <dsp:spPr>
        <a:xfrm rot="17343423">
          <a:off x="2861370" y="1497205"/>
          <a:ext cx="163412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634126" y="272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637581" y="1483598"/>
        <a:ext cx="81706" cy="81706"/>
      </dsp:txXfrm>
    </dsp:sp>
    <dsp:sp modelId="{F9FD4116-7EF6-4C5A-A085-DCD8AA3DD56B}">
      <dsp:nvSpPr>
        <dsp:cNvPr id="0" name=""/>
        <dsp:cNvSpPr/>
      </dsp:nvSpPr>
      <dsp:spPr>
        <a:xfrm>
          <a:off x="3945213" y="0"/>
          <a:ext cx="3008672" cy="15043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kern="1200"/>
            <a:t>Overnight</a:t>
          </a:r>
          <a:endParaRPr lang="en-US" sz="4000" b="0" kern="1200"/>
        </a:p>
      </dsp:txBody>
      <dsp:txXfrm>
        <a:off x="3989273" y="44060"/>
        <a:ext cx="2920552" cy="1416216"/>
      </dsp:txXfrm>
    </dsp:sp>
    <dsp:sp modelId="{6FF7413A-569F-471C-B3E7-FFC4F832CE23}">
      <dsp:nvSpPr>
        <dsp:cNvPr id="0" name=""/>
        <dsp:cNvSpPr/>
      </dsp:nvSpPr>
      <dsp:spPr>
        <a:xfrm>
          <a:off x="6953886" y="724922"/>
          <a:ext cx="10378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37871" y="2724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46875" y="726221"/>
        <a:ext cx="51893" cy="51893"/>
      </dsp:txXfrm>
    </dsp:sp>
    <dsp:sp modelId="{7BAE87B8-6E10-45A3-B5BF-04E870E71D10}">
      <dsp:nvSpPr>
        <dsp:cNvPr id="0" name=""/>
        <dsp:cNvSpPr/>
      </dsp:nvSpPr>
      <dsp:spPr>
        <a:xfrm>
          <a:off x="7991757" y="0"/>
          <a:ext cx="3008672" cy="15043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/>
            <a:t>12AM-8AM</a:t>
          </a:r>
        </a:p>
      </dsp:txBody>
      <dsp:txXfrm>
        <a:off x="8035817" y="44060"/>
        <a:ext cx="2920552" cy="1416216"/>
      </dsp:txXfrm>
    </dsp:sp>
    <dsp:sp modelId="{1C679A53-492F-411A-BF87-98F8CBB8C894}">
      <dsp:nvSpPr>
        <dsp:cNvPr id="0" name=""/>
        <dsp:cNvSpPr/>
      </dsp:nvSpPr>
      <dsp:spPr>
        <a:xfrm rot="909651">
          <a:off x="3403030" y="2334295"/>
          <a:ext cx="49559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95597" y="272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38439" y="2349151"/>
        <a:ext cx="24779" cy="24779"/>
      </dsp:txXfrm>
    </dsp:sp>
    <dsp:sp modelId="{20DD0080-869E-41CA-B90C-F798952C7209}">
      <dsp:nvSpPr>
        <dsp:cNvPr id="0" name=""/>
        <dsp:cNvSpPr/>
      </dsp:nvSpPr>
      <dsp:spPr>
        <a:xfrm>
          <a:off x="3890004" y="1674180"/>
          <a:ext cx="3008672" cy="15043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kern="1200"/>
            <a:t>Work</a:t>
          </a:r>
          <a:endParaRPr lang="en-US" sz="1600" b="0" kern="1200"/>
        </a:p>
      </dsp:txBody>
      <dsp:txXfrm>
        <a:off x="3934064" y="1718240"/>
        <a:ext cx="2920552" cy="1416216"/>
      </dsp:txXfrm>
    </dsp:sp>
    <dsp:sp modelId="{3785D0B8-C379-4A06-A3F2-E8B577DA1BF3}">
      <dsp:nvSpPr>
        <dsp:cNvPr id="0" name=""/>
        <dsp:cNvSpPr/>
      </dsp:nvSpPr>
      <dsp:spPr>
        <a:xfrm rot="5058">
          <a:off x="6898676" y="2399922"/>
          <a:ext cx="111444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14443" y="2724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28037" y="2399307"/>
        <a:ext cx="55722" cy="55722"/>
      </dsp:txXfrm>
    </dsp:sp>
    <dsp:sp modelId="{2774A2F1-75B2-41A1-8648-1BFFCB7C5129}">
      <dsp:nvSpPr>
        <dsp:cNvPr id="0" name=""/>
        <dsp:cNvSpPr/>
      </dsp:nvSpPr>
      <dsp:spPr>
        <a:xfrm>
          <a:off x="8013119" y="1675820"/>
          <a:ext cx="3008672" cy="15043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8AM-5PM</a:t>
          </a:r>
        </a:p>
      </dsp:txBody>
      <dsp:txXfrm>
        <a:off x="8057179" y="1719880"/>
        <a:ext cx="2920552" cy="1416216"/>
      </dsp:txXfrm>
    </dsp:sp>
    <dsp:sp modelId="{5B6AC5CB-D1B1-4413-8816-2D3A76ECFB69}">
      <dsp:nvSpPr>
        <dsp:cNvPr id="0" name=""/>
        <dsp:cNvSpPr/>
      </dsp:nvSpPr>
      <dsp:spPr>
        <a:xfrm rot="4459506">
          <a:off x="2737302" y="3159123"/>
          <a:ext cx="184799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847995" y="272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615099" y="3140169"/>
        <a:ext cx="92399" cy="92399"/>
      </dsp:txXfrm>
    </dsp:sp>
    <dsp:sp modelId="{2BF7C553-C178-432A-A038-C0F530CE0DEA}">
      <dsp:nvSpPr>
        <dsp:cNvPr id="0" name=""/>
        <dsp:cNvSpPr/>
      </dsp:nvSpPr>
      <dsp:spPr>
        <a:xfrm>
          <a:off x="3910944" y="3323835"/>
          <a:ext cx="3008672" cy="15043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kern="1200"/>
            <a:t>Evening</a:t>
          </a:r>
        </a:p>
      </dsp:txBody>
      <dsp:txXfrm>
        <a:off x="3955004" y="3367895"/>
        <a:ext cx="2920552" cy="1416216"/>
      </dsp:txXfrm>
    </dsp:sp>
    <dsp:sp modelId="{67B910A8-6547-4637-8F3A-220596A38BB6}">
      <dsp:nvSpPr>
        <dsp:cNvPr id="0" name=""/>
        <dsp:cNvSpPr/>
      </dsp:nvSpPr>
      <dsp:spPr>
        <a:xfrm rot="20096">
          <a:off x="6919607" y="4052037"/>
          <a:ext cx="112201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22013" y="2724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52564" y="4051233"/>
        <a:ext cx="56100" cy="56100"/>
      </dsp:txXfrm>
    </dsp:sp>
    <dsp:sp modelId="{ABEB0640-C037-4BEA-9677-DDACA4A27BEE}">
      <dsp:nvSpPr>
        <dsp:cNvPr id="0" name=""/>
        <dsp:cNvSpPr/>
      </dsp:nvSpPr>
      <dsp:spPr>
        <a:xfrm>
          <a:off x="8041611" y="3330394"/>
          <a:ext cx="3008672" cy="15043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5pm-12am</a:t>
          </a:r>
        </a:p>
      </dsp:txBody>
      <dsp:txXfrm>
        <a:off x="8085671" y="3374454"/>
        <a:ext cx="2920552" cy="14162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7F6EF-FB4A-4552-A793-A7D0B5A59716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F6242-A5F1-4B53-AAA0-E98DE107AAA7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Edu</a:t>
          </a:r>
        </a:p>
      </dsp:txBody>
      <dsp:txXfrm>
        <a:off x="509717" y="338558"/>
        <a:ext cx="7541700" cy="677550"/>
      </dsp:txXfrm>
    </dsp:sp>
    <dsp:sp modelId="{3113336D-D557-4469-9B03-59EEAF836BB4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D01FB-A261-48D5-B691-F6AF014282B5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com</a:t>
          </a:r>
        </a:p>
      </dsp:txBody>
      <dsp:txXfrm>
        <a:off x="995230" y="1354558"/>
        <a:ext cx="7056187" cy="677550"/>
      </dsp:txXfrm>
    </dsp:sp>
    <dsp:sp modelId="{C618D1C5-7322-4204-90BA-87F8309CA0B6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F5837-116E-4CDB-AA90-5BB1A3D0E16C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Org</a:t>
          </a:r>
        </a:p>
      </dsp:txBody>
      <dsp:txXfrm>
        <a:off x="1144243" y="2370558"/>
        <a:ext cx="6907174" cy="677550"/>
      </dsp:txXfrm>
    </dsp:sp>
    <dsp:sp modelId="{3E60BB80-691B-420E-A668-13D1E1DF5841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7E35A-81A0-4A84-91AB-0CCCA6236E3D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net</a:t>
          </a:r>
        </a:p>
      </dsp:txBody>
      <dsp:txXfrm>
        <a:off x="995230" y="3386558"/>
        <a:ext cx="7056187" cy="677550"/>
      </dsp:txXfrm>
    </dsp:sp>
    <dsp:sp modelId="{F1D50D65-3D3E-4B78-BCCC-1B3C65350496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984BA8-D972-4EFB-9E57-1C7B3F2D6251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Other Domains</a:t>
          </a:r>
        </a:p>
      </dsp:txBody>
      <dsp:txXfrm>
        <a:off x="509717" y="4402558"/>
        <a:ext cx="7541700" cy="677550"/>
      </dsp:txXfrm>
    </dsp:sp>
    <dsp:sp modelId="{454156E7-7A66-4B82-B00E-0CF3386D9C33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B879A-6B25-4675-9529-153AF190CDCB}">
      <dsp:nvSpPr>
        <dsp:cNvPr id="0" name=""/>
        <dsp:cNvSpPr/>
      </dsp:nvSpPr>
      <dsp:spPr>
        <a:xfrm>
          <a:off x="0" y="0"/>
          <a:ext cx="6029785" cy="8704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rial"/>
              <a:cs typeface="Arial"/>
            </a:rPr>
            <a:t>Logit</a:t>
          </a:r>
        </a:p>
      </dsp:txBody>
      <dsp:txXfrm>
        <a:off x="1292999" y="0"/>
        <a:ext cx="4736785" cy="870424"/>
      </dsp:txXfrm>
    </dsp:sp>
    <dsp:sp modelId="{03113099-03F5-45D0-B652-4900AB4C9B22}">
      <dsp:nvSpPr>
        <dsp:cNvPr id="0" name=""/>
        <dsp:cNvSpPr/>
      </dsp:nvSpPr>
      <dsp:spPr>
        <a:xfrm>
          <a:off x="87042" y="87042"/>
          <a:ext cx="1205957" cy="6963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38000" b="-3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F740C-F7ED-4BBE-B70A-EA2C0695D357}">
      <dsp:nvSpPr>
        <dsp:cNvPr id="0" name=""/>
        <dsp:cNvSpPr/>
      </dsp:nvSpPr>
      <dsp:spPr>
        <a:xfrm>
          <a:off x="0" y="957467"/>
          <a:ext cx="6029785" cy="8704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Arial"/>
              <a:cs typeface="Arial"/>
            </a:rPr>
            <a:t>SVM</a:t>
          </a:r>
        </a:p>
      </dsp:txBody>
      <dsp:txXfrm>
        <a:off x="1292999" y="957467"/>
        <a:ext cx="4736785" cy="870424"/>
      </dsp:txXfrm>
    </dsp:sp>
    <dsp:sp modelId="{9CF0CDE7-BFF2-4CE0-8097-E4F7D9DB706A}">
      <dsp:nvSpPr>
        <dsp:cNvPr id="0" name=""/>
        <dsp:cNvSpPr/>
      </dsp:nvSpPr>
      <dsp:spPr>
        <a:xfrm>
          <a:off x="87042" y="1044509"/>
          <a:ext cx="1205957" cy="6963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38000" b="-3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A0BA1-157E-443E-96E0-5A1276E53290}">
      <dsp:nvSpPr>
        <dsp:cNvPr id="0" name=""/>
        <dsp:cNvSpPr/>
      </dsp:nvSpPr>
      <dsp:spPr>
        <a:xfrm>
          <a:off x="0" y="1914934"/>
          <a:ext cx="6029785" cy="8704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Arial"/>
              <a:cs typeface="Arial"/>
            </a:rPr>
            <a:t>Bayes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>
            <a:latin typeface="Arial"/>
            <a:cs typeface="Arial"/>
          </a:endParaRPr>
        </a:p>
      </dsp:txBody>
      <dsp:txXfrm>
        <a:off x="1292999" y="1914934"/>
        <a:ext cx="4736785" cy="870424"/>
      </dsp:txXfrm>
    </dsp:sp>
    <dsp:sp modelId="{F741DDFD-496C-4275-A422-EE3C5A9EA05E}">
      <dsp:nvSpPr>
        <dsp:cNvPr id="0" name=""/>
        <dsp:cNvSpPr/>
      </dsp:nvSpPr>
      <dsp:spPr>
        <a:xfrm>
          <a:off x="87042" y="2001976"/>
          <a:ext cx="1205957" cy="6963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38000" b="-3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CCE48-E4D8-4830-BC3B-30100D560ECB}">
      <dsp:nvSpPr>
        <dsp:cNvPr id="0" name=""/>
        <dsp:cNvSpPr/>
      </dsp:nvSpPr>
      <dsp:spPr>
        <a:xfrm>
          <a:off x="0" y="2890871"/>
          <a:ext cx="6029785" cy="8704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Arial"/>
              <a:cs typeface="Arial"/>
            </a:rPr>
            <a:t>Random Forest</a:t>
          </a:r>
        </a:p>
      </dsp:txBody>
      <dsp:txXfrm>
        <a:off x="1292999" y="2890871"/>
        <a:ext cx="4736785" cy="870424"/>
      </dsp:txXfrm>
    </dsp:sp>
    <dsp:sp modelId="{AB1F04BB-3DC5-4893-98A0-115F30FDCE79}">
      <dsp:nvSpPr>
        <dsp:cNvPr id="0" name=""/>
        <dsp:cNvSpPr/>
      </dsp:nvSpPr>
      <dsp:spPr>
        <a:xfrm>
          <a:off x="87042" y="2959443"/>
          <a:ext cx="1205957" cy="6963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38000" b="-3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204B0-E8EB-4576-97B7-6479549D57C3}">
      <dsp:nvSpPr>
        <dsp:cNvPr id="0" name=""/>
        <dsp:cNvSpPr/>
      </dsp:nvSpPr>
      <dsp:spPr>
        <a:xfrm>
          <a:off x="0" y="3829868"/>
          <a:ext cx="6029785" cy="87042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cs typeface="Arial"/>
            </a:rPr>
            <a:t>Ensemble(combined)</a:t>
          </a:r>
        </a:p>
      </dsp:txBody>
      <dsp:txXfrm>
        <a:off x="1292999" y="3829868"/>
        <a:ext cx="4736785" cy="870424"/>
      </dsp:txXfrm>
    </dsp:sp>
    <dsp:sp modelId="{D81DCC8B-D662-425D-BE37-481E40F55E06}">
      <dsp:nvSpPr>
        <dsp:cNvPr id="0" name=""/>
        <dsp:cNvSpPr/>
      </dsp:nvSpPr>
      <dsp:spPr>
        <a:xfrm>
          <a:off x="95659" y="3916910"/>
          <a:ext cx="1188723" cy="6963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38000" b="-3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6565D-2097-4FE6-B2CC-EBCF48D18B12}">
      <dsp:nvSpPr>
        <dsp:cNvPr id="0" name=""/>
        <dsp:cNvSpPr/>
      </dsp:nvSpPr>
      <dsp:spPr>
        <a:xfrm>
          <a:off x="0" y="398202"/>
          <a:ext cx="632342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313E4-1C4E-4EFB-946A-E447C68CD43B}">
      <dsp:nvSpPr>
        <dsp:cNvPr id="0" name=""/>
        <dsp:cNvSpPr/>
      </dsp:nvSpPr>
      <dsp:spPr>
        <a:xfrm>
          <a:off x="316171" y="58722"/>
          <a:ext cx="4426398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307" tIns="0" rIns="167307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cs typeface="Arial"/>
            </a:rPr>
            <a:t>Accuracy:</a:t>
          </a:r>
          <a:r>
            <a:rPr lang="en-US" sz="2300" kern="1200">
              <a:cs typeface="Arial"/>
            </a:rPr>
            <a:t> 85.8%</a:t>
          </a:r>
        </a:p>
      </dsp:txBody>
      <dsp:txXfrm>
        <a:off x="349315" y="91866"/>
        <a:ext cx="4360110" cy="612672"/>
      </dsp:txXfrm>
    </dsp:sp>
    <dsp:sp modelId="{331699E4-2C5F-46C0-BFC8-847CDCE65993}">
      <dsp:nvSpPr>
        <dsp:cNvPr id="0" name=""/>
        <dsp:cNvSpPr/>
      </dsp:nvSpPr>
      <dsp:spPr>
        <a:xfrm>
          <a:off x="0" y="1441483"/>
          <a:ext cx="632342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91A59-11AD-4284-93B4-852D8155936C}">
      <dsp:nvSpPr>
        <dsp:cNvPr id="0" name=""/>
        <dsp:cNvSpPr/>
      </dsp:nvSpPr>
      <dsp:spPr>
        <a:xfrm>
          <a:off x="316171" y="1102002"/>
          <a:ext cx="4426398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307" tIns="0" rIns="167307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cs typeface="Arial"/>
            </a:rPr>
            <a:t>Used backward selection to select variables</a:t>
          </a:r>
          <a:endParaRPr lang="en-US" sz="2300" kern="1200">
            <a:cs typeface="Arial"/>
          </a:endParaRPr>
        </a:p>
      </dsp:txBody>
      <dsp:txXfrm>
        <a:off x="349315" y="1135146"/>
        <a:ext cx="4360110" cy="612672"/>
      </dsp:txXfrm>
    </dsp:sp>
    <dsp:sp modelId="{582EE833-6267-40FF-909F-886EDB089A7E}">
      <dsp:nvSpPr>
        <dsp:cNvPr id="0" name=""/>
        <dsp:cNvSpPr/>
      </dsp:nvSpPr>
      <dsp:spPr>
        <a:xfrm>
          <a:off x="0" y="2484762"/>
          <a:ext cx="6323426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0768" tIns="479044" rIns="49076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cs typeface="Arial"/>
            </a:rPr>
            <a:t>P(X) &gt; 0.5  = spam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cs typeface="Arial"/>
            </a:rPr>
            <a:t>P(X) ≤ 0.5 = not spam</a:t>
          </a:r>
        </a:p>
      </dsp:txBody>
      <dsp:txXfrm>
        <a:off x="0" y="2484762"/>
        <a:ext cx="6323426" cy="1304100"/>
      </dsp:txXfrm>
    </dsp:sp>
    <dsp:sp modelId="{59D68DB2-C3D4-419F-9A59-FA5FC5E800D3}">
      <dsp:nvSpPr>
        <dsp:cNvPr id="0" name=""/>
        <dsp:cNvSpPr/>
      </dsp:nvSpPr>
      <dsp:spPr>
        <a:xfrm>
          <a:off x="316171" y="2145283"/>
          <a:ext cx="4426398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307" tIns="0" rIns="167307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cs typeface="Arial"/>
            </a:rPr>
            <a:t>Decision:</a:t>
          </a:r>
        </a:p>
      </dsp:txBody>
      <dsp:txXfrm>
        <a:off x="349315" y="2178427"/>
        <a:ext cx="4360110" cy="6126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6565D-2097-4FE6-B2CC-EBCF48D18B12}">
      <dsp:nvSpPr>
        <dsp:cNvPr id="0" name=""/>
        <dsp:cNvSpPr/>
      </dsp:nvSpPr>
      <dsp:spPr>
        <a:xfrm>
          <a:off x="0" y="398202"/>
          <a:ext cx="632342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313E4-1C4E-4EFB-946A-E447C68CD43B}">
      <dsp:nvSpPr>
        <dsp:cNvPr id="0" name=""/>
        <dsp:cNvSpPr/>
      </dsp:nvSpPr>
      <dsp:spPr>
        <a:xfrm>
          <a:off x="316171" y="58722"/>
          <a:ext cx="4426398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307" tIns="0" rIns="167307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cs typeface="Arial"/>
            </a:rPr>
            <a:t>Accuracy:</a:t>
          </a:r>
          <a:r>
            <a:rPr lang="en-US" sz="2300" kern="1200">
              <a:cs typeface="Arial"/>
            </a:rPr>
            <a:t> 85.8%</a:t>
          </a:r>
        </a:p>
      </dsp:txBody>
      <dsp:txXfrm>
        <a:off x="349315" y="91866"/>
        <a:ext cx="4360110" cy="612672"/>
      </dsp:txXfrm>
    </dsp:sp>
    <dsp:sp modelId="{331699E4-2C5F-46C0-BFC8-847CDCE65993}">
      <dsp:nvSpPr>
        <dsp:cNvPr id="0" name=""/>
        <dsp:cNvSpPr/>
      </dsp:nvSpPr>
      <dsp:spPr>
        <a:xfrm>
          <a:off x="0" y="1441483"/>
          <a:ext cx="632342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91A59-11AD-4284-93B4-852D8155936C}">
      <dsp:nvSpPr>
        <dsp:cNvPr id="0" name=""/>
        <dsp:cNvSpPr/>
      </dsp:nvSpPr>
      <dsp:spPr>
        <a:xfrm>
          <a:off x="316171" y="1102002"/>
          <a:ext cx="4426398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307" tIns="0" rIns="167307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cs typeface="Arial"/>
            </a:rPr>
            <a:t>Used backward selection to select variables</a:t>
          </a:r>
          <a:endParaRPr lang="en-US" sz="2300" kern="1200">
            <a:cs typeface="Arial"/>
          </a:endParaRPr>
        </a:p>
      </dsp:txBody>
      <dsp:txXfrm>
        <a:off x="349315" y="1135146"/>
        <a:ext cx="4360110" cy="612672"/>
      </dsp:txXfrm>
    </dsp:sp>
    <dsp:sp modelId="{898AB8F1-1234-4BDC-91BE-14A63D74D24E}">
      <dsp:nvSpPr>
        <dsp:cNvPr id="0" name=""/>
        <dsp:cNvSpPr/>
      </dsp:nvSpPr>
      <dsp:spPr>
        <a:xfrm>
          <a:off x="0" y="2484762"/>
          <a:ext cx="6323426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0768" tIns="479044" rIns="49076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>
              <a:cs typeface="Arial"/>
            </a:rPr>
            <a:t>Grid search for Gamma and Cost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>
            <a:cs typeface="Arial"/>
          </a:endParaRPr>
        </a:p>
      </dsp:txBody>
      <dsp:txXfrm>
        <a:off x="0" y="2484762"/>
        <a:ext cx="6323426" cy="1304100"/>
      </dsp:txXfrm>
    </dsp:sp>
    <dsp:sp modelId="{6880A589-1F44-4694-B3DF-36C67E0A94F1}">
      <dsp:nvSpPr>
        <dsp:cNvPr id="0" name=""/>
        <dsp:cNvSpPr/>
      </dsp:nvSpPr>
      <dsp:spPr>
        <a:xfrm>
          <a:off x="316171" y="2145283"/>
          <a:ext cx="4426398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307" tIns="0" rIns="167307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cs typeface="Arial"/>
            </a:rPr>
            <a:t>Computation issues</a:t>
          </a:r>
        </a:p>
      </dsp:txBody>
      <dsp:txXfrm>
        <a:off x="349315" y="2178427"/>
        <a:ext cx="4360110" cy="6126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6565D-2097-4FE6-B2CC-EBCF48D18B12}">
      <dsp:nvSpPr>
        <dsp:cNvPr id="0" name=""/>
        <dsp:cNvSpPr/>
      </dsp:nvSpPr>
      <dsp:spPr>
        <a:xfrm>
          <a:off x="0" y="382025"/>
          <a:ext cx="632342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313E4-1C4E-4EFB-946A-E447C68CD43B}">
      <dsp:nvSpPr>
        <dsp:cNvPr id="0" name=""/>
        <dsp:cNvSpPr/>
      </dsp:nvSpPr>
      <dsp:spPr>
        <a:xfrm>
          <a:off x="316171" y="72065"/>
          <a:ext cx="4426398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307" tIns="0" rIns="16730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cs typeface="Arial"/>
            </a:rPr>
            <a:t>Accuracy</a:t>
          </a:r>
          <a:r>
            <a:rPr lang="en-US" sz="2100" b="1" kern="1200">
              <a:cs typeface="Arial"/>
            </a:rPr>
            <a:t>:</a:t>
          </a:r>
          <a:r>
            <a:rPr lang="en-US" sz="2100" kern="1200">
              <a:cs typeface="Arial"/>
            </a:rPr>
            <a:t> 86.6%</a:t>
          </a:r>
        </a:p>
      </dsp:txBody>
      <dsp:txXfrm>
        <a:off x="346433" y="102327"/>
        <a:ext cx="4365874" cy="559396"/>
      </dsp:txXfrm>
    </dsp:sp>
    <dsp:sp modelId="{64F552E4-A6A3-46D4-B878-107EC24B4675}">
      <dsp:nvSpPr>
        <dsp:cNvPr id="0" name=""/>
        <dsp:cNvSpPr/>
      </dsp:nvSpPr>
      <dsp:spPr>
        <a:xfrm>
          <a:off x="0" y="1334585"/>
          <a:ext cx="6323426" cy="14883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0768" tIns="437388" rIns="49076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>
              <a:cs typeface="Arial"/>
            </a:rPr>
            <a:t>Used backward selection to select variables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>
              <a:cs typeface="Arial"/>
            </a:rPr>
            <a:t>Standardized numeric variables</a:t>
          </a:r>
        </a:p>
      </dsp:txBody>
      <dsp:txXfrm>
        <a:off x="0" y="1334585"/>
        <a:ext cx="6323426" cy="1488374"/>
      </dsp:txXfrm>
    </dsp:sp>
    <dsp:sp modelId="{E5BB5D82-5AB2-4688-8DF8-2EAC922DE66B}">
      <dsp:nvSpPr>
        <dsp:cNvPr id="0" name=""/>
        <dsp:cNvSpPr/>
      </dsp:nvSpPr>
      <dsp:spPr>
        <a:xfrm>
          <a:off x="316171" y="1024625"/>
          <a:ext cx="4426398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307" tIns="0" rIns="16730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cs typeface="Arial"/>
            </a:rPr>
            <a:t>Variables</a:t>
          </a:r>
        </a:p>
      </dsp:txBody>
      <dsp:txXfrm>
        <a:off x="346433" y="1054887"/>
        <a:ext cx="4365874" cy="559396"/>
      </dsp:txXfrm>
    </dsp:sp>
    <dsp:sp modelId="{087ACB9F-B630-4AFF-AA8B-9C59BC045F89}">
      <dsp:nvSpPr>
        <dsp:cNvPr id="0" name=""/>
        <dsp:cNvSpPr/>
      </dsp:nvSpPr>
      <dsp:spPr>
        <a:xfrm>
          <a:off x="0" y="3246320"/>
          <a:ext cx="632342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38C8D-EA24-46AD-9CDF-BEBC07371466}">
      <dsp:nvSpPr>
        <dsp:cNvPr id="0" name=""/>
        <dsp:cNvSpPr/>
      </dsp:nvSpPr>
      <dsp:spPr>
        <a:xfrm>
          <a:off x="316171" y="2936360"/>
          <a:ext cx="4426398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307" tIns="0" rIns="16730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cs typeface="Arial"/>
            </a:rPr>
            <a:t>Common statistical technique of email filtering</a:t>
          </a:r>
        </a:p>
      </dsp:txBody>
      <dsp:txXfrm>
        <a:off x="346433" y="2966622"/>
        <a:ext cx="4365874" cy="5593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4B9C6-D7D7-4F43-AEEB-E2BF87B265D0}">
      <dsp:nvSpPr>
        <dsp:cNvPr id="0" name=""/>
        <dsp:cNvSpPr/>
      </dsp:nvSpPr>
      <dsp:spPr>
        <a:xfrm>
          <a:off x="0" y="1365577"/>
          <a:ext cx="704087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EF12D-59DD-43A7-BEF4-3332ABEB1864}">
      <dsp:nvSpPr>
        <dsp:cNvPr id="0" name=""/>
        <dsp:cNvSpPr/>
      </dsp:nvSpPr>
      <dsp:spPr>
        <a:xfrm>
          <a:off x="352043" y="967057"/>
          <a:ext cx="4928615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290" tIns="0" rIns="18629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cs typeface="Arial"/>
            </a:rPr>
            <a:t>Used an M value of 52 out of 68 variables</a:t>
          </a:r>
        </a:p>
      </dsp:txBody>
      <dsp:txXfrm>
        <a:off x="390951" y="1005965"/>
        <a:ext cx="4850799" cy="719224"/>
      </dsp:txXfrm>
    </dsp:sp>
    <dsp:sp modelId="{A5BAE9AC-8B77-48F7-813C-87A54E4A87FB}">
      <dsp:nvSpPr>
        <dsp:cNvPr id="0" name=""/>
        <dsp:cNvSpPr/>
      </dsp:nvSpPr>
      <dsp:spPr>
        <a:xfrm>
          <a:off x="0" y="2590297"/>
          <a:ext cx="704087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F87B3C-4015-45E1-A07C-C16EDAE1204D}">
      <dsp:nvSpPr>
        <dsp:cNvPr id="0" name=""/>
        <dsp:cNvSpPr/>
      </dsp:nvSpPr>
      <dsp:spPr>
        <a:xfrm>
          <a:off x="352043" y="2191777"/>
          <a:ext cx="4928615" cy="79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290" tIns="0" rIns="18629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cs typeface="Arial"/>
            </a:rPr>
            <a:t>Was tested using k-fold cross validation</a:t>
          </a:r>
        </a:p>
      </dsp:txBody>
      <dsp:txXfrm>
        <a:off x="390951" y="2230685"/>
        <a:ext cx="4850799" cy="719224"/>
      </dsp:txXfrm>
    </dsp:sp>
    <dsp:sp modelId="{333AA32F-29C1-4C04-BBA6-16EEBB1F42CC}">
      <dsp:nvSpPr>
        <dsp:cNvPr id="0" name=""/>
        <dsp:cNvSpPr/>
      </dsp:nvSpPr>
      <dsp:spPr>
        <a:xfrm>
          <a:off x="0" y="3815017"/>
          <a:ext cx="704087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AA0C7-990B-47B6-BAD2-61892C6178E3}">
      <dsp:nvSpPr>
        <dsp:cNvPr id="0" name=""/>
        <dsp:cNvSpPr/>
      </dsp:nvSpPr>
      <dsp:spPr>
        <a:xfrm>
          <a:off x="352043" y="3416497"/>
          <a:ext cx="4928615" cy="797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290" tIns="0" rIns="18629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cs typeface="Arial"/>
            </a:rPr>
            <a:t>Had the greatest test accuracy of all models tested</a:t>
          </a:r>
        </a:p>
      </dsp:txBody>
      <dsp:txXfrm>
        <a:off x="390951" y="3455405"/>
        <a:ext cx="4850799" cy="7192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4B9C6-D7D7-4F43-AEEB-E2BF87B265D0}">
      <dsp:nvSpPr>
        <dsp:cNvPr id="0" name=""/>
        <dsp:cNvSpPr/>
      </dsp:nvSpPr>
      <dsp:spPr>
        <a:xfrm>
          <a:off x="0" y="1469752"/>
          <a:ext cx="7040879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450" tIns="354076" rIns="54645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Arial"/>
              <a:cs typeface="Arial"/>
            </a:rPr>
            <a:t>The random forest model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Arial"/>
              <a:cs typeface="Arial"/>
            </a:rPr>
            <a:t>A boosted model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Arial"/>
              <a:cs typeface="Arial"/>
            </a:rPr>
            <a:t>The logistic regression model</a:t>
          </a:r>
        </a:p>
      </dsp:txBody>
      <dsp:txXfrm>
        <a:off x="0" y="1469752"/>
        <a:ext cx="7040879" cy="1231650"/>
      </dsp:txXfrm>
    </dsp:sp>
    <dsp:sp modelId="{CB5EF12D-59DD-43A7-BEF4-3332ABEB1864}">
      <dsp:nvSpPr>
        <dsp:cNvPr id="0" name=""/>
        <dsp:cNvSpPr/>
      </dsp:nvSpPr>
      <dsp:spPr>
        <a:xfrm>
          <a:off x="352043" y="1218832"/>
          <a:ext cx="4928615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290" tIns="0" rIns="1862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cs typeface="Arial"/>
            </a:rPr>
            <a:t>A Bagged model based on the original data and a consensus of other models, consisting of</a:t>
          </a:r>
          <a:endParaRPr lang="en-US" sz="1700" kern="1200">
            <a:latin typeface="Arial"/>
            <a:cs typeface="Arial"/>
          </a:endParaRPr>
        </a:p>
      </dsp:txBody>
      <dsp:txXfrm>
        <a:off x="376541" y="1243330"/>
        <a:ext cx="4879619" cy="452844"/>
      </dsp:txXfrm>
    </dsp:sp>
    <dsp:sp modelId="{A5BAE9AC-8B77-48F7-813C-87A54E4A87FB}">
      <dsp:nvSpPr>
        <dsp:cNvPr id="0" name=""/>
        <dsp:cNvSpPr/>
      </dsp:nvSpPr>
      <dsp:spPr>
        <a:xfrm>
          <a:off x="0" y="3044122"/>
          <a:ext cx="704087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F87B3C-4015-45E1-A07C-C16EDAE1204D}">
      <dsp:nvSpPr>
        <dsp:cNvPr id="0" name=""/>
        <dsp:cNvSpPr/>
      </dsp:nvSpPr>
      <dsp:spPr>
        <a:xfrm>
          <a:off x="352043" y="2793202"/>
          <a:ext cx="4928615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290" tIns="0" rIns="1862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cs typeface="Arial"/>
            </a:rPr>
            <a:t>Was tested using k-fold cross validation</a:t>
          </a:r>
        </a:p>
      </dsp:txBody>
      <dsp:txXfrm>
        <a:off x="376541" y="2817700"/>
        <a:ext cx="4879619" cy="452844"/>
      </dsp:txXfrm>
    </dsp:sp>
    <dsp:sp modelId="{333AA32F-29C1-4C04-BBA6-16EEBB1F42CC}">
      <dsp:nvSpPr>
        <dsp:cNvPr id="0" name=""/>
        <dsp:cNvSpPr/>
      </dsp:nvSpPr>
      <dsp:spPr>
        <a:xfrm>
          <a:off x="0" y="3815242"/>
          <a:ext cx="704087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AA0C7-990B-47B6-BAD2-61892C6178E3}">
      <dsp:nvSpPr>
        <dsp:cNvPr id="0" name=""/>
        <dsp:cNvSpPr/>
      </dsp:nvSpPr>
      <dsp:spPr>
        <a:xfrm>
          <a:off x="352043" y="3564322"/>
          <a:ext cx="4928615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290" tIns="0" rIns="1862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cs typeface="Arial"/>
            </a:rPr>
            <a:t>Had disappointing test accuracy</a:t>
          </a:r>
        </a:p>
      </dsp:txBody>
      <dsp:txXfrm>
        <a:off x="376541" y="3588820"/>
        <a:ext cx="4879619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741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7593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1305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418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 descr="Celestia-R1---OverlayTitleH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091315" cy="684935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091315" cy="684935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pic" idx="2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091315" cy="684935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091315" cy="684935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AU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AU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091315" cy="684935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091315" cy="6849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AU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AU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285750" marR="0" lvl="0" indent="-2857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091315" cy="684935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285750" marR="0" lvl="0" indent="-2857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091315" cy="684935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091315" cy="684935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hape 19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091315" cy="684935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hape 26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091315" cy="684935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091315" cy="684935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091315" cy="684935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091315" cy="684935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091315" cy="684935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091315" cy="684935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&amp;ehk=tuqxgh4wDnCwxFLjoz0NDQ&amp;r=0&amp;pid=OfficeInsert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www.3spoken.co.uk/2010/11/unanswered-questions-of-modern-monetary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AU"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SPAM OR NOT SPAM?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subTitle" idx="1"/>
          </p:nvPr>
        </p:nvSpPr>
        <p:spPr>
          <a:xfrm>
            <a:off x="4165599" y="4842933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JONATHAN BRYCE, MATTHEW LANE, JENNIFER HE, TOMMY LAO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0C3250-2D6C-48C4-8CA8-5D6EF2307A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8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AU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SVM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AU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Diagram 5"/>
          <p:cNvGraphicFramePr/>
          <p:nvPr>
            <p:extLst>
              <p:ext uri="{D42A27DB-BD31-4B8C-83A1-F6EECF244321}">
                <p14:modId xmlns:p14="http://schemas.microsoft.com/office/powerpoint/2010/main" val="2610444609"/>
              </p:ext>
            </p:extLst>
          </p:nvPr>
        </p:nvGraphicFramePr>
        <p:xfrm>
          <a:off x="3170606" y="1876425"/>
          <a:ext cx="6323427" cy="384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739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AU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Diagram 5"/>
          <p:cNvGraphicFramePr/>
          <p:nvPr>
            <p:extLst>
              <p:ext uri="{D42A27DB-BD31-4B8C-83A1-F6EECF244321}">
                <p14:modId xmlns:p14="http://schemas.microsoft.com/office/powerpoint/2010/main" val="1576592635"/>
              </p:ext>
            </p:extLst>
          </p:nvPr>
        </p:nvGraphicFramePr>
        <p:xfrm>
          <a:off x="3170606" y="1876425"/>
          <a:ext cx="6323427" cy="384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4475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FOREST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AU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Diagram 5"/>
          <p:cNvGraphicFramePr/>
          <p:nvPr>
            <p:extLst>
              <p:ext uri="{D42A27DB-BD31-4B8C-83A1-F6EECF244321}">
                <p14:modId xmlns:p14="http://schemas.microsoft.com/office/powerpoint/2010/main" val="3214974006"/>
              </p:ext>
            </p:extLst>
          </p:nvPr>
        </p:nvGraphicFramePr>
        <p:xfrm>
          <a:off x="2646932" y="1190625"/>
          <a:ext cx="7040879" cy="546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3365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ENSEMBLE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AU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28291579"/>
              </p:ext>
            </p:extLst>
          </p:nvPr>
        </p:nvGraphicFramePr>
        <p:xfrm>
          <a:off x="2648243" y="1192236"/>
          <a:ext cx="7040879" cy="546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526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99896" y="123825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AU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SELECTED MODEL: BAGGED/ENSEMBLE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89B711-8967-452B-A143-DB40351D9A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0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AU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657445"/>
              </p:ext>
            </p:extLst>
          </p:nvPr>
        </p:nvGraphicFramePr>
        <p:xfrm>
          <a:off x="704579" y="1419225"/>
          <a:ext cx="9434872" cy="51600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58718">
                  <a:extLst>
                    <a:ext uri="{9D8B030D-6E8A-4147-A177-3AD203B41FA5}">
                      <a16:colId xmlns:a16="http://schemas.microsoft.com/office/drawing/2014/main" val="375843853"/>
                    </a:ext>
                  </a:extLst>
                </a:gridCol>
                <a:gridCol w="2358718">
                  <a:extLst>
                    <a:ext uri="{9D8B030D-6E8A-4147-A177-3AD203B41FA5}">
                      <a16:colId xmlns:a16="http://schemas.microsoft.com/office/drawing/2014/main" val="1795204446"/>
                    </a:ext>
                  </a:extLst>
                </a:gridCol>
                <a:gridCol w="2358718">
                  <a:extLst>
                    <a:ext uri="{9D8B030D-6E8A-4147-A177-3AD203B41FA5}">
                      <a16:colId xmlns:a16="http://schemas.microsoft.com/office/drawing/2014/main" val="2767515313"/>
                    </a:ext>
                  </a:extLst>
                </a:gridCol>
                <a:gridCol w="2358718">
                  <a:extLst>
                    <a:ext uri="{9D8B030D-6E8A-4147-A177-3AD203B41FA5}">
                      <a16:colId xmlns:a16="http://schemas.microsoft.com/office/drawing/2014/main" val="688315533"/>
                    </a:ext>
                  </a:extLst>
                </a:gridCol>
              </a:tblGrid>
              <a:tr h="4729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Method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Initial Test 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Final Test 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Variables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634300"/>
                  </a:ext>
                </a:extLst>
              </a:tr>
              <a:tr h="1327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81.6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85.8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AU" sz="900" err="1"/>
                        <a:t>replyToSameAddress</a:t>
                      </a:r>
                      <a:r>
                        <a:rPr lang="en-AU" sz="900"/>
                        <a:t>, weekend (dummy), </a:t>
                      </a:r>
                      <a:r>
                        <a:rPr lang="en-AU" sz="900" err="1"/>
                        <a:t>percentLowerCase</a:t>
                      </a:r>
                      <a:r>
                        <a:rPr lang="en-AU" sz="900"/>
                        <a:t>, </a:t>
                      </a:r>
                      <a:r>
                        <a:rPr lang="en-AU" sz="900" err="1"/>
                        <a:t>numDigits</a:t>
                      </a:r>
                      <a:r>
                        <a:rPr lang="en-AU" sz="900"/>
                        <a:t>, size, </a:t>
                      </a:r>
                      <a:r>
                        <a:rPr lang="en-AU" sz="900" err="1"/>
                        <a:t>localSender</a:t>
                      </a:r>
                      <a:r>
                        <a:rPr lang="en-AU" sz="900"/>
                        <a:t>, credit, pharm, sex, newsletter, </a:t>
                      </a:r>
                      <a:r>
                        <a:rPr lang="en-AU" sz="900" err="1"/>
                        <a:t>edu</a:t>
                      </a:r>
                      <a:r>
                        <a:rPr lang="en-AU" sz="900"/>
                        <a:t>, net, com and org.</a:t>
                      </a:r>
                      <a:endParaRPr lang="en-US" sz="900"/>
                    </a:p>
                    <a:p>
                      <a:pPr lvl="0">
                        <a:buNone/>
                      </a:pPr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390230"/>
                  </a:ext>
                </a:extLst>
              </a:tr>
              <a:tr h="10094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81.2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85.8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AU" sz="900" u="none" strike="noStrike" noProof="0" err="1"/>
                        <a:t>percentLowerCase</a:t>
                      </a:r>
                      <a:r>
                        <a:rPr lang="en-AU" sz="900" u="none" strike="noStrike" noProof="0"/>
                        <a:t>, </a:t>
                      </a:r>
                      <a:r>
                        <a:rPr lang="en-AU" sz="900" u="none" strike="noStrike" noProof="0" err="1"/>
                        <a:t>numDigits</a:t>
                      </a:r>
                      <a:r>
                        <a:rPr lang="en-AU" sz="900" u="none" strike="noStrike" noProof="0"/>
                        <a:t>, </a:t>
                      </a:r>
                      <a:r>
                        <a:rPr lang="en-AU" sz="900" u="none" strike="noStrike" noProof="0" err="1"/>
                        <a:t>localSender</a:t>
                      </a:r>
                      <a:r>
                        <a:rPr lang="en-AU" sz="900" u="none" strike="noStrike" noProof="0"/>
                        <a:t>, </a:t>
                      </a:r>
                      <a:r>
                        <a:rPr lang="en-AU" sz="900" u="none" strike="noStrike" noProof="0" err="1"/>
                        <a:t>sucker,pharm</a:t>
                      </a:r>
                      <a:r>
                        <a:rPr lang="en-AU" sz="900" u="none" strike="noStrike" noProof="0"/>
                        <a:t>, prescription, sell, discount, newsletter, Weekend, net, Night, </a:t>
                      </a:r>
                      <a:r>
                        <a:rPr lang="en-AU" sz="900" u="none" strike="noStrike" noProof="0" err="1"/>
                        <a:t>replyToSameAddress</a:t>
                      </a:r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702894"/>
                  </a:ext>
                </a:extLst>
              </a:tr>
              <a:tr h="10094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79.2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86.6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AU" sz="900" u="none" strike="noStrike" noProof="0" err="1"/>
                        <a:t>replyToSameAddress</a:t>
                      </a:r>
                      <a:r>
                        <a:rPr lang="en-AU" sz="900" u="none" strike="noStrike" noProof="0"/>
                        <a:t>,  weekend (dummy), </a:t>
                      </a:r>
                      <a:r>
                        <a:rPr lang="en-AU" sz="900" u="none" strike="noStrike" noProof="0" err="1"/>
                        <a:t>numDigits</a:t>
                      </a:r>
                      <a:r>
                        <a:rPr lang="en-AU" sz="900" u="none" strike="noStrike" noProof="0"/>
                        <a:t>, Size, </a:t>
                      </a:r>
                      <a:r>
                        <a:rPr lang="en-AU" sz="900" u="none" strike="noStrike" noProof="0" err="1"/>
                        <a:t>localSender</a:t>
                      </a:r>
                      <a:r>
                        <a:rPr lang="en-AU" sz="900" u="none" strike="noStrike" noProof="0"/>
                        <a:t>, credit, pharm, sex, newsletter, </a:t>
                      </a:r>
                      <a:r>
                        <a:rPr lang="en-AU" sz="900" u="none" strike="noStrike" noProof="0" err="1"/>
                        <a:t>edu</a:t>
                      </a:r>
                      <a:r>
                        <a:rPr lang="en-AU" sz="900" u="none" strike="noStrike" noProof="0"/>
                        <a:t>, net, com, org and N/A domains</a:t>
                      </a:r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66218"/>
                  </a:ext>
                </a:extLst>
              </a:tr>
              <a:tr h="4729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90.6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91.1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AU" sz="900"/>
                        <a:t>All variables used. Weekday, Hour and Domain variables were transformed into collections of binary variables</a:t>
                      </a:r>
                      <a:endParaRPr lang="en-US" sz="900"/>
                    </a:p>
                    <a:p>
                      <a:pPr lvl="0">
                        <a:buNone/>
                      </a:pPr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32472"/>
                  </a:ext>
                </a:extLst>
              </a:tr>
              <a:tr h="4729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86.5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91.9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dirty="0"/>
                        <a:t>As above for random forest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513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AU"/>
              <a:t>INTERESTING FINDINGS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811D9E-33C5-4B4E-90F0-D46B14499D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0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AU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5DE157-14E6-4E02-8256-9BEF4808A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783" y="1856344"/>
            <a:ext cx="7517335" cy="439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14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AU"/>
              <a:t>INTERESTING FINDINGS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811D9E-33C5-4B4E-90F0-D46B14499D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0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AU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Diagram 5"/>
          <p:cNvGraphicFramePr/>
          <p:nvPr>
            <p:extLst>
              <p:ext uri="{D42A27DB-BD31-4B8C-83A1-F6EECF244321}">
                <p14:modId xmlns:p14="http://schemas.microsoft.com/office/powerpoint/2010/main" val="1538124124"/>
              </p:ext>
            </p:extLst>
          </p:nvPr>
        </p:nvGraphicFramePr>
        <p:xfrm>
          <a:off x="2223287" y="1621409"/>
          <a:ext cx="7835114" cy="4788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 rot="17294279">
            <a:off x="1787593" y="3258808"/>
            <a:ext cx="274320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Edu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0F551F-AD3F-420D-8FA4-1FFF7C4EF529}"/>
              </a:ext>
            </a:extLst>
          </p:cNvPr>
          <p:cNvGrpSpPr/>
          <p:nvPr/>
        </p:nvGrpSpPr>
        <p:grpSpPr>
          <a:xfrm>
            <a:off x="3549909" y="1628052"/>
            <a:ext cx="4782174" cy="4782174"/>
            <a:chOff x="1526469" y="3321"/>
            <a:chExt cx="4782174" cy="478217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DC0A88D-0632-4631-9B12-0E915D5C1A51}"/>
                </a:ext>
              </a:extLst>
            </p:cNvPr>
            <p:cNvSpPr/>
            <p:nvPr/>
          </p:nvSpPr>
          <p:spPr>
            <a:xfrm>
              <a:off x="1526469" y="3321"/>
              <a:ext cx="4782174" cy="478217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9E2379B2-4A48-4D15-BA02-B256030D4D49}"/>
                </a:ext>
              </a:extLst>
            </p:cNvPr>
            <p:cNvSpPr txBox="1"/>
            <p:nvPr/>
          </p:nvSpPr>
          <p:spPr>
            <a:xfrm>
              <a:off x="2226802" y="703654"/>
              <a:ext cx="3381508" cy="33815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63179" tIns="82550" rIns="263179" bIns="825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500" kern="1200" dirty="0">
                  <a:cs typeface="Arial"/>
                </a:rPr>
                <a:t> 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55201" y="3429000"/>
            <a:ext cx="2118976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/>
              <a:t>97</a:t>
            </a:r>
            <a:r>
              <a:rPr lang="en-US" sz="2000" b="1" dirty="0">
                <a:solidFill>
                  <a:schemeClr val="tx1"/>
                </a:solidFill>
              </a:rPr>
              <a:t>% Correlation </a:t>
            </a:r>
          </a:p>
        </p:txBody>
      </p:sp>
      <p:sp>
        <p:nvSpPr>
          <p:cNvPr id="11" name="TextBox 10"/>
          <p:cNvSpPr txBox="1"/>
          <p:nvPr/>
        </p:nvSpPr>
        <p:spPr>
          <a:xfrm rot="4451522">
            <a:off x="6564930" y="3362507"/>
            <a:ext cx="254519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LocalSender</a:t>
            </a:r>
            <a:endParaRPr lang="en-US" sz="11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5"/>
          <p:cNvGraphicFramePr/>
          <p:nvPr>
            <p:extLst>
              <p:ext uri="{D42A27DB-BD31-4B8C-83A1-F6EECF244321}">
                <p14:modId xmlns:p14="http://schemas.microsoft.com/office/powerpoint/2010/main" val="4053527881"/>
              </p:ext>
            </p:extLst>
          </p:nvPr>
        </p:nvGraphicFramePr>
        <p:xfrm>
          <a:off x="5005162" y="2076736"/>
          <a:ext cx="5769786" cy="4344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666750" y="285750"/>
            <a:ext cx="10131300" cy="145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AU"/>
              <a:t>INTERESTING FINDINGS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811D9E-33C5-4B4E-90F0-D46B14499D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0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AU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Diagram 5"/>
          <p:cNvGraphicFramePr/>
          <p:nvPr>
            <p:extLst>
              <p:ext uri="{D42A27DB-BD31-4B8C-83A1-F6EECF244321}">
                <p14:modId xmlns:p14="http://schemas.microsoft.com/office/powerpoint/2010/main" val="1583947535"/>
              </p:ext>
            </p:extLst>
          </p:nvPr>
        </p:nvGraphicFramePr>
        <p:xfrm>
          <a:off x="674122" y="2177580"/>
          <a:ext cx="5787821" cy="4265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66657" y="1541047"/>
            <a:ext cx="3508470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/>
              <a:t>Statistically</a:t>
            </a:r>
            <a:r>
              <a:rPr lang="en-US" sz="3200" b="1">
                <a:solidFill>
                  <a:schemeClr val="tx1"/>
                </a:solidFill>
                <a:cs typeface="Arial"/>
              </a:rPr>
              <a:t> Insignificant</a:t>
            </a:r>
            <a:endParaRPr lang="en-US" sz="3200" b="1" err="1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0436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AU" sz="4800"/>
              <a:t>?</a:t>
            </a:r>
            <a:r>
              <a:rPr lang="en-AU"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FC4E9C-F0C1-4308-BFB5-AF86EB467B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0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AU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B1DAD5-A0A0-4F8E-8D57-387C0CAE2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993823" y="1819372"/>
            <a:ext cx="3412503" cy="4265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CAB78A-58D5-4906-B49A-F36BB5ECE6C7}"/>
              </a:ext>
            </a:extLst>
          </p:cNvPr>
          <p:cNvSpPr txBox="1"/>
          <p:nvPr/>
        </p:nvSpPr>
        <p:spPr>
          <a:xfrm>
            <a:off x="3993823" y="6198082"/>
            <a:ext cx="3396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www.3spoken.co.uk/2010/11/unanswered-questions-of-modern-monetary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/3.0/"/>
              </a:rPr>
              <a:t>CC BY</a:t>
            </a:r>
            <a:endParaRPr lang="en-US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85801" y="326795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AU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1" y="1774419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800100" indent="-571500">
              <a:spcAft>
                <a:spcPts val="0"/>
              </a:spcAft>
            </a:pPr>
            <a:r>
              <a:rPr lang="en-AU" sz="3600"/>
              <a:t>Data Reconstruction</a:t>
            </a:r>
          </a:p>
          <a:p>
            <a:pPr marL="800100" indent="-571500">
              <a:spcAft>
                <a:spcPts val="0"/>
              </a:spcAft>
            </a:pPr>
            <a:r>
              <a:rPr lang="en-AU" sz="3600"/>
              <a:t>Statistical Analysis</a:t>
            </a:r>
          </a:p>
          <a:p>
            <a:pPr marL="800100" indent="-571500">
              <a:spcAft>
                <a:spcPts val="0"/>
              </a:spcAft>
            </a:pPr>
            <a:r>
              <a:rPr lang="en-AU" sz="3600"/>
              <a:t>Different Models and Methods</a:t>
            </a:r>
          </a:p>
          <a:p>
            <a:pPr marL="800100" indent="-571500">
              <a:spcAft>
                <a:spcPts val="0"/>
              </a:spcAft>
            </a:pPr>
            <a:r>
              <a:rPr lang="en-AU" sz="3600"/>
              <a:t>Our Best Model</a:t>
            </a:r>
          </a:p>
          <a:p>
            <a:pPr marL="800100" indent="-571500">
              <a:spcAft>
                <a:spcPts val="0"/>
              </a:spcAft>
            </a:pPr>
            <a:r>
              <a:rPr lang="en-AU" sz="3600"/>
              <a:t>Interesting facts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BD30E4-A0B2-4510-92E0-D1899EF071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0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AU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623255" y="119406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AU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RECONSTRUCTION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0D41F5-B3DE-4746-AB81-15491BE98E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AU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C0E39D-F347-49AE-A1D3-7A1829023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566" y="1733550"/>
            <a:ext cx="8267091" cy="4097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51563" y="5981700"/>
            <a:ext cx="60960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AU" sz="1800" kern="120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Figure 1: Relationship between day of the week and probability of spam </a:t>
            </a:r>
            <a:endParaRPr lang="en-AU" sz="1800" kern="120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7FCB-11A6-4756-A42F-BC735BD6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05" y="197487"/>
            <a:ext cx="10131425" cy="1456267"/>
          </a:xfrm>
        </p:spPr>
        <p:txBody>
          <a:bodyPr/>
          <a:lstStyle/>
          <a:p>
            <a:r>
              <a:rPr lang="en-AU" dirty="0"/>
              <a:t>DATA RECONSTRUCTION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C2563-6FC5-4448-84E4-67F7BD3814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0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AU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DEAC5A5-9B3C-46DC-91B2-BDE587D99A43}"/>
              </a:ext>
            </a:extLst>
          </p:cNvPr>
          <p:cNvGraphicFramePr/>
          <p:nvPr>
            <p:extLst/>
          </p:nvPr>
        </p:nvGraphicFramePr>
        <p:xfrm>
          <a:off x="0" y="1624885"/>
          <a:ext cx="11610109" cy="4969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826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2679" y="194821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AU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RECONSTRUCTION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0D41F5-B3DE-4746-AB81-15491BE98E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AU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0ECA20-B453-48BA-A6AD-778556E00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353" y="1365272"/>
            <a:ext cx="7300083" cy="43058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89700" y="5743575"/>
            <a:ext cx="60960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AU" sz="1800" kern="120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Figure 2: Relationship between hour of the day and the probability of spam </a:t>
            </a:r>
          </a:p>
        </p:txBody>
      </p:sp>
    </p:spTree>
    <p:extLst>
      <p:ext uri="{BB962C8B-B14F-4D97-AF65-F5344CB8AC3E}">
        <p14:creationId xmlns:p14="http://schemas.microsoft.com/office/powerpoint/2010/main" val="215916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7FCB-11A6-4756-A42F-BC735BD6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05" y="159780"/>
            <a:ext cx="10131425" cy="1456267"/>
          </a:xfrm>
        </p:spPr>
        <p:txBody>
          <a:bodyPr/>
          <a:lstStyle/>
          <a:p>
            <a:r>
              <a:rPr lang="en-AU"/>
              <a:t>DATA RECONSTRUCTION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C2563-6FC5-4448-84E4-67F7BD3814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0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AU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DEAC5A5-9B3C-46DC-91B2-BDE587D99A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0270913"/>
              </p:ext>
            </p:extLst>
          </p:nvPr>
        </p:nvGraphicFramePr>
        <p:xfrm>
          <a:off x="0" y="1624884"/>
          <a:ext cx="11610109" cy="4969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237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2679" y="157113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AU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RECONSTRUCTION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0D41F5-B3DE-4746-AB81-15491BE98E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AU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904D540-26C5-410F-865B-8E6CE7BBEF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6702044"/>
              </p:ext>
            </p:extLst>
          </p:nvPr>
        </p:nvGraphicFramePr>
        <p:xfrm>
          <a:off x="2032000" y="121308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098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666494" y="4191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AU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97FFD-423F-440A-90E3-C24246AB9E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0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AU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Diagram 3"/>
          <p:cNvGraphicFramePr/>
          <p:nvPr>
            <p:extLst>
              <p:ext uri="{D42A27DB-BD31-4B8C-83A1-F6EECF244321}">
                <p14:modId xmlns:p14="http://schemas.microsoft.com/office/powerpoint/2010/main" val="1423614324"/>
              </p:ext>
            </p:extLst>
          </p:nvPr>
        </p:nvGraphicFramePr>
        <p:xfrm>
          <a:off x="3446723" y="1357745"/>
          <a:ext cx="6029785" cy="4703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AU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Diagram 5"/>
          <p:cNvGraphicFramePr/>
          <p:nvPr>
            <p:extLst>
              <p:ext uri="{D42A27DB-BD31-4B8C-83A1-F6EECF244321}">
                <p14:modId xmlns:p14="http://schemas.microsoft.com/office/powerpoint/2010/main" val="3732962859"/>
              </p:ext>
            </p:extLst>
          </p:nvPr>
        </p:nvGraphicFramePr>
        <p:xfrm>
          <a:off x="3170606" y="1876425"/>
          <a:ext cx="6323427" cy="384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021523"/>
      </p:ext>
    </p:extLst>
  </p:cSld>
  <p:clrMapOvr>
    <a:masterClrMapping/>
  </p:clrMapOvr>
</p:sld>
</file>

<file path=ppt/theme/theme1.xml><?xml version="1.0" encoding="utf-8"?>
<a:theme xmlns:a="http://schemas.openxmlformats.org/drawingml/2006/main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395</Words>
  <Application>Microsoft Office PowerPoint</Application>
  <PresentationFormat>Widescreen</PresentationFormat>
  <Paragraphs>127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Celestial</vt:lpstr>
      <vt:lpstr>SPAM OR NOT SPAM?</vt:lpstr>
      <vt:lpstr>INTRODUCTION</vt:lpstr>
      <vt:lpstr>DATA RECONSTRUCTION</vt:lpstr>
      <vt:lpstr>DATA RECONSTRUCTION</vt:lpstr>
      <vt:lpstr>DATA RECONSTRUCTION</vt:lpstr>
      <vt:lpstr>DATA RECONSTRUCTION</vt:lpstr>
      <vt:lpstr>DATA RECONSTRUCTION</vt:lpstr>
      <vt:lpstr>MODELS</vt:lpstr>
      <vt:lpstr>LOGISTIC MODEL</vt:lpstr>
      <vt:lpstr>SVM MODEL</vt:lpstr>
      <vt:lpstr>BAYES MODEL</vt:lpstr>
      <vt:lpstr>RANDOM FOREST</vt:lpstr>
      <vt:lpstr>ENSEMBLE MODEL</vt:lpstr>
      <vt:lpstr>SELECTED MODEL: BAGGED/ENSEMBLE</vt:lpstr>
      <vt:lpstr>INTERESTING FINDINGS</vt:lpstr>
      <vt:lpstr>INTERESTING FINDINGS</vt:lpstr>
      <vt:lpstr>INTERESTING FINDINGS</vt:lpstr>
      <vt:lpstr>?QUESTIONS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OR NOT SPAM?</dc:title>
  <dc:creator>jbryce</dc:creator>
  <cp:lastModifiedBy>Jonathan Bryce</cp:lastModifiedBy>
  <cp:revision>4</cp:revision>
  <dcterms:modified xsi:type="dcterms:W3CDTF">2017-10-13T12:42:35Z</dcterms:modified>
</cp:coreProperties>
</file>