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6" r:id="rId3"/>
    <p:sldId id="264" r:id="rId4"/>
    <p:sldId id="265" r:id="rId5"/>
    <p:sldId id="257" r:id="rId6"/>
    <p:sldId id="260" r:id="rId7"/>
    <p:sldId id="266" r:id="rId8"/>
    <p:sldId id="267" r:id="rId9"/>
    <p:sldId id="28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3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0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1" d="100"/>
        <a:sy n="10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2D854-C6A7-4719-8546-0273F6517E42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C7846-69E1-4097-B193-67FE50B9F5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843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E433-8FDE-4AA5-9721-C023823AC33C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3EBF-F500-4113-A94A-FF941CCE49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684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E433-8FDE-4AA5-9721-C023823AC33C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3EBF-F500-4113-A94A-FF941CCE49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079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E433-8FDE-4AA5-9721-C023823AC33C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3EBF-F500-4113-A94A-FF941CCE49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994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93449"/>
            <a:ext cx="8509000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0040" y="1066800"/>
            <a:ext cx="8509000" cy="5303520"/>
          </a:xfrm>
          <a:prstGeom prst="rect">
            <a:avLst/>
          </a:prstGeom>
        </p:spPr>
        <p:txBody>
          <a:bodyPr lIns="27432"/>
          <a:lstStyle>
            <a:lvl1pPr marL="174625" indent="-174625">
              <a:spcBef>
                <a:spcPts val="1500"/>
              </a:spcBef>
              <a:buClr>
                <a:schemeClr val="accent1"/>
              </a:buClr>
              <a:buSzPct val="95000"/>
              <a:buFont typeface="Wingdings" pitchFamily="2" charset="2"/>
              <a:buChar char="§"/>
              <a:defRPr sz="140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marL="511175" indent="-171450">
              <a:spcBef>
                <a:spcPts val="500"/>
              </a:spcBef>
              <a:buClr>
                <a:schemeClr val="accent1"/>
              </a:buClr>
              <a:buSzPct val="75000"/>
              <a:buFont typeface="Wingdings 3" pitchFamily="18" charset="2"/>
              <a:buChar char=""/>
              <a:defRPr sz="13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2pPr>
            <a:lvl3pPr marL="968375" indent="-163513">
              <a:spcBef>
                <a:spcPts val="300"/>
              </a:spcBef>
              <a:buClr>
                <a:schemeClr val="accent1"/>
              </a:buClr>
              <a:tabLst/>
              <a:defRPr sz="1200">
                <a:solidFill>
                  <a:srgbClr val="808080"/>
                </a:solidFill>
                <a:latin typeface="Arial" pitchFamily="34" charset="0"/>
                <a:cs typeface="Arial" pitchFamily="34" charset="0"/>
              </a:defRPr>
            </a:lvl3pPr>
            <a:lvl4pPr marL="1425575" indent="-163513">
              <a:spcBef>
                <a:spcPts val="100"/>
              </a:spcBef>
              <a:buClr>
                <a:schemeClr val="accent1"/>
              </a:buClr>
              <a:buSzPct val="85000"/>
              <a:buFont typeface="Wingdings" pitchFamily="2" charset="2"/>
              <a:buChar char=""/>
              <a:defRPr sz="1100">
                <a:solidFill>
                  <a:srgbClr val="B2B2B2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48557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93449"/>
            <a:ext cx="8503920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 flipH="1">
            <a:off x="320040" y="986790"/>
            <a:ext cx="45720" cy="576072"/>
          </a:xfrm>
          <a:prstGeom prst="rect">
            <a:avLst/>
          </a:prstGeom>
          <a:solidFill>
            <a:schemeClr val="accent3">
              <a:lumMod val="90000"/>
            </a:schemeClr>
          </a:solidFill>
          <a:ln w="9525" algn="ctr">
            <a:solidFill>
              <a:schemeClr val="accent3">
                <a:lumMod val="9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lnSpc>
                <a:spcPct val="106000"/>
              </a:lnSpc>
              <a:buClr>
                <a:srgbClr val="800000"/>
              </a:buClr>
              <a:buSzPct val="100000"/>
              <a:defRPr/>
            </a:pP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005840"/>
            <a:ext cx="8407400" cy="546100"/>
          </a:xfrm>
          <a:prstGeom prst="rect">
            <a:avLst/>
          </a:prstGeom>
          <a:noFill/>
        </p:spPr>
        <p:txBody>
          <a:bodyPr wrap="square" lIns="45720" rtlCol="0" anchor="ctr" anchorCtr="0">
            <a:noAutofit/>
          </a:bodyPr>
          <a:lstStyle>
            <a:lvl1pPr marL="0" indent="0">
              <a:defRPr lang="en-US" sz="1300" kern="1200" dirty="0" smtClean="0">
                <a:solidFill>
                  <a:schemeClr val="accent6"/>
                </a:solidFill>
                <a:latin typeface="Arial" charset="0"/>
                <a:cs typeface="Arial" charset="0"/>
              </a:defRPr>
            </a:lvl1pPr>
            <a:lvl2pPr>
              <a:defRPr lang="en-US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>
              <a:defRPr lang="en-US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>
              <a:defRPr lang="en-US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>
              <a:defRPr lang="en-US" sz="1400" kern="1200" dirty="0">
                <a:latin typeface="Arial" charset="0"/>
                <a:ea typeface="+mn-ea"/>
                <a:cs typeface="Arial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tagline (should summarize the slide)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320040" y="1722120"/>
            <a:ext cx="8509000" cy="4663440"/>
          </a:xfrm>
          <a:prstGeom prst="rect">
            <a:avLst/>
          </a:prstGeom>
        </p:spPr>
        <p:txBody>
          <a:bodyPr lIns="27432"/>
          <a:lstStyle>
            <a:lvl1pPr marL="174625" indent="-174625">
              <a:spcBef>
                <a:spcPts val="1500"/>
              </a:spcBef>
              <a:buClr>
                <a:schemeClr val="accent1"/>
              </a:buClr>
              <a:buSzPct val="95000"/>
              <a:buFont typeface="Wingdings" pitchFamily="2" charset="2"/>
              <a:buChar char="§"/>
              <a:defRPr sz="140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marL="511175" indent="-171450">
              <a:spcBef>
                <a:spcPts val="500"/>
              </a:spcBef>
              <a:buClr>
                <a:schemeClr val="accent1"/>
              </a:buClr>
              <a:buSzPct val="75000"/>
              <a:buFont typeface="Wingdings 3" pitchFamily="18" charset="2"/>
              <a:buChar char=""/>
              <a:defRPr sz="13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2pPr>
            <a:lvl3pPr marL="968375" indent="-163513">
              <a:spcBef>
                <a:spcPts val="300"/>
              </a:spcBef>
              <a:buClr>
                <a:schemeClr val="accent1"/>
              </a:buClr>
              <a:tabLst/>
              <a:defRPr sz="1200">
                <a:solidFill>
                  <a:srgbClr val="808080"/>
                </a:solidFill>
                <a:latin typeface="Arial" pitchFamily="34" charset="0"/>
                <a:cs typeface="Arial" pitchFamily="34" charset="0"/>
              </a:defRPr>
            </a:lvl3pPr>
            <a:lvl4pPr marL="1425575" indent="-163513">
              <a:spcBef>
                <a:spcPts val="100"/>
              </a:spcBef>
              <a:buClr>
                <a:schemeClr val="accent1"/>
              </a:buClr>
              <a:buSzPct val="85000"/>
              <a:buFont typeface="Wingdings" pitchFamily="2" charset="2"/>
              <a:buChar char=""/>
              <a:defRPr sz="1100">
                <a:solidFill>
                  <a:srgbClr val="B2B2B2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19201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93449"/>
            <a:ext cx="8503920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 flipH="1">
            <a:off x="320040" y="986790"/>
            <a:ext cx="45720" cy="576072"/>
          </a:xfrm>
          <a:prstGeom prst="rect">
            <a:avLst/>
          </a:prstGeom>
          <a:solidFill>
            <a:schemeClr val="accent3">
              <a:lumMod val="90000"/>
            </a:schemeClr>
          </a:solidFill>
          <a:ln w="9525" algn="ctr">
            <a:solidFill>
              <a:schemeClr val="accent3">
                <a:lumMod val="9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lnSpc>
                <a:spcPct val="106000"/>
              </a:lnSpc>
              <a:buClr>
                <a:srgbClr val="800000"/>
              </a:buClr>
              <a:buSzPct val="100000"/>
              <a:defRPr/>
            </a:pP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005840"/>
            <a:ext cx="8407400" cy="546100"/>
          </a:xfrm>
          <a:prstGeom prst="rect">
            <a:avLst/>
          </a:prstGeom>
          <a:noFill/>
        </p:spPr>
        <p:txBody>
          <a:bodyPr wrap="square" lIns="45720" rtlCol="0" anchor="ctr" anchorCtr="0">
            <a:noAutofit/>
          </a:bodyPr>
          <a:lstStyle>
            <a:lvl1pPr marL="0" indent="0">
              <a:defRPr lang="en-US" sz="1300" kern="1200" dirty="0" smtClean="0">
                <a:solidFill>
                  <a:schemeClr val="accent6"/>
                </a:solidFill>
                <a:latin typeface="Arial" charset="0"/>
                <a:cs typeface="Arial" charset="0"/>
              </a:defRPr>
            </a:lvl1pPr>
            <a:lvl2pPr>
              <a:defRPr lang="en-US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>
              <a:defRPr lang="en-US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>
              <a:defRPr lang="en-US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>
              <a:defRPr lang="en-US" sz="1400" kern="1200" dirty="0">
                <a:latin typeface="Arial" charset="0"/>
                <a:ea typeface="+mn-ea"/>
                <a:cs typeface="Arial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tagline (should summarize the slide)</a:t>
            </a:r>
          </a:p>
        </p:txBody>
      </p:sp>
    </p:spTree>
    <p:extLst>
      <p:ext uri="{BB962C8B-B14F-4D97-AF65-F5344CB8AC3E}">
        <p14:creationId xmlns:p14="http://schemas.microsoft.com/office/powerpoint/2010/main" val="455054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181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93449"/>
            <a:ext cx="8503920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005840"/>
            <a:ext cx="8407400" cy="546100"/>
          </a:xfrm>
          <a:prstGeom prst="rect">
            <a:avLst/>
          </a:prstGeom>
          <a:noFill/>
        </p:spPr>
        <p:txBody>
          <a:bodyPr wrap="square" lIns="45720" rtlCol="0" anchor="ctr" anchorCtr="0">
            <a:noAutofit/>
          </a:bodyPr>
          <a:lstStyle>
            <a:lvl1pPr marL="0" indent="0">
              <a:defRPr lang="en-US" sz="1300" kern="1200" dirty="0" smtClean="0">
                <a:solidFill>
                  <a:schemeClr val="accent6"/>
                </a:solidFill>
                <a:latin typeface="Arial" charset="0"/>
                <a:cs typeface="Arial" charset="0"/>
              </a:defRPr>
            </a:lvl1pPr>
            <a:lvl2pPr>
              <a:defRPr lang="en-US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>
              <a:defRPr lang="en-US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>
              <a:defRPr lang="en-US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>
              <a:defRPr lang="en-US" sz="1400" kern="1200" dirty="0">
                <a:latin typeface="Arial" charset="0"/>
                <a:ea typeface="+mn-ea"/>
                <a:cs typeface="Arial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tagline (should summarize the slide)</a:t>
            </a: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320040" y="1828800"/>
            <a:ext cx="8509000" cy="4617720"/>
          </a:xfrm>
          <a:prstGeom prst="rect">
            <a:avLst/>
          </a:prstGeom>
          <a:solidFill>
            <a:schemeClr val="accent3"/>
          </a:solidFill>
          <a:ln w="9525" algn="ctr">
            <a:solidFill>
              <a:srgbClr val="58443B">
                <a:alpha val="7843"/>
              </a:srgbClr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lnSpc>
                <a:spcPct val="106000"/>
              </a:lnSpc>
              <a:buClr>
                <a:srgbClr val="003399"/>
              </a:buClr>
              <a:buSzPct val="100000"/>
            </a:pP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 bwMode="gray">
          <a:xfrm flipH="1">
            <a:off x="320040" y="986790"/>
            <a:ext cx="45720" cy="576072"/>
          </a:xfrm>
          <a:prstGeom prst="rect">
            <a:avLst/>
          </a:prstGeom>
          <a:solidFill>
            <a:schemeClr val="accent3">
              <a:lumMod val="90000"/>
            </a:schemeClr>
          </a:solidFill>
          <a:ln w="9525" algn="ctr">
            <a:solidFill>
              <a:schemeClr val="accent3">
                <a:lumMod val="9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lnSpc>
                <a:spcPct val="106000"/>
              </a:lnSpc>
              <a:buClr>
                <a:srgbClr val="800000"/>
              </a:buClr>
              <a:buSzPct val="100000"/>
              <a:defRPr/>
            </a:pPr>
            <a:endParaRPr lang="en-US" sz="12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583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067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B - P1 - Mai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8F6F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0" latinLnBrk="0" hangingPunct="0">
              <a:lnSpc>
                <a:spcPct val="106000"/>
              </a:lnSpc>
              <a:buClr>
                <a:srgbClr val="003399"/>
              </a:buClr>
              <a:buSzPct val="100000"/>
              <a:buFontTx/>
              <a:buNone/>
              <a:tabLst/>
              <a:defRPr/>
            </a:pP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57" name="Text Placeholder 40"/>
          <p:cNvSpPr>
            <a:spLocks noGrp="1"/>
          </p:cNvSpPr>
          <p:nvPr>
            <p:ph type="body" sz="quarter" idx="37" hasCustomPrompt="1"/>
          </p:nvPr>
        </p:nvSpPr>
        <p:spPr>
          <a:xfrm>
            <a:off x="2240278" y="1371600"/>
            <a:ext cx="6675120" cy="621792"/>
          </a:xfrm>
          <a:prstGeom prst="rect">
            <a:avLst/>
          </a:prstGeom>
          <a:solidFill>
            <a:srgbClr val="858585">
              <a:alpha val="30196"/>
            </a:srgb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27432" tIns="27432" rIns="27432" bIns="27432"/>
          <a:lstStyle>
            <a:lvl1pPr marL="114300" indent="-114300" algn="l" rtl="0" fontAlgn="auto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en-US" sz="1100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  <a:lvl2pPr marL="182563" indent="-68263" algn="l" rtl="0" fontAlgn="auto"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Char char="–"/>
              <a:defRPr lang="en-US" sz="7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2pPr>
            <a:lvl3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3pPr>
            <a:lvl4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4pPr>
            <a:lvl5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Enter Status Summary here</a:t>
            </a:r>
          </a:p>
        </p:txBody>
      </p:sp>
      <p:sp>
        <p:nvSpPr>
          <p:cNvPr id="45" name="Rectangle 44"/>
          <p:cNvSpPr/>
          <p:nvPr userDrawn="1"/>
        </p:nvSpPr>
        <p:spPr>
          <a:xfrm>
            <a:off x="228600" y="1142999"/>
            <a:ext cx="1917700" cy="5422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191919">
                <a:alpha val="40000"/>
              </a:srgbClr>
            </a:solidFill>
            <a:miter lim="800000"/>
            <a:headEnd/>
            <a:tailEnd/>
          </a:ln>
        </p:spPr>
        <p:txBody>
          <a:bodyPr lIns="45720" tIns="301752" rIns="45720" bIns="27432"/>
          <a:lstStyle/>
          <a:p>
            <a:pPr marL="73152" lvl="0" indent="-73152" algn="l" rtl="0" eaLnBrk="1" fontAlgn="auto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Wingdings" pitchFamily="2" charset="2"/>
              <a:buChar char="§"/>
              <a:defRPr/>
            </a:pPr>
            <a:endParaRPr lang="en-US" sz="800" kern="1200" baseline="0" dirty="0">
              <a:solidFill>
                <a:schemeClr val="accent5">
                  <a:lumMod val="75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228600" y="228600"/>
            <a:ext cx="8686800" cy="381000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28600" y="685800"/>
            <a:ext cx="8686800" cy="381000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7686675" y="304800"/>
            <a:ext cx="838200" cy="228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r>
              <a:rPr lang="en-US" sz="900" b="1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RAG Status</a:t>
            </a:r>
            <a:endParaRPr lang="en-US" sz="900" b="1" kern="1200" dirty="0">
              <a:solidFill>
                <a:prstClr val="black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2240277" y="2069590"/>
            <a:ext cx="329184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Achievements</a:t>
            </a:r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5623558" y="2069590"/>
            <a:ext cx="329184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Current Focus / Next Steps</a:t>
            </a:r>
            <a:endParaRPr lang="en-US" sz="1000" b="1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6" name="Rectangle 8"/>
          <p:cNvSpPr>
            <a:spLocks noChangeArrowheads="1"/>
          </p:cNvSpPr>
          <p:nvPr userDrawn="1"/>
        </p:nvSpPr>
        <p:spPr bwMode="auto">
          <a:xfrm>
            <a:off x="8534400" y="304800"/>
            <a:ext cx="304800" cy="228600"/>
          </a:xfrm>
          <a:prstGeom prst="rect">
            <a:avLst/>
          </a:prstGeom>
          <a:solidFill>
            <a:srgbClr val="857C4B"/>
          </a:solidFill>
          <a:ln w="9525" algn="ctr">
            <a:solidFill>
              <a:srgbClr val="857C4B"/>
            </a:solidFill>
            <a:miter lim="800000"/>
            <a:headEnd/>
            <a:tailEnd/>
          </a:ln>
        </p:spPr>
        <p:txBody>
          <a:bodyPr vert="horz" wrap="none" lIns="45687" tIns="45687" rIns="45687" bIns="4568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prstClr val="black"/>
              </a:solidFill>
              <a:latin typeface="+mj-lt"/>
              <a:cs typeface="+mn-cs"/>
            </a:endParaRPr>
          </a:p>
        </p:txBody>
      </p:sp>
      <p:sp>
        <p:nvSpPr>
          <p:cNvPr id="27" name="Rectangle 6"/>
          <p:cNvSpPr>
            <a:spLocks noChangeArrowheads="1"/>
          </p:cNvSpPr>
          <p:nvPr userDrawn="1"/>
        </p:nvSpPr>
        <p:spPr bwMode="auto">
          <a:xfrm>
            <a:off x="3261360" y="752475"/>
            <a:ext cx="2377440" cy="25603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wrap="none" lIns="45720" tIns="0" rIns="45720" bIns="0" anchor="ctr"/>
          <a:lstStyle/>
          <a:p>
            <a:pPr marL="342900" lvl="0" indent="-34290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sz="900" b="1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Tech Lead:</a:t>
            </a:r>
            <a:endParaRPr lang="en-US" sz="900" b="1" kern="1200" dirty="0">
              <a:solidFill>
                <a:prstClr val="black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8" name="Rectangle 6"/>
          <p:cNvSpPr>
            <a:spLocks noChangeArrowheads="1"/>
          </p:cNvSpPr>
          <p:nvPr userDrawn="1"/>
        </p:nvSpPr>
        <p:spPr bwMode="auto">
          <a:xfrm>
            <a:off x="304800" y="757237"/>
            <a:ext cx="2377440" cy="254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wrap="none" lIns="45720" tIns="0" rIns="45720" bIns="0" anchor="ctr"/>
          <a:lstStyle/>
          <a:p>
            <a:pPr marL="342900" lvl="0" indent="-34290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sz="900" b="1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Manager:</a:t>
            </a:r>
            <a:endParaRPr lang="en-US" sz="900" b="1" kern="1200" dirty="0">
              <a:solidFill>
                <a:prstClr val="black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9" name="Rectangle 6"/>
          <p:cNvSpPr>
            <a:spLocks noChangeArrowheads="1"/>
          </p:cNvSpPr>
          <p:nvPr userDrawn="1"/>
        </p:nvSpPr>
        <p:spPr bwMode="auto">
          <a:xfrm>
            <a:off x="6461760" y="752475"/>
            <a:ext cx="2377440" cy="25603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wrap="none" lIns="45720" tIns="0" rIns="45720" bIns="0" anchor="ctr"/>
          <a:lstStyle/>
          <a:p>
            <a:pPr marL="342900" lvl="0" indent="-34290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sz="900" b="1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Initiative Lead:</a:t>
            </a:r>
            <a:endParaRPr lang="en-US" sz="900" b="1" kern="1200" dirty="0">
              <a:solidFill>
                <a:prstClr val="black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209800" y="266700"/>
            <a:ext cx="4724400" cy="304800"/>
          </a:xfrm>
          <a:prstGeom prst="rect">
            <a:avLst/>
          </a:prstGeom>
          <a:solidFill>
            <a:schemeClr val="tx2"/>
          </a:solidFill>
        </p:spPr>
        <p:txBody>
          <a:bodyPr tIns="0" bIns="0" anchor="ctr" anchorCtr="0"/>
          <a:lstStyle>
            <a:lvl1pPr algn="ctr">
              <a:defRPr lang="en-US" sz="12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dirty="0" smtClean="0"/>
              <a:t>Enter Project Name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304800"/>
            <a:ext cx="838200" cy="228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/>
          <a:lstStyle>
            <a:lvl1pPr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9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342900" lvl="0" indent="-342900"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dirty="0" smtClean="0"/>
              <a:t>Enter Date</a:t>
            </a:r>
            <a:endParaRPr lang="en-US" dirty="0"/>
          </a:p>
        </p:txBody>
      </p:sp>
      <p:sp>
        <p:nvSpPr>
          <p:cNvPr id="50" name="Text Placeholder 40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623558" y="2298190"/>
            <a:ext cx="3291840" cy="1463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27432" tIns="36576" rIns="27432" bIns="36576"/>
          <a:lstStyle>
            <a:lvl1pPr marL="73152" indent="-73152" algn="l" rtl="0" eaLnBrk="1" fontAlgn="auto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en-US" sz="800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  <a:lvl2pPr marL="182563" indent="-68263" algn="l" rtl="0" fontAlgn="auto"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Char char="–"/>
              <a:defRPr lang="en-US" sz="7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2pPr>
            <a:lvl3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3pPr>
            <a:lvl4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4pPr>
            <a:lvl5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73152" lvl="0" indent="-73152" algn="l" rtl="0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Enter Current Focus / Next Steps here</a:t>
            </a:r>
          </a:p>
        </p:txBody>
      </p:sp>
      <p:sp>
        <p:nvSpPr>
          <p:cNvPr id="51" name="Text Placeholder 4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240277" y="2298189"/>
            <a:ext cx="3291840" cy="1463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27432" tIns="36576" rIns="27432" bIns="36576"/>
          <a:lstStyle>
            <a:lvl1pPr marL="73152" indent="-73152" algn="l" rtl="0" fontAlgn="auto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en-US" sz="800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  <a:lvl2pPr marL="182563" indent="-68263" algn="l" rtl="0" fontAlgn="auto"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Char char="–"/>
              <a:defRPr lang="en-US" sz="7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2pPr>
            <a:lvl3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3pPr>
            <a:lvl4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4pPr>
            <a:lvl5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Enter Achievements here</a:t>
            </a:r>
          </a:p>
        </p:txBody>
      </p:sp>
      <p:sp>
        <p:nvSpPr>
          <p:cNvPr id="59" name="Text Placeholder 24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375188" y="757237"/>
            <a:ext cx="1508760" cy="254000"/>
          </a:xfrm>
          <a:prstGeom prst="rect">
            <a:avLst/>
          </a:prstGeom>
          <a:ln>
            <a:solidFill>
              <a:srgbClr val="F8F8F8">
                <a:alpha val="0"/>
              </a:srgbClr>
            </a:solidFill>
          </a:ln>
        </p:spPr>
        <p:txBody>
          <a:bodyPr lIns="0" tIns="0" rIns="0" bIns="0" anchor="ctr" anchorCtr="0"/>
          <a:lstStyle>
            <a:lvl1pPr marL="0" indent="0" algn="l">
              <a:lnSpc>
                <a:spcPct val="85000"/>
              </a:lnSpc>
              <a:defRPr kumimoji="1" lang="en-US" sz="9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Name</a:t>
            </a:r>
            <a:endParaRPr lang="en-US" dirty="0"/>
          </a:p>
        </p:txBody>
      </p:sp>
      <p:sp>
        <p:nvSpPr>
          <p:cNvPr id="37" name="Rectangle 6"/>
          <p:cNvSpPr>
            <a:spLocks noChangeArrowheads="1"/>
          </p:cNvSpPr>
          <p:nvPr userDrawn="1"/>
        </p:nvSpPr>
        <p:spPr bwMode="auto">
          <a:xfrm>
            <a:off x="259335" y="3052064"/>
            <a:ext cx="18415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900" b="1" dirty="0" smtClean="0">
                <a:solidFill>
                  <a:schemeClr val="accent5">
                    <a:lumMod val="75000"/>
                  </a:schemeClr>
                </a:solidFill>
                <a:latin typeface="+mj-lt"/>
                <a:cs typeface="+mn-cs"/>
              </a:rPr>
              <a:t>Scope</a:t>
            </a:r>
            <a:endParaRPr lang="en-US" sz="900" b="1" dirty="0">
              <a:solidFill>
                <a:schemeClr val="accent5">
                  <a:lumMod val="75000"/>
                </a:schemeClr>
              </a:solidFill>
              <a:latin typeface="+mj-lt"/>
              <a:cs typeface="+mn-cs"/>
            </a:endParaRPr>
          </a:p>
        </p:txBody>
      </p:sp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2240280" y="1143001"/>
            <a:ext cx="6675120" cy="2286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Current Status Summary</a:t>
            </a:r>
            <a:endParaRPr lang="en-US" sz="1000" b="1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4" name="Rectangle 6"/>
          <p:cNvSpPr>
            <a:spLocks noChangeArrowheads="1"/>
          </p:cNvSpPr>
          <p:nvPr userDrawn="1"/>
        </p:nvSpPr>
        <p:spPr bwMode="auto">
          <a:xfrm>
            <a:off x="265176" y="1196340"/>
            <a:ext cx="184150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 smtClean="0">
                <a:solidFill>
                  <a:schemeClr val="accent5">
                    <a:lumMod val="75000"/>
                  </a:schemeClr>
                </a:solidFill>
                <a:latin typeface="+mj-lt"/>
                <a:cs typeface="+mn-cs"/>
              </a:rPr>
              <a:t>Initiative Background</a:t>
            </a:r>
            <a:endParaRPr lang="en-US" sz="1000" b="1" dirty="0">
              <a:solidFill>
                <a:schemeClr val="accent5">
                  <a:lumMod val="75000"/>
                </a:schemeClr>
              </a:solidFill>
              <a:latin typeface="+mj-lt"/>
              <a:cs typeface="+mn-cs"/>
            </a:endParaRPr>
          </a:p>
        </p:txBody>
      </p:sp>
      <p:sp>
        <p:nvSpPr>
          <p:cNvPr id="65" name="Rectangle 6"/>
          <p:cNvSpPr>
            <a:spLocks noChangeArrowheads="1"/>
          </p:cNvSpPr>
          <p:nvPr userDrawn="1"/>
        </p:nvSpPr>
        <p:spPr bwMode="auto">
          <a:xfrm>
            <a:off x="265176" y="6337300"/>
            <a:ext cx="64008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" tIns="0" bIns="0" anchor="ctr" anchorCtr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900" b="1" dirty="0" smtClean="0">
                <a:solidFill>
                  <a:schemeClr val="accent5">
                    <a:lumMod val="75000"/>
                  </a:schemeClr>
                </a:solidFill>
                <a:latin typeface="+mj-lt"/>
                <a:cs typeface="+mn-cs"/>
              </a:rPr>
              <a:t>Completion</a:t>
            </a:r>
            <a:r>
              <a:rPr lang="en-US" sz="900" b="1" baseline="0" dirty="0" smtClean="0">
                <a:solidFill>
                  <a:schemeClr val="accent5">
                    <a:lumMod val="75000"/>
                  </a:schemeClr>
                </a:solidFill>
                <a:latin typeface="+mj-lt"/>
                <a:cs typeface="+mn-cs"/>
              </a:rPr>
              <a:t> Date</a:t>
            </a:r>
            <a:r>
              <a:rPr lang="en-US" sz="900" b="1" dirty="0" smtClean="0">
                <a:solidFill>
                  <a:schemeClr val="accent5">
                    <a:lumMod val="75000"/>
                  </a:schemeClr>
                </a:solidFill>
                <a:latin typeface="+mj-lt"/>
                <a:cs typeface="+mn-cs"/>
              </a:rPr>
              <a:t>:</a:t>
            </a:r>
            <a:endParaRPr lang="en-US" sz="900" b="1" dirty="0">
              <a:solidFill>
                <a:schemeClr val="accent5">
                  <a:lumMod val="75000"/>
                </a:schemeClr>
              </a:solidFill>
              <a:latin typeface="+mj-lt"/>
              <a:cs typeface="+mn-cs"/>
            </a:endParaRPr>
          </a:p>
        </p:txBody>
      </p:sp>
      <p:sp>
        <p:nvSpPr>
          <p:cNvPr id="66" name="Text Placeholder 24"/>
          <p:cNvSpPr>
            <a:spLocks noGrp="1"/>
          </p:cNvSpPr>
          <p:nvPr>
            <p:ph type="body" sz="quarter" idx="32" hasCustomPrompt="1"/>
          </p:nvPr>
        </p:nvSpPr>
        <p:spPr>
          <a:xfrm>
            <a:off x="1228725" y="6337300"/>
            <a:ext cx="822960" cy="177800"/>
          </a:xfrm>
          <a:prstGeom prst="rect">
            <a:avLst/>
          </a:prstGeom>
          <a:noFill/>
          <a:ln>
            <a:solidFill>
              <a:srgbClr val="F8F8F8">
                <a:alpha val="0"/>
              </a:srgbClr>
            </a:solidFill>
          </a:ln>
        </p:spPr>
        <p:txBody>
          <a:bodyPr lIns="27432" tIns="0" rIns="27432" bIns="0" anchor="ctr" anchorCtr="0"/>
          <a:lstStyle>
            <a:lvl1pPr marL="57150" indent="-57150" algn="l" rtl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itchFamily="2" charset="2"/>
              <a:buNone/>
              <a:defRPr lang="en-US" sz="900" b="0" kern="1200" dirty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57150" lvl="0" indent="-5715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85000"/>
              <a:buFont typeface="Wingdings" pitchFamily="2" charset="2"/>
              <a:buNone/>
            </a:pPr>
            <a:r>
              <a:rPr lang="en-US" dirty="0" smtClean="0"/>
              <a:t>Enter date </a:t>
            </a:r>
            <a:endParaRPr lang="en-US" dirty="0"/>
          </a:p>
        </p:txBody>
      </p:sp>
      <p:sp>
        <p:nvSpPr>
          <p:cNvPr id="67" name="Rectangle 6"/>
          <p:cNvSpPr>
            <a:spLocks noChangeArrowheads="1"/>
          </p:cNvSpPr>
          <p:nvPr userDrawn="1"/>
        </p:nvSpPr>
        <p:spPr bwMode="auto">
          <a:xfrm>
            <a:off x="259335" y="1524000"/>
            <a:ext cx="18415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900" b="1" dirty="0" smtClean="0">
                <a:solidFill>
                  <a:schemeClr val="accent5">
                    <a:lumMod val="75000"/>
                  </a:schemeClr>
                </a:solidFill>
                <a:latin typeface="+mj-lt"/>
                <a:cs typeface="+mn-cs"/>
              </a:rPr>
              <a:t>Objective</a:t>
            </a:r>
            <a:endParaRPr lang="en-US" sz="900" b="1" dirty="0">
              <a:solidFill>
                <a:schemeClr val="accent5">
                  <a:lumMod val="75000"/>
                </a:schemeClr>
              </a:solidFill>
              <a:latin typeface="+mj-lt"/>
              <a:cs typeface="+mn-cs"/>
            </a:endParaRPr>
          </a:p>
        </p:txBody>
      </p:sp>
      <p:sp>
        <p:nvSpPr>
          <p:cNvPr id="71" name="Rectangle 6"/>
          <p:cNvSpPr>
            <a:spLocks noChangeArrowheads="1"/>
          </p:cNvSpPr>
          <p:nvPr userDrawn="1"/>
        </p:nvSpPr>
        <p:spPr bwMode="auto">
          <a:xfrm>
            <a:off x="259335" y="4580128"/>
            <a:ext cx="18415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900" b="1" dirty="0" smtClean="0">
                <a:solidFill>
                  <a:schemeClr val="accent5">
                    <a:lumMod val="75000"/>
                  </a:schemeClr>
                </a:solidFill>
                <a:latin typeface="+mj-lt"/>
                <a:cs typeface="+mn-cs"/>
              </a:rPr>
              <a:t>Benefits/ROI</a:t>
            </a:r>
            <a:endParaRPr lang="en-US" sz="900" b="1" dirty="0">
              <a:solidFill>
                <a:schemeClr val="accent5">
                  <a:lumMod val="75000"/>
                </a:schemeClr>
              </a:solidFill>
              <a:latin typeface="+mj-lt"/>
              <a:cs typeface="+mn-cs"/>
            </a:endParaRPr>
          </a:p>
        </p:txBody>
      </p:sp>
      <p:sp>
        <p:nvSpPr>
          <p:cNvPr id="74" name="Rectangle 6"/>
          <p:cNvSpPr>
            <a:spLocks noChangeArrowheads="1"/>
          </p:cNvSpPr>
          <p:nvPr userDrawn="1"/>
        </p:nvSpPr>
        <p:spPr bwMode="auto">
          <a:xfrm>
            <a:off x="265176" y="6079651"/>
            <a:ext cx="64008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" tIns="0" bIns="0" anchor="ctr" anchorCtr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900" b="1" dirty="0" smtClean="0">
                <a:solidFill>
                  <a:schemeClr val="accent5">
                    <a:lumMod val="75000"/>
                  </a:schemeClr>
                </a:solidFill>
                <a:latin typeface="+mj-lt"/>
                <a:cs typeface="+mn-cs"/>
              </a:rPr>
              <a:t>Priority:</a:t>
            </a:r>
            <a:endParaRPr lang="en-US" sz="900" b="1" dirty="0">
              <a:solidFill>
                <a:schemeClr val="accent5">
                  <a:lumMod val="75000"/>
                </a:schemeClr>
              </a:solidFill>
              <a:latin typeface="+mj-lt"/>
              <a:cs typeface="+mn-cs"/>
            </a:endParaRPr>
          </a:p>
        </p:txBody>
      </p:sp>
      <p:sp>
        <p:nvSpPr>
          <p:cNvPr id="76" name="Text Placeholder 24"/>
          <p:cNvSpPr>
            <a:spLocks noGrp="1"/>
          </p:cNvSpPr>
          <p:nvPr>
            <p:ph type="body" sz="quarter" idx="35" hasCustomPrompt="1"/>
          </p:nvPr>
        </p:nvSpPr>
        <p:spPr>
          <a:xfrm>
            <a:off x="717093" y="6079651"/>
            <a:ext cx="1280160" cy="177800"/>
          </a:xfrm>
          <a:prstGeom prst="rect">
            <a:avLst/>
          </a:prstGeom>
          <a:noFill/>
          <a:ln>
            <a:solidFill>
              <a:srgbClr val="F8F8F8">
                <a:alpha val="0"/>
              </a:srgbClr>
            </a:solidFill>
          </a:ln>
        </p:spPr>
        <p:txBody>
          <a:bodyPr lIns="27432" tIns="0" rIns="27432" bIns="0" anchor="ctr" anchorCtr="0"/>
          <a:lstStyle>
            <a:lvl1pPr marL="57150" indent="-57150" algn="l" rtl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itchFamily="2" charset="2"/>
              <a:buNone/>
              <a:defRPr lang="en-US" sz="900" b="0" kern="1200" dirty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Low, Medium or High</a:t>
            </a:r>
            <a:endParaRPr lang="en-US" dirty="0"/>
          </a:p>
        </p:txBody>
      </p:sp>
      <p:sp>
        <p:nvSpPr>
          <p:cNvPr id="80" name="Text Placeholder 40"/>
          <p:cNvSpPr>
            <a:spLocks noGrp="1"/>
          </p:cNvSpPr>
          <p:nvPr>
            <p:ph type="body" sz="quarter" idx="42" hasCustomPrompt="1"/>
          </p:nvPr>
        </p:nvSpPr>
        <p:spPr>
          <a:xfrm>
            <a:off x="259335" y="3211067"/>
            <a:ext cx="1854200" cy="1282700"/>
          </a:xfrm>
          <a:prstGeom prst="rect">
            <a:avLst/>
          </a:prstGeom>
          <a:noFill/>
          <a:ln w="9525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27432" tIns="36576" rIns="27432" bIns="36576"/>
          <a:lstStyle>
            <a:lvl1pPr marL="73152" indent="-73152" algn="l" rtl="0" fontAlgn="auto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en-US" sz="700" kern="1200" baseline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82563" indent="-68263" algn="l" rtl="0" fontAlgn="auto"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Char char="–"/>
              <a:defRPr lang="en-US" sz="700" kern="1200" baseline="0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3pPr>
            <a:lvl4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4pPr>
            <a:lvl5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Enter Scope here</a:t>
            </a:r>
          </a:p>
        </p:txBody>
      </p:sp>
      <p:sp>
        <p:nvSpPr>
          <p:cNvPr id="83" name="Text Placeholder 40"/>
          <p:cNvSpPr>
            <a:spLocks noGrp="1"/>
          </p:cNvSpPr>
          <p:nvPr>
            <p:ph type="body" sz="quarter" idx="43" hasCustomPrompt="1"/>
          </p:nvPr>
        </p:nvSpPr>
        <p:spPr>
          <a:xfrm>
            <a:off x="259335" y="1680464"/>
            <a:ext cx="1854200" cy="1282700"/>
          </a:xfrm>
          <a:prstGeom prst="rect">
            <a:avLst/>
          </a:prstGeom>
          <a:noFill/>
          <a:ln w="9525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27432" tIns="36576" rIns="27432" bIns="36576"/>
          <a:lstStyle>
            <a:lvl1pPr marL="73152" indent="-73152" algn="l" rtl="0" fontAlgn="auto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en-US" sz="700" kern="1200" baseline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82563" indent="-68263" algn="l" rtl="0" fontAlgn="auto"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Char char="–"/>
              <a:defRPr lang="en-US" sz="700" kern="1200" baseline="0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3pPr>
            <a:lvl4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4pPr>
            <a:lvl5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Enter Objectives here</a:t>
            </a:r>
          </a:p>
        </p:txBody>
      </p:sp>
      <p:sp>
        <p:nvSpPr>
          <p:cNvPr id="84" name="Text Placeholder 40"/>
          <p:cNvSpPr>
            <a:spLocks noGrp="1"/>
          </p:cNvSpPr>
          <p:nvPr>
            <p:ph type="body" sz="quarter" idx="44" hasCustomPrompt="1"/>
          </p:nvPr>
        </p:nvSpPr>
        <p:spPr>
          <a:xfrm>
            <a:off x="259335" y="4736592"/>
            <a:ext cx="1854200" cy="1282700"/>
          </a:xfrm>
          <a:prstGeom prst="rect">
            <a:avLst/>
          </a:prstGeom>
          <a:noFill/>
          <a:ln w="9525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27432" tIns="36576" rIns="27432" bIns="36576"/>
          <a:lstStyle>
            <a:lvl1pPr marL="73152" indent="-73152" algn="l" rtl="0" fontAlgn="auto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en-US" sz="700" kern="1200" baseline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82563" indent="-68263" algn="l" rtl="0" fontAlgn="auto"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Char char="–"/>
              <a:defRPr lang="en-US" sz="700" kern="1200" baseline="0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3pPr>
            <a:lvl4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4pPr>
            <a:lvl5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Enter Benefits and Return on Investment here</a:t>
            </a:r>
          </a:p>
        </p:txBody>
      </p:sp>
      <p:sp>
        <p:nvSpPr>
          <p:cNvPr id="53" name="Rectangle 6"/>
          <p:cNvSpPr>
            <a:spLocks noChangeArrowheads="1"/>
          </p:cNvSpPr>
          <p:nvPr userDrawn="1"/>
        </p:nvSpPr>
        <p:spPr bwMode="auto">
          <a:xfrm>
            <a:off x="2240277" y="4768514"/>
            <a:ext cx="822960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 smtClean="0">
                <a:solidFill>
                  <a:schemeClr val="bg1"/>
                </a:solidFill>
                <a:latin typeface="+mj-lt"/>
                <a:cs typeface="+mn-cs"/>
              </a:rPr>
              <a:t>Financials</a:t>
            </a:r>
            <a:endParaRPr lang="en-US" sz="900" b="0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55" name="Rectangle 6"/>
          <p:cNvSpPr>
            <a:spLocks noChangeArrowheads="1"/>
          </p:cNvSpPr>
          <p:nvPr userDrawn="1"/>
        </p:nvSpPr>
        <p:spPr bwMode="auto">
          <a:xfrm>
            <a:off x="2240278" y="5697219"/>
            <a:ext cx="825500" cy="8686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 smtClean="0">
                <a:solidFill>
                  <a:schemeClr val="bg1"/>
                </a:solidFill>
                <a:latin typeface="+mj-lt"/>
                <a:cs typeface="+mn-cs"/>
              </a:rPr>
              <a:t>Risk</a:t>
            </a:r>
            <a:endParaRPr lang="en-US" sz="900" b="0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56" name="Rectangle 6"/>
          <p:cNvSpPr>
            <a:spLocks noChangeArrowheads="1"/>
          </p:cNvSpPr>
          <p:nvPr userDrawn="1"/>
        </p:nvSpPr>
        <p:spPr bwMode="auto">
          <a:xfrm>
            <a:off x="2240277" y="3834729"/>
            <a:ext cx="822960" cy="8686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 smtClean="0">
                <a:solidFill>
                  <a:schemeClr val="bg1"/>
                </a:solidFill>
                <a:latin typeface="+mj-lt"/>
                <a:cs typeface="+mn-cs"/>
              </a:rPr>
              <a:t>Dependency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45" hasCustomPrompt="1"/>
          </p:nvPr>
        </p:nvSpPr>
        <p:spPr>
          <a:xfrm>
            <a:off x="3063240" y="3834729"/>
            <a:ext cx="5854700" cy="86868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27432" tIns="36576" rIns="27432" bIns="36576" numCol="2"/>
          <a:lstStyle>
            <a:lvl1pPr marL="73152" indent="-73152" algn="l" rtl="0" fontAlgn="auto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en-US" sz="800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  <a:lvl2pPr marL="182563" indent="-68263" algn="l" rtl="0" fontAlgn="auto"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Char char="–"/>
              <a:defRPr lang="en-US" sz="7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2pPr>
            <a:lvl3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3pPr>
            <a:lvl4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4pPr>
            <a:lvl5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Enter Key Dependencies here</a:t>
            </a:r>
          </a:p>
        </p:txBody>
      </p:sp>
      <p:sp>
        <p:nvSpPr>
          <p:cNvPr id="42" name="Text Placeholder 40"/>
          <p:cNvSpPr>
            <a:spLocks noGrp="1"/>
          </p:cNvSpPr>
          <p:nvPr>
            <p:ph type="body" sz="quarter" idx="46" hasCustomPrompt="1"/>
          </p:nvPr>
        </p:nvSpPr>
        <p:spPr>
          <a:xfrm>
            <a:off x="3063240" y="4768514"/>
            <a:ext cx="5854700" cy="863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27432" tIns="36576" rIns="27432" bIns="36576" numCol="2"/>
          <a:lstStyle>
            <a:lvl1pPr marL="73152" indent="-73152" algn="l" rtl="0" fontAlgn="auto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en-US" sz="800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  <a:lvl2pPr marL="182563" indent="-68263" algn="l" rtl="0" fontAlgn="auto"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Char char="–"/>
              <a:defRPr lang="en-US" sz="7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2pPr>
            <a:lvl3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3pPr>
            <a:lvl4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4pPr>
            <a:lvl5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If applicable enter a summary of finance (total budget approved, to-date spend, forecast </a:t>
            </a:r>
            <a:r>
              <a:rPr lang="en-US" dirty="0" err="1" smtClean="0"/>
              <a:t>etc</a:t>
            </a:r>
            <a:r>
              <a:rPr lang="en-US" dirty="0" smtClean="0"/>
              <a:t>) (if not applicable detail why)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47" hasCustomPrompt="1"/>
          </p:nvPr>
        </p:nvSpPr>
        <p:spPr>
          <a:xfrm>
            <a:off x="3063240" y="5697219"/>
            <a:ext cx="5854700" cy="86868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27432" tIns="36576" rIns="27432" bIns="36576" numCol="2"/>
          <a:lstStyle>
            <a:lvl1pPr marL="73152" indent="-73152" algn="l" rtl="0" fontAlgn="auto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en-US" sz="800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  <a:lvl2pPr marL="182563" indent="-68263" algn="l" rtl="0" fontAlgn="auto"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Char char="–"/>
              <a:defRPr lang="en-US" sz="7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2pPr>
            <a:lvl3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3pPr>
            <a:lvl4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4pPr>
            <a:lvl5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If there are any activities that you would like to be considered for the weekly newsletter, enter details here</a:t>
            </a:r>
          </a:p>
        </p:txBody>
      </p:sp>
      <p:sp>
        <p:nvSpPr>
          <p:cNvPr id="43" name="Text Box 6"/>
          <p:cNvSpPr txBox="1">
            <a:spLocks noChangeArrowheads="1"/>
          </p:cNvSpPr>
          <p:nvPr userDrawn="1"/>
        </p:nvSpPr>
        <p:spPr bwMode="auto">
          <a:xfrm>
            <a:off x="4343400" y="6620827"/>
            <a:ext cx="4572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79BE217-EF7E-4B40-980D-BA2786CEB353}" type="slidenum">
              <a:rPr lang="en-US" sz="9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charset="0"/>
              </a:rPr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Arial" charset="0"/>
            </a:endParaRPr>
          </a:p>
        </p:txBody>
      </p:sp>
      <p:sp>
        <p:nvSpPr>
          <p:cNvPr id="41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963022" y="757237"/>
            <a:ext cx="1691640" cy="254000"/>
          </a:xfrm>
          <a:prstGeom prst="rect">
            <a:avLst/>
          </a:prstGeom>
          <a:ln>
            <a:solidFill>
              <a:srgbClr val="F8F8F8">
                <a:alpha val="0"/>
              </a:srgbClr>
            </a:solidFill>
          </a:ln>
        </p:spPr>
        <p:txBody>
          <a:bodyPr lIns="0" tIns="0" rIns="0" bIns="0" anchor="ctr" anchorCtr="0"/>
          <a:lstStyle>
            <a:lvl1pPr marL="0" indent="0" algn="l">
              <a:lnSpc>
                <a:spcPct val="85000"/>
              </a:lnSpc>
              <a:defRPr kumimoji="1" lang="en-US" sz="9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Name</a:t>
            </a:r>
            <a:endParaRPr lang="en-US" dirty="0"/>
          </a:p>
        </p:txBody>
      </p:sp>
      <p:sp>
        <p:nvSpPr>
          <p:cNvPr id="46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937882" y="757237"/>
            <a:ext cx="1783080" cy="254000"/>
          </a:xfrm>
          <a:prstGeom prst="rect">
            <a:avLst/>
          </a:prstGeom>
          <a:noFill/>
          <a:ln>
            <a:solidFill>
              <a:srgbClr val="F8F8F8">
                <a:alpha val="0"/>
              </a:srgbClr>
            </a:solidFill>
          </a:ln>
        </p:spPr>
        <p:txBody>
          <a:bodyPr lIns="0" tIns="0" rIns="0" bIns="0" anchor="ctr" anchorCtr="0"/>
          <a:lstStyle>
            <a:lvl1pPr marL="0" indent="0" algn="l">
              <a:lnSpc>
                <a:spcPct val="85000"/>
              </a:lnSpc>
              <a:defRPr kumimoji="1" lang="en-US" sz="9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00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B - P2 - RM-Gantt - Short Te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8F6F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0" latinLnBrk="0" hangingPunct="0">
              <a:lnSpc>
                <a:spcPct val="106000"/>
              </a:lnSpc>
              <a:buClr>
                <a:srgbClr val="003399"/>
              </a:buClr>
              <a:buSzPct val="100000"/>
              <a:buFontTx/>
              <a:buNone/>
              <a:tabLst/>
              <a:defRPr/>
            </a:pP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62" name="Rectangle 148"/>
          <p:cNvSpPr>
            <a:spLocks noChangeArrowheads="1"/>
          </p:cNvSpPr>
          <p:nvPr userDrawn="1"/>
        </p:nvSpPr>
        <p:spPr bwMode="auto">
          <a:xfrm>
            <a:off x="365764" y="1941447"/>
            <a:ext cx="8408325" cy="4521200"/>
          </a:xfrm>
          <a:prstGeom prst="rect">
            <a:avLst/>
          </a:prstGeom>
          <a:solidFill>
            <a:schemeClr val="accent3"/>
          </a:solidFill>
          <a:ln>
            <a:solidFill>
              <a:srgbClr val="F7F5EF">
                <a:alpha val="50196"/>
              </a:srgbClr>
            </a:solidFill>
          </a:ln>
        </p:spPr>
        <p:txBody>
          <a:bodyPr wrap="square" lIns="36576" tIns="36576" rIns="36576" bIns="36576">
            <a:noAutofit/>
          </a:bodyPr>
          <a:lstStyle/>
          <a:p>
            <a:pPr marL="91440" indent="-91440" eaLnBrk="0" fontAlgn="auto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397BC"/>
              </a:buClr>
              <a:buSzPct val="100000"/>
              <a:buFont typeface="Wingdings" pitchFamily="2" charset="2"/>
              <a:buChar char="§"/>
            </a:pPr>
            <a:endParaRPr lang="en-GB" sz="9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111" name="Group 110"/>
          <p:cNvGrpSpPr/>
          <p:nvPr userDrawn="1"/>
        </p:nvGrpSpPr>
        <p:grpSpPr>
          <a:xfrm>
            <a:off x="793966" y="1941450"/>
            <a:ext cx="7551921" cy="4521199"/>
            <a:chOff x="876300" y="2057106"/>
            <a:chExt cx="7391400" cy="4521199"/>
          </a:xfrm>
        </p:grpSpPr>
        <p:sp>
          <p:nvSpPr>
            <p:cNvPr id="112" name="Line 164"/>
            <p:cNvSpPr>
              <a:spLocks noChangeShapeType="1"/>
            </p:cNvSpPr>
            <p:nvPr/>
          </p:nvSpPr>
          <p:spPr bwMode="auto">
            <a:xfrm>
              <a:off x="3900132" y="2057106"/>
              <a:ext cx="1587" cy="4521199"/>
            </a:xfrm>
            <a:prstGeom prst="line">
              <a:avLst/>
            </a:prstGeom>
            <a:noFill/>
            <a:ln w="1270">
              <a:solidFill>
                <a:srgbClr val="E1E1E1"/>
              </a:solidFill>
              <a:prstDash val="solid"/>
              <a:round/>
              <a:headEnd/>
              <a:tailEnd/>
            </a:ln>
          </p:spPr>
          <p:txBody>
            <a:bodyPr lIns="0" tIns="0" rIns="0" bIns="0" anchor="b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900" kern="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13" name="Line 164"/>
            <p:cNvSpPr>
              <a:spLocks noChangeShapeType="1"/>
            </p:cNvSpPr>
            <p:nvPr/>
          </p:nvSpPr>
          <p:spPr bwMode="auto">
            <a:xfrm>
              <a:off x="8266113" y="2057106"/>
              <a:ext cx="1587" cy="4521199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</p:spPr>
          <p:txBody>
            <a:bodyPr lIns="0" tIns="0" rIns="0" bIns="0" anchor="b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900" kern="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14" name="Line 164"/>
            <p:cNvSpPr>
              <a:spLocks noChangeShapeType="1"/>
            </p:cNvSpPr>
            <p:nvPr/>
          </p:nvSpPr>
          <p:spPr bwMode="auto">
            <a:xfrm>
              <a:off x="7362305" y="2057106"/>
              <a:ext cx="1587" cy="4521199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</p:spPr>
          <p:txBody>
            <a:bodyPr lIns="0" tIns="0" rIns="0" bIns="0" anchor="b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900" kern="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15" name="Line 164"/>
            <p:cNvSpPr>
              <a:spLocks noChangeShapeType="1"/>
            </p:cNvSpPr>
            <p:nvPr/>
          </p:nvSpPr>
          <p:spPr bwMode="auto">
            <a:xfrm>
              <a:off x="2604204" y="2057106"/>
              <a:ext cx="1587" cy="4521199"/>
            </a:xfrm>
            <a:prstGeom prst="line">
              <a:avLst/>
            </a:prstGeom>
            <a:noFill/>
            <a:ln w="1270">
              <a:solidFill>
                <a:srgbClr val="E1E1E1"/>
              </a:solidFill>
              <a:prstDash val="solid"/>
              <a:round/>
              <a:headEnd/>
              <a:tailEnd/>
            </a:ln>
          </p:spPr>
          <p:txBody>
            <a:bodyPr lIns="0" tIns="0" rIns="0" bIns="0" anchor="b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900" kern="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16" name="Line 164"/>
            <p:cNvSpPr>
              <a:spLocks noChangeShapeType="1"/>
            </p:cNvSpPr>
            <p:nvPr/>
          </p:nvSpPr>
          <p:spPr bwMode="auto">
            <a:xfrm>
              <a:off x="1740252" y="2057106"/>
              <a:ext cx="1587" cy="4521199"/>
            </a:xfrm>
            <a:prstGeom prst="line">
              <a:avLst/>
            </a:prstGeom>
            <a:noFill/>
            <a:ln w="1270">
              <a:solidFill>
                <a:srgbClr val="E1E1E1"/>
              </a:solidFill>
              <a:prstDash val="solid"/>
              <a:round/>
              <a:headEnd/>
              <a:tailEnd/>
            </a:ln>
          </p:spPr>
          <p:txBody>
            <a:bodyPr lIns="0" tIns="0" rIns="0" bIns="0" anchor="b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900" kern="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17" name="Line 164"/>
            <p:cNvSpPr>
              <a:spLocks noChangeShapeType="1"/>
            </p:cNvSpPr>
            <p:nvPr/>
          </p:nvSpPr>
          <p:spPr bwMode="auto">
            <a:xfrm>
              <a:off x="2172228" y="2057106"/>
              <a:ext cx="1587" cy="4521199"/>
            </a:xfrm>
            <a:prstGeom prst="line">
              <a:avLst/>
            </a:prstGeom>
            <a:noFill/>
            <a:ln w="1270">
              <a:solidFill>
                <a:srgbClr val="E1E1E1"/>
              </a:solidFill>
              <a:prstDash val="solid"/>
              <a:round/>
              <a:headEnd/>
              <a:tailEnd/>
            </a:ln>
          </p:spPr>
          <p:txBody>
            <a:bodyPr lIns="0" tIns="0" rIns="0" bIns="0" anchor="b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900" kern="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18" name="Line 164"/>
            <p:cNvSpPr>
              <a:spLocks noChangeShapeType="1"/>
            </p:cNvSpPr>
            <p:nvPr/>
          </p:nvSpPr>
          <p:spPr bwMode="auto">
            <a:xfrm>
              <a:off x="1308276" y="2057106"/>
              <a:ext cx="1587" cy="4521199"/>
            </a:xfrm>
            <a:prstGeom prst="line">
              <a:avLst/>
            </a:prstGeom>
            <a:noFill/>
            <a:ln w="1270">
              <a:solidFill>
                <a:srgbClr val="E1E1E1"/>
              </a:solidFill>
              <a:prstDash val="solid"/>
              <a:round/>
              <a:headEnd/>
              <a:tailEnd/>
            </a:ln>
          </p:spPr>
          <p:txBody>
            <a:bodyPr lIns="0" tIns="0" rIns="0" bIns="0" anchor="b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900" kern="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19" name="Line 164"/>
            <p:cNvSpPr>
              <a:spLocks noChangeShapeType="1"/>
            </p:cNvSpPr>
            <p:nvPr/>
          </p:nvSpPr>
          <p:spPr bwMode="auto">
            <a:xfrm>
              <a:off x="3468156" y="2057106"/>
              <a:ext cx="1587" cy="4521199"/>
            </a:xfrm>
            <a:prstGeom prst="line">
              <a:avLst/>
            </a:prstGeom>
            <a:noFill/>
            <a:ln w="1270">
              <a:solidFill>
                <a:srgbClr val="E1E1E1"/>
              </a:solidFill>
              <a:prstDash val="solid"/>
              <a:round/>
              <a:headEnd/>
              <a:tailEnd/>
            </a:ln>
          </p:spPr>
          <p:txBody>
            <a:bodyPr lIns="0" tIns="0" rIns="0" bIns="0" anchor="b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900" kern="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20" name="Line 164"/>
            <p:cNvSpPr>
              <a:spLocks noChangeShapeType="1"/>
            </p:cNvSpPr>
            <p:nvPr/>
          </p:nvSpPr>
          <p:spPr bwMode="auto">
            <a:xfrm>
              <a:off x="3036180" y="2057106"/>
              <a:ext cx="1587" cy="4521199"/>
            </a:xfrm>
            <a:prstGeom prst="line">
              <a:avLst/>
            </a:prstGeom>
            <a:noFill/>
            <a:ln w="1270">
              <a:solidFill>
                <a:srgbClr val="E1E1E1"/>
              </a:solidFill>
              <a:prstDash val="solid"/>
              <a:round/>
              <a:headEnd/>
              <a:tailEnd/>
            </a:ln>
          </p:spPr>
          <p:txBody>
            <a:bodyPr lIns="0" tIns="0" rIns="0" bIns="0" anchor="b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900" kern="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21" name="Line 164"/>
            <p:cNvSpPr>
              <a:spLocks noChangeShapeType="1"/>
            </p:cNvSpPr>
            <p:nvPr/>
          </p:nvSpPr>
          <p:spPr bwMode="auto">
            <a:xfrm>
              <a:off x="876300" y="2057106"/>
              <a:ext cx="1587" cy="4521199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</p:spPr>
          <p:txBody>
            <a:bodyPr lIns="0" tIns="0" rIns="0" bIns="0" anchor="b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900" kern="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22" name="Line 164"/>
            <p:cNvSpPr>
              <a:spLocks noChangeShapeType="1"/>
            </p:cNvSpPr>
            <p:nvPr/>
          </p:nvSpPr>
          <p:spPr bwMode="auto">
            <a:xfrm>
              <a:off x="5628033" y="2057106"/>
              <a:ext cx="1587" cy="4521199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</p:spPr>
          <p:txBody>
            <a:bodyPr lIns="0" tIns="0" rIns="0" bIns="0" anchor="b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900" kern="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23" name="Line 164"/>
            <p:cNvSpPr>
              <a:spLocks noChangeShapeType="1"/>
            </p:cNvSpPr>
            <p:nvPr/>
          </p:nvSpPr>
          <p:spPr bwMode="auto">
            <a:xfrm>
              <a:off x="4332108" y="2057106"/>
              <a:ext cx="1587" cy="4521199"/>
            </a:xfrm>
            <a:prstGeom prst="line">
              <a:avLst/>
            </a:prstGeom>
            <a:noFill/>
            <a:ln w="1270">
              <a:solidFill>
                <a:srgbClr val="E1E1E1"/>
              </a:solidFill>
              <a:prstDash val="solid"/>
              <a:round/>
              <a:headEnd/>
              <a:tailEnd/>
            </a:ln>
          </p:spPr>
          <p:txBody>
            <a:bodyPr lIns="0" tIns="0" rIns="0" bIns="0" anchor="b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900" kern="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24" name="Line 164"/>
            <p:cNvSpPr>
              <a:spLocks noChangeShapeType="1"/>
            </p:cNvSpPr>
            <p:nvPr/>
          </p:nvSpPr>
          <p:spPr bwMode="auto">
            <a:xfrm>
              <a:off x="4764084" y="2057106"/>
              <a:ext cx="1587" cy="4521199"/>
            </a:xfrm>
            <a:prstGeom prst="line">
              <a:avLst/>
            </a:prstGeom>
            <a:noFill/>
            <a:ln w="1270">
              <a:solidFill>
                <a:srgbClr val="E1E1E1"/>
              </a:solidFill>
              <a:prstDash val="solid"/>
              <a:round/>
              <a:headEnd/>
              <a:tailEnd/>
            </a:ln>
          </p:spPr>
          <p:txBody>
            <a:bodyPr lIns="0" tIns="0" rIns="0" bIns="0" anchor="b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900" kern="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25" name="Line 164"/>
            <p:cNvSpPr>
              <a:spLocks noChangeShapeType="1"/>
            </p:cNvSpPr>
            <p:nvPr/>
          </p:nvSpPr>
          <p:spPr bwMode="auto">
            <a:xfrm>
              <a:off x="5196060" y="2057106"/>
              <a:ext cx="1587" cy="4521199"/>
            </a:xfrm>
            <a:prstGeom prst="line">
              <a:avLst/>
            </a:prstGeom>
            <a:noFill/>
            <a:ln w="1270">
              <a:solidFill>
                <a:srgbClr val="E1E1E1"/>
              </a:solidFill>
              <a:prstDash val="solid"/>
              <a:round/>
              <a:headEnd/>
              <a:tailEnd/>
            </a:ln>
          </p:spPr>
          <p:txBody>
            <a:bodyPr lIns="0" tIns="0" rIns="0" bIns="0" anchor="b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900" kern="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26" name="Line 164"/>
            <p:cNvSpPr>
              <a:spLocks noChangeShapeType="1"/>
            </p:cNvSpPr>
            <p:nvPr/>
          </p:nvSpPr>
          <p:spPr bwMode="auto">
            <a:xfrm>
              <a:off x="6495169" y="2057106"/>
              <a:ext cx="1587" cy="4521199"/>
            </a:xfrm>
            <a:prstGeom prst="line">
              <a:avLst/>
            </a:prstGeom>
            <a:noFill/>
            <a:ln w="1270">
              <a:solidFill>
                <a:srgbClr val="E1E1E1"/>
              </a:solidFill>
              <a:prstDash val="solid"/>
              <a:round/>
              <a:headEnd/>
              <a:tailEnd/>
            </a:ln>
          </p:spPr>
          <p:txBody>
            <a:bodyPr lIns="0" tIns="0" rIns="0" bIns="0" anchor="b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900" kern="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27" name="Line 164"/>
            <p:cNvSpPr>
              <a:spLocks noChangeShapeType="1"/>
            </p:cNvSpPr>
            <p:nvPr/>
          </p:nvSpPr>
          <p:spPr bwMode="auto">
            <a:xfrm>
              <a:off x="6928737" y="2057106"/>
              <a:ext cx="1587" cy="4521199"/>
            </a:xfrm>
            <a:prstGeom prst="line">
              <a:avLst/>
            </a:prstGeom>
            <a:noFill/>
            <a:ln w="1270">
              <a:solidFill>
                <a:srgbClr val="E1E1E1"/>
              </a:solidFill>
              <a:prstDash val="solid"/>
              <a:round/>
              <a:headEnd/>
              <a:tailEnd/>
            </a:ln>
          </p:spPr>
          <p:txBody>
            <a:bodyPr lIns="0" tIns="0" rIns="0" bIns="0" anchor="b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900" kern="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28" name="Line 164"/>
            <p:cNvSpPr>
              <a:spLocks noChangeShapeType="1"/>
            </p:cNvSpPr>
            <p:nvPr/>
          </p:nvSpPr>
          <p:spPr bwMode="auto">
            <a:xfrm>
              <a:off x="7814209" y="2057106"/>
              <a:ext cx="1587" cy="4521199"/>
            </a:xfrm>
            <a:prstGeom prst="line">
              <a:avLst/>
            </a:prstGeom>
            <a:noFill/>
            <a:ln w="1270">
              <a:solidFill>
                <a:srgbClr val="E1E1E1"/>
              </a:solidFill>
              <a:prstDash val="solid"/>
              <a:round/>
              <a:headEnd/>
              <a:tailEnd/>
            </a:ln>
          </p:spPr>
          <p:txBody>
            <a:bodyPr lIns="0" tIns="0" rIns="0" bIns="0" anchor="b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900" kern="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29" name="Line 164"/>
            <p:cNvSpPr>
              <a:spLocks noChangeShapeType="1"/>
            </p:cNvSpPr>
            <p:nvPr/>
          </p:nvSpPr>
          <p:spPr bwMode="auto">
            <a:xfrm>
              <a:off x="6061601" y="2057106"/>
              <a:ext cx="1587" cy="4521199"/>
            </a:xfrm>
            <a:prstGeom prst="line">
              <a:avLst/>
            </a:prstGeom>
            <a:noFill/>
            <a:ln w="1270">
              <a:solidFill>
                <a:srgbClr val="E1E1E1"/>
              </a:solidFill>
              <a:prstDash val="solid"/>
              <a:round/>
              <a:headEnd/>
              <a:tailEnd/>
            </a:ln>
          </p:spPr>
          <p:txBody>
            <a:bodyPr lIns="0" tIns="0" rIns="0" bIns="0" anchor="b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900" kern="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157" name="Text Box 33"/>
          <p:cNvSpPr txBox="1">
            <a:spLocks noChangeArrowheads="1"/>
          </p:cNvSpPr>
          <p:nvPr userDrawn="1"/>
        </p:nvSpPr>
        <p:spPr bwMode="auto">
          <a:xfrm>
            <a:off x="365761" y="1488377"/>
            <a:ext cx="5255203" cy="182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5000"/>
              <a:defRPr/>
            </a:pPr>
            <a:r>
              <a:rPr lang="en-US" sz="1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2014</a:t>
            </a:r>
            <a:endParaRPr lang="en-US" sz="1000" b="1" kern="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58" name="Text Box 33"/>
          <p:cNvSpPr txBox="1">
            <a:spLocks noChangeArrowheads="1"/>
          </p:cNvSpPr>
          <p:nvPr userDrawn="1"/>
        </p:nvSpPr>
        <p:spPr bwMode="auto">
          <a:xfrm>
            <a:off x="5665601" y="1488377"/>
            <a:ext cx="1725783" cy="182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5000"/>
              <a:defRPr/>
            </a:pPr>
            <a:r>
              <a:rPr lang="en-US" sz="1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2015</a:t>
            </a:r>
            <a:endParaRPr lang="en-US" sz="1000" b="1" kern="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59" name="Text Box 33"/>
          <p:cNvSpPr txBox="1">
            <a:spLocks noChangeArrowheads="1"/>
          </p:cNvSpPr>
          <p:nvPr userDrawn="1"/>
        </p:nvSpPr>
        <p:spPr bwMode="auto">
          <a:xfrm>
            <a:off x="7436022" y="1488377"/>
            <a:ext cx="882355" cy="182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5000"/>
              <a:defRPr/>
            </a:pPr>
            <a:r>
              <a:rPr lang="en-US" sz="1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2016</a:t>
            </a:r>
            <a:endParaRPr lang="en-US" sz="1000" b="1" kern="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60" name="Text Box 33"/>
          <p:cNvSpPr txBox="1">
            <a:spLocks noChangeArrowheads="1"/>
          </p:cNvSpPr>
          <p:nvPr userDrawn="1"/>
        </p:nvSpPr>
        <p:spPr bwMode="auto">
          <a:xfrm>
            <a:off x="8363014" y="1488377"/>
            <a:ext cx="415226" cy="182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5000"/>
              <a:defRPr/>
            </a:pPr>
            <a:r>
              <a:rPr lang="en-US" sz="1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2017</a:t>
            </a:r>
            <a:endParaRPr lang="en-US" sz="1000" b="1" kern="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61" name="Group 160"/>
          <p:cNvGrpSpPr/>
          <p:nvPr userDrawn="1"/>
        </p:nvGrpSpPr>
        <p:grpSpPr>
          <a:xfrm>
            <a:off x="5665601" y="1727409"/>
            <a:ext cx="1725783" cy="155575"/>
            <a:chOff x="5632701" y="1843065"/>
            <a:chExt cx="1687068" cy="15557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62" name="Text Box 38"/>
            <p:cNvSpPr txBox="1">
              <a:spLocks noChangeArrowheads="1"/>
            </p:cNvSpPr>
            <p:nvPr/>
          </p:nvSpPr>
          <p:spPr bwMode="auto">
            <a:xfrm>
              <a:off x="6063993" y="1843065"/>
              <a:ext cx="393192" cy="155575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 anchor="ctr"/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  <a:buClr>
                  <a:srgbClr val="800000"/>
                </a:buClr>
                <a:buSzPct val="85000"/>
                <a:defRPr/>
              </a:pPr>
              <a:r>
                <a:rPr lang="en-US" sz="8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Q2</a:t>
              </a:r>
              <a:endParaRPr lang="en-US" sz="800" kern="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3" name="Text Box 42"/>
            <p:cNvSpPr txBox="1">
              <a:spLocks noChangeArrowheads="1"/>
            </p:cNvSpPr>
            <p:nvPr/>
          </p:nvSpPr>
          <p:spPr bwMode="auto">
            <a:xfrm>
              <a:off x="6495285" y="1843065"/>
              <a:ext cx="393192" cy="155575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 anchor="ctr"/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  <a:buClr>
                  <a:srgbClr val="800000"/>
                </a:buClr>
                <a:buSzPct val="85000"/>
                <a:defRPr/>
              </a:pPr>
              <a:r>
                <a:rPr lang="en-US" sz="8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Q3</a:t>
              </a:r>
              <a:endParaRPr lang="en-US" sz="800" kern="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4" name="Text Box 40"/>
            <p:cNvSpPr txBox="1">
              <a:spLocks noChangeArrowheads="1"/>
            </p:cNvSpPr>
            <p:nvPr/>
          </p:nvSpPr>
          <p:spPr bwMode="auto">
            <a:xfrm>
              <a:off x="6926577" y="1843065"/>
              <a:ext cx="393192" cy="155575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 anchor="ctr"/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  <a:buClr>
                  <a:srgbClr val="800000"/>
                </a:buClr>
                <a:buSzPct val="85000"/>
                <a:defRPr/>
              </a:pPr>
              <a:r>
                <a:rPr lang="en-US" sz="8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Q4</a:t>
              </a:r>
              <a:endParaRPr lang="en-US" sz="800" kern="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5" name="Text Box 39"/>
            <p:cNvSpPr txBox="1">
              <a:spLocks noChangeArrowheads="1"/>
            </p:cNvSpPr>
            <p:nvPr/>
          </p:nvSpPr>
          <p:spPr bwMode="auto">
            <a:xfrm>
              <a:off x="5632701" y="1843065"/>
              <a:ext cx="393192" cy="155575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 anchor="ctr"/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  <a:buClr>
                  <a:srgbClr val="800000"/>
                </a:buClr>
                <a:buSzPct val="85000"/>
                <a:defRPr/>
              </a:pPr>
              <a:r>
                <a:rPr lang="en-US" sz="8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Q1</a:t>
              </a:r>
              <a:endParaRPr lang="en-US" sz="800" kern="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6" name="Group 165"/>
          <p:cNvGrpSpPr/>
          <p:nvPr userDrawn="1"/>
        </p:nvGrpSpPr>
        <p:grpSpPr>
          <a:xfrm>
            <a:off x="365761" y="1727409"/>
            <a:ext cx="5255203" cy="155575"/>
            <a:chOff x="457198" y="1843065"/>
            <a:chExt cx="5137403" cy="15557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67" name="Text Box 38"/>
            <p:cNvSpPr txBox="1">
              <a:spLocks noChangeArrowheads="1"/>
            </p:cNvSpPr>
            <p:nvPr/>
          </p:nvSpPr>
          <p:spPr bwMode="auto">
            <a:xfrm>
              <a:off x="2613658" y="1843065"/>
              <a:ext cx="393192" cy="155575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 anchor="ctr"/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  <a:buClr>
                  <a:srgbClr val="800000"/>
                </a:buClr>
                <a:buSzPct val="85000"/>
                <a:defRPr/>
              </a:pPr>
              <a:r>
                <a:rPr lang="en-US" sz="8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J</a:t>
              </a:r>
              <a:endParaRPr lang="en-US" sz="800" kern="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8" name="Text Box 42"/>
            <p:cNvSpPr txBox="1">
              <a:spLocks noChangeArrowheads="1"/>
            </p:cNvSpPr>
            <p:nvPr/>
          </p:nvSpPr>
          <p:spPr bwMode="auto">
            <a:xfrm>
              <a:off x="3044950" y="1843065"/>
              <a:ext cx="393192" cy="155575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 anchor="ctr"/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  <a:buClr>
                  <a:srgbClr val="800000"/>
                </a:buClr>
                <a:buSzPct val="85000"/>
                <a:defRPr/>
              </a:pPr>
              <a:r>
                <a:rPr lang="en-US" sz="8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J</a:t>
              </a:r>
              <a:endParaRPr lang="en-US" sz="800" kern="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9" name="Text Box 40"/>
            <p:cNvSpPr txBox="1">
              <a:spLocks noChangeArrowheads="1"/>
            </p:cNvSpPr>
            <p:nvPr/>
          </p:nvSpPr>
          <p:spPr bwMode="auto">
            <a:xfrm>
              <a:off x="3476242" y="1843065"/>
              <a:ext cx="393192" cy="155575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 anchor="ctr"/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  <a:buClr>
                  <a:srgbClr val="800000"/>
                </a:buClr>
                <a:buSzPct val="85000"/>
                <a:defRPr/>
              </a:pPr>
              <a:r>
                <a:rPr lang="en-US" sz="8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</a:t>
              </a:r>
              <a:endParaRPr lang="en-US" sz="800" kern="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0" name="Text Box 39"/>
            <p:cNvSpPr txBox="1">
              <a:spLocks noChangeArrowheads="1"/>
            </p:cNvSpPr>
            <p:nvPr/>
          </p:nvSpPr>
          <p:spPr bwMode="auto">
            <a:xfrm>
              <a:off x="2182366" y="1843065"/>
              <a:ext cx="393192" cy="155575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 anchor="ctr"/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  <a:buClr>
                  <a:srgbClr val="800000"/>
                </a:buClr>
                <a:buSzPct val="85000"/>
                <a:defRPr/>
              </a:pPr>
              <a:r>
                <a:rPr lang="en-US" sz="8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</a:t>
              </a:r>
              <a:endParaRPr lang="en-US" sz="800" kern="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1" name="Text Box 38"/>
            <p:cNvSpPr txBox="1">
              <a:spLocks noChangeArrowheads="1"/>
            </p:cNvSpPr>
            <p:nvPr/>
          </p:nvSpPr>
          <p:spPr bwMode="auto">
            <a:xfrm>
              <a:off x="4338825" y="1843065"/>
              <a:ext cx="393192" cy="155575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 anchor="ctr"/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  <a:buClr>
                  <a:srgbClr val="800000"/>
                </a:buClr>
                <a:buSzPct val="85000"/>
                <a:defRPr/>
              </a:pPr>
              <a:r>
                <a:rPr lang="en-US" sz="8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O</a:t>
              </a:r>
              <a:endParaRPr lang="en-US" sz="800" kern="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2" name="Text Box 40"/>
            <p:cNvSpPr txBox="1">
              <a:spLocks noChangeArrowheads="1"/>
            </p:cNvSpPr>
            <p:nvPr/>
          </p:nvSpPr>
          <p:spPr bwMode="auto">
            <a:xfrm>
              <a:off x="5201409" y="1843065"/>
              <a:ext cx="393192" cy="155575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 anchor="ctr"/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  <a:buClr>
                  <a:srgbClr val="800000"/>
                </a:buClr>
                <a:buSzPct val="85000"/>
                <a:defRPr/>
              </a:pPr>
              <a:r>
                <a:rPr lang="en-US" sz="8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</a:t>
              </a:r>
              <a:endParaRPr lang="en-US" sz="800" kern="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3" name="Text Box 42"/>
            <p:cNvSpPr txBox="1">
              <a:spLocks noChangeArrowheads="1"/>
            </p:cNvSpPr>
            <p:nvPr/>
          </p:nvSpPr>
          <p:spPr bwMode="auto">
            <a:xfrm>
              <a:off x="4770117" y="1843065"/>
              <a:ext cx="393192" cy="155575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 anchor="ctr"/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  <a:buClr>
                  <a:srgbClr val="800000"/>
                </a:buClr>
                <a:buSzPct val="85000"/>
                <a:defRPr/>
              </a:pPr>
              <a:r>
                <a:rPr lang="en-US" sz="8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N</a:t>
              </a:r>
              <a:endParaRPr lang="en-US" sz="800" kern="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4" name="Text Box 39"/>
            <p:cNvSpPr txBox="1">
              <a:spLocks noChangeArrowheads="1"/>
            </p:cNvSpPr>
            <p:nvPr/>
          </p:nvSpPr>
          <p:spPr bwMode="auto">
            <a:xfrm>
              <a:off x="3907534" y="1843065"/>
              <a:ext cx="393192" cy="155575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 anchor="ctr"/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  <a:buClr>
                  <a:srgbClr val="800000"/>
                </a:buClr>
                <a:buSzPct val="85000"/>
                <a:defRPr/>
              </a:pPr>
              <a:r>
                <a:rPr lang="en-US" sz="8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</a:t>
              </a:r>
              <a:endParaRPr lang="en-US" sz="800" kern="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5" name="Text Box 38"/>
            <p:cNvSpPr txBox="1">
              <a:spLocks noChangeArrowheads="1"/>
            </p:cNvSpPr>
            <p:nvPr/>
          </p:nvSpPr>
          <p:spPr bwMode="auto">
            <a:xfrm>
              <a:off x="888490" y="1843065"/>
              <a:ext cx="393192" cy="155575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 anchor="ctr"/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  <a:buClr>
                  <a:srgbClr val="800000"/>
                </a:buClr>
                <a:buSzPct val="85000"/>
                <a:defRPr/>
              </a:pPr>
              <a:r>
                <a:rPr lang="en-US" sz="8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F</a:t>
              </a:r>
              <a:endParaRPr lang="en-US" sz="800" kern="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6" name="Text Box 42"/>
            <p:cNvSpPr txBox="1">
              <a:spLocks noChangeArrowheads="1"/>
            </p:cNvSpPr>
            <p:nvPr/>
          </p:nvSpPr>
          <p:spPr bwMode="auto">
            <a:xfrm>
              <a:off x="1319782" y="1843065"/>
              <a:ext cx="393192" cy="155575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 anchor="ctr"/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  <a:buClr>
                  <a:srgbClr val="800000"/>
                </a:buClr>
                <a:buSzPct val="85000"/>
                <a:defRPr/>
              </a:pPr>
              <a:r>
                <a:rPr lang="en-US" sz="8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</a:t>
              </a:r>
              <a:endParaRPr lang="en-US" sz="800" kern="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7" name="Text Box 40"/>
            <p:cNvSpPr txBox="1">
              <a:spLocks noChangeArrowheads="1"/>
            </p:cNvSpPr>
            <p:nvPr/>
          </p:nvSpPr>
          <p:spPr bwMode="auto">
            <a:xfrm>
              <a:off x="1751074" y="1843065"/>
              <a:ext cx="393192" cy="155575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 anchor="ctr"/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  <a:buClr>
                  <a:srgbClr val="800000"/>
                </a:buClr>
                <a:buSzPct val="85000"/>
                <a:defRPr/>
              </a:pPr>
              <a:r>
                <a:rPr lang="en-US" sz="8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</a:t>
              </a:r>
              <a:endParaRPr lang="en-US" sz="800" kern="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8" name="Text Box 39"/>
            <p:cNvSpPr txBox="1">
              <a:spLocks noChangeArrowheads="1"/>
            </p:cNvSpPr>
            <p:nvPr/>
          </p:nvSpPr>
          <p:spPr bwMode="auto">
            <a:xfrm>
              <a:off x="457198" y="1843065"/>
              <a:ext cx="393192" cy="155575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 anchor="ctr"/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  <a:buClr>
                  <a:srgbClr val="800000"/>
                </a:buClr>
                <a:buSzPct val="85000"/>
                <a:defRPr/>
              </a:pPr>
              <a:r>
                <a:rPr lang="en-US" sz="8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J</a:t>
              </a:r>
              <a:endParaRPr lang="en-US" sz="800" kern="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9" name="Text Box 40"/>
          <p:cNvSpPr txBox="1">
            <a:spLocks noChangeArrowheads="1"/>
          </p:cNvSpPr>
          <p:nvPr userDrawn="1"/>
        </p:nvSpPr>
        <p:spPr bwMode="auto">
          <a:xfrm>
            <a:off x="8363014" y="1727409"/>
            <a:ext cx="415226" cy="155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5000"/>
              <a:defRPr/>
            </a:pPr>
            <a:r>
              <a:rPr lang="en-US" sz="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Q1-4</a:t>
            </a:r>
            <a:endParaRPr lang="en-US" sz="800" kern="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80" name="Group 179"/>
          <p:cNvGrpSpPr/>
          <p:nvPr userDrawn="1"/>
        </p:nvGrpSpPr>
        <p:grpSpPr>
          <a:xfrm>
            <a:off x="7436022" y="1727409"/>
            <a:ext cx="882355" cy="155575"/>
            <a:chOff x="7357869" y="1843065"/>
            <a:chExt cx="861061" cy="15557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1" name="Text Box 42"/>
            <p:cNvSpPr txBox="1">
              <a:spLocks noChangeArrowheads="1"/>
            </p:cNvSpPr>
            <p:nvPr/>
          </p:nvSpPr>
          <p:spPr bwMode="auto">
            <a:xfrm>
              <a:off x="7357869" y="1843065"/>
              <a:ext cx="411480" cy="155575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 anchor="ctr"/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  <a:buClr>
                  <a:srgbClr val="800000"/>
                </a:buClr>
                <a:buSzPct val="85000"/>
                <a:defRPr/>
              </a:pPr>
              <a:r>
                <a:rPr lang="en-US" sz="8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Q1/2</a:t>
              </a:r>
              <a:endParaRPr lang="en-US" sz="800" kern="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2" name="Text Box 40"/>
            <p:cNvSpPr txBox="1">
              <a:spLocks noChangeArrowheads="1"/>
            </p:cNvSpPr>
            <p:nvPr/>
          </p:nvSpPr>
          <p:spPr bwMode="auto">
            <a:xfrm>
              <a:off x="7807450" y="1843065"/>
              <a:ext cx="411480" cy="155575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 anchor="ctr"/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  <a:buClr>
                  <a:srgbClr val="800000"/>
                </a:buClr>
                <a:buSzPct val="85000"/>
                <a:defRPr/>
              </a:pPr>
              <a:r>
                <a:rPr lang="en-US" sz="8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Q3/4</a:t>
              </a:r>
              <a:endParaRPr lang="en-US" sz="800" kern="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228600" y="1143000"/>
            <a:ext cx="8686800" cy="228600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+mj-lt"/>
                <a:cs typeface="+mn-cs"/>
              </a:rPr>
              <a:t>Roadmap – Gantt</a:t>
            </a:r>
            <a:endParaRPr lang="en-US" sz="1000" b="1" dirty="0">
              <a:solidFill>
                <a:prstClr val="white"/>
              </a:solidFill>
              <a:latin typeface="+mj-lt"/>
              <a:cs typeface="+mn-cs"/>
            </a:endParaRPr>
          </a:p>
        </p:txBody>
      </p:sp>
      <p:sp>
        <p:nvSpPr>
          <p:cNvPr id="76" name="Rectangle 75"/>
          <p:cNvSpPr/>
          <p:nvPr userDrawn="1"/>
        </p:nvSpPr>
        <p:spPr>
          <a:xfrm>
            <a:off x="228600" y="1371600"/>
            <a:ext cx="8686800" cy="521208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lIns="27432" tIns="45720" rIns="27432" bIns="27432"/>
          <a:lstStyle/>
          <a:p>
            <a:pPr marL="73152" lvl="0" indent="-73152" algn="l" rtl="0" eaLnBrk="1" fontAlgn="auto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Wingdings" pitchFamily="2" charset="2"/>
              <a:buChar char="§"/>
              <a:defRPr/>
            </a:pPr>
            <a:endParaRPr lang="en-US" sz="700" kern="1200" baseline="0" dirty="0">
              <a:solidFill>
                <a:prstClr val="black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228600" y="228600"/>
            <a:ext cx="8686800" cy="381000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3" name="Rectangle 52"/>
          <p:cNvSpPr/>
          <p:nvPr userDrawn="1"/>
        </p:nvSpPr>
        <p:spPr>
          <a:xfrm>
            <a:off x="228600" y="685800"/>
            <a:ext cx="8686800" cy="381000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54" name="Rectangle 53"/>
          <p:cNvSpPr>
            <a:spLocks noChangeArrowheads="1"/>
          </p:cNvSpPr>
          <p:nvPr userDrawn="1"/>
        </p:nvSpPr>
        <p:spPr bwMode="auto">
          <a:xfrm>
            <a:off x="7686675" y="304800"/>
            <a:ext cx="838200" cy="228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r>
              <a:rPr lang="en-US" sz="900" b="1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RAG Status</a:t>
            </a:r>
            <a:endParaRPr lang="en-US" sz="900" b="1" kern="1200" dirty="0">
              <a:solidFill>
                <a:prstClr val="black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5" name="Rectangle 8"/>
          <p:cNvSpPr>
            <a:spLocks noChangeArrowheads="1"/>
          </p:cNvSpPr>
          <p:nvPr userDrawn="1"/>
        </p:nvSpPr>
        <p:spPr bwMode="auto">
          <a:xfrm>
            <a:off x="8534400" y="304800"/>
            <a:ext cx="304800" cy="228600"/>
          </a:xfrm>
          <a:prstGeom prst="rect">
            <a:avLst/>
          </a:prstGeom>
          <a:solidFill>
            <a:srgbClr val="857C4B"/>
          </a:solidFill>
          <a:ln w="9525" algn="ctr">
            <a:solidFill>
              <a:srgbClr val="857C4B"/>
            </a:solidFill>
            <a:miter lim="800000"/>
            <a:headEnd/>
            <a:tailEnd/>
          </a:ln>
        </p:spPr>
        <p:txBody>
          <a:bodyPr vert="horz" wrap="none" lIns="45687" tIns="45687" rIns="45687" bIns="4568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prstClr val="black"/>
              </a:solidFill>
              <a:latin typeface="+mj-lt"/>
              <a:cs typeface="+mn-cs"/>
            </a:endParaRPr>
          </a:p>
        </p:txBody>
      </p:sp>
      <p:sp>
        <p:nvSpPr>
          <p:cNvPr id="56" name="Rectangle 6"/>
          <p:cNvSpPr>
            <a:spLocks noChangeArrowheads="1"/>
          </p:cNvSpPr>
          <p:nvPr userDrawn="1"/>
        </p:nvSpPr>
        <p:spPr bwMode="auto">
          <a:xfrm>
            <a:off x="3261360" y="752475"/>
            <a:ext cx="2377440" cy="25603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wrap="none" lIns="45720" tIns="0" rIns="45720" bIns="0" anchor="ctr"/>
          <a:lstStyle/>
          <a:p>
            <a:pPr marL="342900" lvl="0" indent="-34290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sz="900" b="1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Tech Lead:</a:t>
            </a:r>
            <a:endParaRPr lang="en-US" sz="900" b="1" kern="1200" dirty="0">
              <a:solidFill>
                <a:prstClr val="black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7" name="Rectangle 6"/>
          <p:cNvSpPr>
            <a:spLocks noChangeArrowheads="1"/>
          </p:cNvSpPr>
          <p:nvPr userDrawn="1"/>
        </p:nvSpPr>
        <p:spPr bwMode="auto">
          <a:xfrm>
            <a:off x="304800" y="757237"/>
            <a:ext cx="2377440" cy="254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wrap="none" lIns="45720" tIns="0" rIns="45720" bIns="0" anchor="ctr"/>
          <a:lstStyle/>
          <a:p>
            <a:pPr marL="342900" lvl="0" indent="-34290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sz="900" b="1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Manager:</a:t>
            </a:r>
            <a:endParaRPr lang="en-US" sz="900" b="1" kern="1200" dirty="0">
              <a:solidFill>
                <a:prstClr val="black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0" name="Rectangle 6"/>
          <p:cNvSpPr>
            <a:spLocks noChangeArrowheads="1"/>
          </p:cNvSpPr>
          <p:nvPr userDrawn="1"/>
        </p:nvSpPr>
        <p:spPr bwMode="auto">
          <a:xfrm>
            <a:off x="6461760" y="752475"/>
            <a:ext cx="2377440" cy="25603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wrap="none" lIns="45720" tIns="0" rIns="45720" bIns="0" anchor="ctr"/>
          <a:lstStyle/>
          <a:p>
            <a:pPr marL="342900" lvl="0" indent="-34290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sz="900" b="1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Initiative Lead:</a:t>
            </a:r>
            <a:endParaRPr lang="en-US" sz="900" b="1" kern="1200" dirty="0">
              <a:solidFill>
                <a:prstClr val="black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75" name="Text Placeholder 3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209800" y="266700"/>
            <a:ext cx="4724400" cy="304800"/>
          </a:xfrm>
          <a:prstGeom prst="rect">
            <a:avLst/>
          </a:prstGeom>
          <a:solidFill>
            <a:schemeClr val="tx2"/>
          </a:solidFill>
        </p:spPr>
        <p:txBody>
          <a:bodyPr tIns="0" bIns="0" anchor="ctr" anchorCtr="0"/>
          <a:lstStyle>
            <a:lvl1pPr marL="342900" indent="-342900"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12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dirty="0" smtClean="0"/>
              <a:t>Enter Project Name</a:t>
            </a:r>
          </a:p>
        </p:txBody>
      </p:sp>
      <p:sp>
        <p:nvSpPr>
          <p:cNvPr id="78" name="Text Placeholder 43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304800" y="304800"/>
            <a:ext cx="838200" cy="228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/>
          <a:lstStyle>
            <a:lvl1pPr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9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342900" lvl="0" indent="-342900"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dirty="0" smtClean="0"/>
              <a:t>Enter Date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6350255" y="2043102"/>
            <a:ext cx="2240280" cy="402336"/>
            <a:chOff x="6350255" y="2014527"/>
            <a:chExt cx="2240280" cy="402336"/>
          </a:xfrm>
        </p:grpSpPr>
        <p:sp>
          <p:nvSpPr>
            <p:cNvPr id="59" name="Rectangle 16"/>
            <p:cNvSpPr>
              <a:spLocks noChangeArrowheads="1"/>
            </p:cNvSpPr>
            <p:nvPr userDrawn="1"/>
          </p:nvSpPr>
          <p:spPr bwMode="auto">
            <a:xfrm>
              <a:off x="6350255" y="2014527"/>
              <a:ext cx="2240280" cy="402336"/>
            </a:xfrm>
            <a:prstGeom prst="rect">
              <a:avLst/>
            </a:prstGeom>
            <a:solidFill>
              <a:srgbClr val="C7D5E4">
                <a:alpha val="30196"/>
              </a:srgbClr>
            </a:solidFill>
            <a:ln w="3175" algn="ctr">
              <a:noFill/>
              <a:miter lim="800000"/>
              <a:headEnd/>
              <a:tailEnd/>
            </a:ln>
          </p:spPr>
          <p:txBody>
            <a:bodyPr lIns="45720" tIns="0" rIns="27432" bIns="0" anchor="ctr" anchorCtr="0"/>
            <a:lstStyle/>
            <a:p>
              <a:pPr marL="0" marR="0" lvl="0" indent="0" defTabSz="914400" eaLnBrk="0" fontAlgn="auto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0000"/>
                </a:buClr>
                <a:buSzPct val="85000"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rial" pitchFamily="34" charset="0"/>
                </a:rPr>
                <a:t>KEY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85" name="Rounded Rectangle 84"/>
            <p:cNvSpPr/>
            <p:nvPr userDrawn="1"/>
          </p:nvSpPr>
          <p:spPr bwMode="auto">
            <a:xfrm>
              <a:off x="8113095" y="2068629"/>
              <a:ext cx="457200" cy="137160"/>
            </a:xfrm>
            <a:prstGeom prst="roundRect">
              <a:avLst>
                <a:gd name="adj" fmla="val 7292"/>
              </a:avLst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lIns="18288" anchor="ctr"/>
            <a:lstStyle/>
            <a:p>
              <a:pPr marL="119063" indent="-119063" eaLnBrk="0" fontAlgn="auto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ct val="85000"/>
                <a:defRPr/>
              </a:pPr>
              <a:r>
                <a:rPr lang="en-US" sz="7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sym typeface="Symbol" pitchFamily="18" charset="2"/>
                </a:rPr>
                <a:t>Green</a:t>
              </a:r>
              <a:endParaRPr 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sym typeface="Symbol" pitchFamily="18" charset="2"/>
              </a:endParaRPr>
            </a:p>
          </p:txBody>
        </p:sp>
        <p:sp>
          <p:nvSpPr>
            <p:cNvPr id="95" name="Rounded Rectangle 94"/>
            <p:cNvSpPr/>
            <p:nvPr userDrawn="1"/>
          </p:nvSpPr>
          <p:spPr bwMode="auto">
            <a:xfrm>
              <a:off x="7454728" y="2068629"/>
              <a:ext cx="457200" cy="137160"/>
            </a:xfrm>
            <a:prstGeom prst="roundRect">
              <a:avLst>
                <a:gd name="adj" fmla="val 7292"/>
              </a:avLst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lIns="18288" anchor="ctr"/>
            <a:lstStyle/>
            <a:p>
              <a:pPr marL="119063" marR="0" lvl="0" indent="-119063" defTabSz="914400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ct val="85000"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Arial"/>
                  <a:sym typeface="Symbol" pitchFamily="18" charset="2"/>
                </a:rPr>
                <a:t>Amber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sym typeface="Symbol" pitchFamily="18" charset="2"/>
              </a:endParaRPr>
            </a:p>
          </p:txBody>
        </p:sp>
        <p:sp>
          <p:nvSpPr>
            <p:cNvPr id="100" name="Diamond 99"/>
            <p:cNvSpPr/>
            <p:nvPr userDrawn="1"/>
          </p:nvSpPr>
          <p:spPr bwMode="auto">
            <a:xfrm>
              <a:off x="7965901" y="2052627"/>
              <a:ext cx="146304" cy="146304"/>
            </a:xfrm>
            <a:prstGeom prst="diamond">
              <a:avLst/>
            </a:prstGeom>
            <a:solidFill>
              <a:srgbClr val="9BBB59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119063" indent="-119063" algn="ctr" eaLnBrk="0" fontAlgn="auto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ct val="85000"/>
                <a:defRPr/>
              </a:pPr>
              <a:r>
                <a:rPr lang="en-US" sz="600" kern="0" dirty="0" smtClean="0">
                  <a:solidFill>
                    <a:schemeClr val="tx2"/>
                  </a:solidFill>
                  <a:latin typeface="Arial"/>
                  <a:sym typeface="Symbol" pitchFamily="18" charset="2"/>
                </a:rPr>
                <a:t>G</a:t>
              </a:r>
              <a:endParaRPr lang="en-US" sz="600" kern="0" dirty="0">
                <a:solidFill>
                  <a:schemeClr val="tx2"/>
                </a:solidFill>
                <a:latin typeface="Arial"/>
                <a:sym typeface="Symbol" pitchFamily="18" charset="2"/>
              </a:endParaRPr>
            </a:p>
          </p:txBody>
        </p:sp>
        <p:sp>
          <p:nvSpPr>
            <p:cNvPr id="101" name="Diamond 100"/>
            <p:cNvSpPr/>
            <p:nvPr userDrawn="1"/>
          </p:nvSpPr>
          <p:spPr bwMode="auto">
            <a:xfrm>
              <a:off x="6649166" y="2052627"/>
              <a:ext cx="146304" cy="146304"/>
            </a:xfrm>
            <a:prstGeom prst="diamond">
              <a:avLst/>
            </a:prstGeom>
            <a:solidFill>
              <a:srgbClr val="FF4B2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119063" indent="-119063" algn="ctr" eaLnBrk="0" fontAlgn="auto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ct val="85000"/>
                <a:defRPr/>
              </a:pPr>
              <a:r>
                <a:rPr lang="en-US" sz="600" kern="0" dirty="0" smtClean="0">
                  <a:solidFill>
                    <a:schemeClr val="tx2"/>
                  </a:solidFill>
                  <a:latin typeface="Arial"/>
                  <a:sym typeface="Symbol" pitchFamily="18" charset="2"/>
                </a:rPr>
                <a:t>R</a:t>
              </a:r>
              <a:endParaRPr lang="en-US" sz="600" kern="0" dirty="0">
                <a:solidFill>
                  <a:schemeClr val="tx2"/>
                </a:solidFill>
                <a:latin typeface="Arial"/>
                <a:sym typeface="Symbol" pitchFamily="18" charset="2"/>
              </a:endParaRPr>
            </a:p>
          </p:txBody>
        </p:sp>
        <p:sp>
          <p:nvSpPr>
            <p:cNvPr id="102" name="Diamond 101"/>
            <p:cNvSpPr/>
            <p:nvPr userDrawn="1"/>
          </p:nvSpPr>
          <p:spPr bwMode="auto">
            <a:xfrm>
              <a:off x="7307535" y="2054913"/>
              <a:ext cx="146304" cy="146304"/>
            </a:xfrm>
            <a:prstGeom prst="diamond">
              <a:avLst/>
            </a:prstGeom>
            <a:solidFill>
              <a:srgbClr val="EEB104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119063" marR="0" lvl="0" indent="-119063" algn="ctr" defTabSz="914400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ct val="85000"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/>
                  <a:sym typeface="Symbol" pitchFamily="18" charset="2"/>
                </a:rPr>
                <a:t>A</a:t>
              </a: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sym typeface="Symbol" pitchFamily="18" charset="2"/>
              </a:endParaRPr>
            </a:p>
          </p:txBody>
        </p:sp>
        <p:sp>
          <p:nvSpPr>
            <p:cNvPr id="103" name="Rounded Rectangle 102"/>
            <p:cNvSpPr/>
            <p:nvPr userDrawn="1"/>
          </p:nvSpPr>
          <p:spPr bwMode="auto">
            <a:xfrm>
              <a:off x="8113095" y="2240460"/>
              <a:ext cx="457200" cy="137160"/>
            </a:xfrm>
            <a:prstGeom prst="roundRect">
              <a:avLst>
                <a:gd name="adj" fmla="val 7292"/>
              </a:avLst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lIns="18288" anchor="ctr"/>
            <a:lstStyle/>
            <a:p>
              <a:pPr marL="119063" indent="-119063" eaLnBrk="0" fontAlgn="auto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ct val="85000"/>
                <a:defRPr/>
              </a:pPr>
              <a:r>
                <a:rPr lang="en-US" sz="7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sym typeface="Symbol" pitchFamily="18" charset="2"/>
                </a:rPr>
                <a:t>Not Started</a:t>
              </a:r>
            </a:p>
          </p:txBody>
        </p:sp>
        <p:sp>
          <p:nvSpPr>
            <p:cNvPr id="104" name="Rounded Rectangle 103"/>
            <p:cNvSpPr/>
            <p:nvPr userDrawn="1"/>
          </p:nvSpPr>
          <p:spPr bwMode="auto">
            <a:xfrm>
              <a:off x="6796361" y="2240460"/>
              <a:ext cx="457200" cy="137160"/>
            </a:xfrm>
            <a:prstGeom prst="roundRect">
              <a:avLst>
                <a:gd name="adj" fmla="val 7292"/>
              </a:avLst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lIns="18288" anchor="ctr"/>
            <a:lstStyle/>
            <a:p>
              <a:pPr marL="119063" indent="-119063" eaLnBrk="0" fontAlgn="auto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ct val="85000"/>
                <a:defRPr/>
              </a:pPr>
              <a:r>
                <a:rPr lang="en-US" sz="7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sym typeface="Symbol" pitchFamily="18" charset="2"/>
                </a:rPr>
                <a:t>On Hold</a:t>
              </a:r>
              <a:endParaRPr 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sym typeface="Symbol" pitchFamily="18" charset="2"/>
              </a:endParaRPr>
            </a:p>
          </p:txBody>
        </p:sp>
        <p:sp>
          <p:nvSpPr>
            <p:cNvPr id="105" name="Rounded Rectangle 104"/>
            <p:cNvSpPr/>
            <p:nvPr userDrawn="1"/>
          </p:nvSpPr>
          <p:spPr bwMode="auto">
            <a:xfrm>
              <a:off x="7454728" y="2240460"/>
              <a:ext cx="457200" cy="137160"/>
            </a:xfrm>
            <a:prstGeom prst="roundRect">
              <a:avLst>
                <a:gd name="adj" fmla="val 7292"/>
              </a:avLst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lIns="18288" anchor="ctr"/>
            <a:lstStyle/>
            <a:p>
              <a:pPr marL="119063" marR="0" lvl="0" indent="-119063" defTabSz="914400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ct val="85000"/>
                <a:buFontTx/>
                <a:buNone/>
                <a:tabLst/>
                <a:defRPr/>
              </a:pPr>
              <a:r>
                <a:rPr lang="en-US" sz="7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sym typeface="Symbol" pitchFamily="18" charset="2"/>
                </a:rPr>
                <a:t>Complete</a:t>
              </a:r>
            </a:p>
          </p:txBody>
        </p:sp>
        <p:sp>
          <p:nvSpPr>
            <p:cNvPr id="106" name="Diamond 105"/>
            <p:cNvSpPr/>
            <p:nvPr userDrawn="1"/>
          </p:nvSpPr>
          <p:spPr bwMode="auto">
            <a:xfrm>
              <a:off x="7965901" y="2226744"/>
              <a:ext cx="146304" cy="146304"/>
            </a:xfrm>
            <a:prstGeom prst="diamond">
              <a:avLst/>
            </a:prstGeom>
            <a:solidFill>
              <a:srgbClr val="EAD5FF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119063" indent="-119063" algn="ctr" eaLnBrk="0" fontAlgn="auto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ct val="85000"/>
                <a:defRPr/>
              </a:pPr>
              <a:r>
                <a:rPr lang="en-US" sz="600" kern="0" dirty="0" smtClean="0">
                  <a:solidFill>
                    <a:schemeClr val="tx2"/>
                  </a:solidFill>
                  <a:latin typeface="Arial"/>
                  <a:sym typeface="Symbol" pitchFamily="18" charset="2"/>
                </a:rPr>
                <a:t>N</a:t>
              </a:r>
            </a:p>
          </p:txBody>
        </p:sp>
        <p:sp>
          <p:nvSpPr>
            <p:cNvPr id="107" name="Diamond 106"/>
            <p:cNvSpPr/>
            <p:nvPr userDrawn="1"/>
          </p:nvSpPr>
          <p:spPr bwMode="auto">
            <a:xfrm>
              <a:off x="6649166" y="2226744"/>
              <a:ext cx="146304" cy="146304"/>
            </a:xfrm>
            <a:prstGeom prst="diamond">
              <a:avLst/>
            </a:prstGeom>
            <a:solidFill>
              <a:srgbClr val="BBB1A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119063" indent="-119063" algn="ctr" eaLnBrk="0" fontAlgn="auto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ct val="85000"/>
                <a:defRPr/>
              </a:pPr>
              <a:r>
                <a:rPr lang="en-US" sz="600" kern="0" dirty="0" smtClean="0">
                  <a:solidFill>
                    <a:schemeClr val="tx2"/>
                  </a:solidFill>
                  <a:latin typeface="Arial"/>
                  <a:sym typeface="Symbol" pitchFamily="18" charset="2"/>
                </a:rPr>
                <a:t>H</a:t>
              </a:r>
            </a:p>
          </p:txBody>
        </p:sp>
        <p:sp>
          <p:nvSpPr>
            <p:cNvPr id="108" name="Diamond 107"/>
            <p:cNvSpPr/>
            <p:nvPr userDrawn="1"/>
          </p:nvSpPr>
          <p:spPr bwMode="auto">
            <a:xfrm>
              <a:off x="7307535" y="2226744"/>
              <a:ext cx="146304" cy="146304"/>
            </a:xfrm>
            <a:prstGeom prst="diamond">
              <a:avLst/>
            </a:prstGeom>
            <a:solidFill>
              <a:srgbClr val="868686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119063" indent="-119063" algn="ctr" eaLnBrk="0" fontAlgn="auto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ct val="85000"/>
                <a:defRPr/>
              </a:pPr>
              <a:r>
                <a:rPr lang="en-US" sz="600" kern="0" dirty="0" smtClean="0">
                  <a:solidFill>
                    <a:schemeClr val="bg1"/>
                  </a:solidFill>
                  <a:latin typeface="Arial"/>
                  <a:sym typeface="Symbol" pitchFamily="18" charset="2"/>
                </a:rPr>
                <a:t>C</a:t>
              </a:r>
            </a:p>
          </p:txBody>
        </p:sp>
        <p:sp>
          <p:nvSpPr>
            <p:cNvPr id="109" name="Rounded Rectangle 108"/>
            <p:cNvSpPr/>
            <p:nvPr userDrawn="1"/>
          </p:nvSpPr>
          <p:spPr bwMode="auto">
            <a:xfrm>
              <a:off x="6796361" y="2068629"/>
              <a:ext cx="457200" cy="137160"/>
            </a:xfrm>
            <a:prstGeom prst="roundRect">
              <a:avLst>
                <a:gd name="adj" fmla="val 7292"/>
              </a:avLst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lIns="18288" anchor="ctr"/>
            <a:lstStyle/>
            <a:p>
              <a:pPr marL="119063" indent="-119063" eaLnBrk="0" fontAlgn="auto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ct val="85000"/>
                <a:defRPr/>
              </a:pPr>
              <a:r>
                <a:rPr lang="en-US" sz="7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sym typeface="Symbol" pitchFamily="18" charset="2"/>
                </a:rPr>
                <a:t>Red</a:t>
              </a:r>
              <a:endParaRPr 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sym typeface="Symbol" pitchFamily="18" charset="2"/>
              </a:endParaRPr>
            </a:p>
          </p:txBody>
        </p:sp>
      </p:grpSp>
      <p:sp>
        <p:nvSpPr>
          <p:cNvPr id="80" name="Text Box 6"/>
          <p:cNvSpPr txBox="1">
            <a:spLocks noChangeArrowheads="1"/>
          </p:cNvSpPr>
          <p:nvPr userDrawn="1"/>
        </p:nvSpPr>
        <p:spPr bwMode="auto">
          <a:xfrm>
            <a:off x="4343400" y="6620827"/>
            <a:ext cx="4572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79BE217-EF7E-4B40-980D-BA2786CEB353}" type="slidenum">
              <a:rPr lang="en-US" sz="9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charset="0"/>
              </a:rPr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Arial" charset="0"/>
            </a:endParaRPr>
          </a:p>
        </p:txBody>
      </p:sp>
      <p:sp>
        <p:nvSpPr>
          <p:cNvPr id="79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7375188" y="757237"/>
            <a:ext cx="1508760" cy="254000"/>
          </a:xfrm>
          <a:prstGeom prst="rect">
            <a:avLst/>
          </a:prstGeom>
          <a:ln>
            <a:solidFill>
              <a:srgbClr val="F8F8F8">
                <a:alpha val="0"/>
              </a:srgbClr>
            </a:solidFill>
          </a:ln>
        </p:spPr>
        <p:txBody>
          <a:bodyPr lIns="0" tIns="0" rIns="0" bIns="0" anchor="ctr" anchorCtr="0"/>
          <a:lstStyle>
            <a:lvl1pPr marL="0" indent="0" algn="l">
              <a:lnSpc>
                <a:spcPct val="85000"/>
              </a:lnSpc>
              <a:defRPr kumimoji="1" lang="en-US" sz="9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Name</a:t>
            </a:r>
            <a:endParaRPr lang="en-US" dirty="0"/>
          </a:p>
        </p:txBody>
      </p:sp>
      <p:sp>
        <p:nvSpPr>
          <p:cNvPr id="81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963022" y="757237"/>
            <a:ext cx="1691640" cy="254000"/>
          </a:xfrm>
          <a:prstGeom prst="rect">
            <a:avLst/>
          </a:prstGeom>
          <a:ln>
            <a:solidFill>
              <a:srgbClr val="F8F8F8">
                <a:alpha val="0"/>
              </a:srgbClr>
            </a:solidFill>
          </a:ln>
        </p:spPr>
        <p:txBody>
          <a:bodyPr lIns="0" tIns="0" rIns="0" bIns="0" anchor="ctr" anchorCtr="0"/>
          <a:lstStyle>
            <a:lvl1pPr marL="0" indent="0" algn="l">
              <a:lnSpc>
                <a:spcPct val="85000"/>
              </a:lnSpc>
              <a:defRPr kumimoji="1" lang="en-US" sz="9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Name</a:t>
            </a:r>
            <a:endParaRPr lang="en-US" dirty="0"/>
          </a:p>
        </p:txBody>
      </p:sp>
      <p:sp>
        <p:nvSpPr>
          <p:cNvPr id="82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937882" y="757237"/>
            <a:ext cx="1783080" cy="254000"/>
          </a:xfrm>
          <a:prstGeom prst="rect">
            <a:avLst/>
          </a:prstGeom>
          <a:noFill/>
          <a:ln>
            <a:solidFill>
              <a:srgbClr val="F8F8F8">
                <a:alpha val="0"/>
              </a:srgbClr>
            </a:solidFill>
          </a:ln>
        </p:spPr>
        <p:txBody>
          <a:bodyPr lIns="0" tIns="0" rIns="0" bIns="0" anchor="ctr" anchorCtr="0"/>
          <a:lstStyle>
            <a:lvl1pPr marL="0" indent="0" algn="l">
              <a:lnSpc>
                <a:spcPct val="85000"/>
              </a:lnSpc>
              <a:defRPr kumimoji="1" lang="en-US" sz="9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17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E433-8FDE-4AA5-9721-C023823AC33C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3EBF-F500-4113-A94A-FF941CCE49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2423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B - P3 - Ri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8F6F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0" latinLnBrk="0" hangingPunct="0">
              <a:lnSpc>
                <a:spcPct val="106000"/>
              </a:lnSpc>
              <a:buClr>
                <a:srgbClr val="003399"/>
              </a:buClr>
              <a:buSzPct val="100000"/>
              <a:buFontTx/>
              <a:buNone/>
              <a:tabLst/>
              <a:defRPr/>
            </a:pP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46" name="Rectangle 6"/>
          <p:cNvSpPr>
            <a:spLocks noChangeArrowheads="1"/>
          </p:cNvSpPr>
          <p:nvPr userDrawn="1"/>
        </p:nvSpPr>
        <p:spPr bwMode="auto">
          <a:xfrm>
            <a:off x="228600" y="1143000"/>
            <a:ext cx="8686800" cy="228600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+mj-lt"/>
                <a:cs typeface="+mn-cs"/>
              </a:rPr>
              <a:t>Risks / Issues</a:t>
            </a:r>
            <a:endParaRPr lang="en-US" sz="1000" b="1" dirty="0">
              <a:solidFill>
                <a:prstClr val="white"/>
              </a:solidFill>
              <a:latin typeface="+mj-lt"/>
              <a:cs typeface="+mn-cs"/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228600" y="1371600"/>
            <a:ext cx="8686800" cy="51816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lIns="27432" tIns="45720" rIns="27432" bIns="27432"/>
          <a:lstStyle/>
          <a:p>
            <a:pPr marL="73152" lvl="0" indent="-73152" algn="l" rtl="0" eaLnBrk="1" fontAlgn="auto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Wingdings" pitchFamily="2" charset="2"/>
              <a:buChar char="§"/>
              <a:defRPr/>
            </a:pPr>
            <a:endParaRPr lang="en-US" sz="700" kern="1200" baseline="0" dirty="0">
              <a:solidFill>
                <a:prstClr val="black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84" name="Rectangle 3"/>
          <p:cNvSpPr>
            <a:spLocks noChangeArrowheads="1"/>
          </p:cNvSpPr>
          <p:nvPr userDrawn="1"/>
        </p:nvSpPr>
        <p:spPr bwMode="auto">
          <a:xfrm>
            <a:off x="342899" y="1753818"/>
            <a:ext cx="189741" cy="7498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474747">
                <a:alpha val="20000"/>
              </a:srgbClr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algn="ctr" eaLnBrk="0" hangingPunct="0">
              <a:lnSpc>
                <a:spcPct val="98000"/>
              </a:lnSpc>
              <a:buClr>
                <a:srgbClr val="D86006"/>
              </a:buClr>
              <a:buSzPct val="85000"/>
              <a:defRPr/>
            </a:pPr>
            <a:r>
              <a:rPr lang="en-US" sz="800" dirty="0">
                <a:solidFill>
                  <a:schemeClr val="accent6"/>
                </a:solidFill>
                <a:latin typeface="Arial"/>
                <a:sym typeface="Symbol" pitchFamily="18" charset="2"/>
              </a:rPr>
              <a:t>1</a:t>
            </a:r>
          </a:p>
        </p:txBody>
      </p:sp>
      <p:sp>
        <p:nvSpPr>
          <p:cNvPr id="85" name="Rectangle 3"/>
          <p:cNvSpPr>
            <a:spLocks noChangeArrowheads="1"/>
          </p:cNvSpPr>
          <p:nvPr userDrawn="1"/>
        </p:nvSpPr>
        <p:spPr bwMode="auto">
          <a:xfrm>
            <a:off x="342899" y="3329635"/>
            <a:ext cx="189741" cy="7498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474747">
                <a:alpha val="20000"/>
              </a:srgbClr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algn="ctr" eaLnBrk="0" hangingPunct="0">
              <a:lnSpc>
                <a:spcPct val="98000"/>
              </a:lnSpc>
              <a:buClr>
                <a:srgbClr val="D86006"/>
              </a:buClr>
              <a:buSzPct val="85000"/>
              <a:defRPr/>
            </a:pPr>
            <a:r>
              <a:rPr lang="en-US" sz="800" dirty="0" smtClean="0">
                <a:solidFill>
                  <a:schemeClr val="accent6"/>
                </a:solidFill>
                <a:latin typeface="Arial"/>
                <a:sym typeface="Symbol" pitchFamily="18" charset="2"/>
              </a:rPr>
              <a:t>3</a:t>
            </a:r>
            <a:endParaRPr lang="en-US" sz="800" dirty="0">
              <a:solidFill>
                <a:schemeClr val="accent6"/>
              </a:solidFill>
              <a:latin typeface="Arial"/>
              <a:sym typeface="Symbol" pitchFamily="18" charset="2"/>
            </a:endParaRPr>
          </a:p>
        </p:txBody>
      </p:sp>
      <p:sp>
        <p:nvSpPr>
          <p:cNvPr id="87" name="Text Placeholder 40"/>
          <p:cNvSpPr>
            <a:spLocks noGrp="1"/>
          </p:cNvSpPr>
          <p:nvPr>
            <p:ph type="body" sz="quarter" idx="45" hasCustomPrompt="1"/>
          </p:nvPr>
        </p:nvSpPr>
        <p:spPr>
          <a:xfrm>
            <a:off x="6985256" y="1753818"/>
            <a:ext cx="1828800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474747">
                <a:alpha val="10196"/>
              </a:srgbClr>
            </a:solidFill>
            <a:miter lim="800000"/>
            <a:headEnd/>
            <a:tailEnd/>
          </a:ln>
        </p:spPr>
        <p:txBody>
          <a:bodyPr lIns="18288" tIns="18288" rIns="18288" bIns="18288" anchor="ctr"/>
          <a:lstStyle>
            <a:lvl1pPr marL="73152" indent="-73152" algn="l" rtl="0" eaLnBrk="1" fontAlgn="auto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defRPr lang="en-US" sz="700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  <a:lvl2pPr marL="182563" indent="-68263" algn="l" rtl="0" fontAlgn="auto"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Char char="–"/>
              <a:defRPr lang="en-US" sz="7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2pPr>
            <a:lvl3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3pPr>
            <a:lvl4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4pPr>
            <a:lvl5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73152" lvl="0" indent="-73152" algn="l" rtl="0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Enter Mitigation Strategy and Current Status</a:t>
            </a:r>
          </a:p>
        </p:txBody>
      </p:sp>
      <p:sp>
        <p:nvSpPr>
          <p:cNvPr id="88" name="Text Placeholder 40"/>
          <p:cNvSpPr>
            <a:spLocks noGrp="1"/>
          </p:cNvSpPr>
          <p:nvPr>
            <p:ph type="body" sz="quarter" idx="46" hasCustomPrompt="1"/>
          </p:nvPr>
        </p:nvSpPr>
        <p:spPr>
          <a:xfrm>
            <a:off x="570740" y="1753818"/>
            <a:ext cx="1828800" cy="7498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474747">
                <a:alpha val="10196"/>
              </a:srgbClr>
            </a:solidFill>
            <a:miter lim="800000"/>
            <a:headEnd/>
            <a:tailEnd/>
          </a:ln>
        </p:spPr>
        <p:txBody>
          <a:bodyPr lIns="27432" tIns="45720" rIns="27432" bIns="27432" anchor="ctr"/>
          <a:lstStyle>
            <a:lvl1pPr marL="73152" indent="-73152" algn="l" rtl="0" eaLnBrk="1" fontAlgn="auto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defRPr lang="en-US" sz="700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  <a:lvl2pPr marL="182563" indent="-68263" algn="l" rtl="0" fontAlgn="auto"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Char char="–"/>
              <a:defRPr lang="en-US" sz="7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2pPr>
            <a:lvl3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3pPr>
            <a:lvl4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4pPr>
            <a:lvl5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73152" lvl="0" indent="-73152" algn="l" rtl="0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Enter Risk/Issue details</a:t>
            </a:r>
          </a:p>
        </p:txBody>
      </p:sp>
      <p:sp>
        <p:nvSpPr>
          <p:cNvPr id="89" name="Text Placeholder 24"/>
          <p:cNvSpPr>
            <a:spLocks noGrp="1"/>
          </p:cNvSpPr>
          <p:nvPr>
            <p:ph type="body" sz="quarter" idx="47" hasCustomPrompt="1"/>
          </p:nvPr>
        </p:nvSpPr>
        <p:spPr>
          <a:xfrm>
            <a:off x="3611119" y="1753818"/>
            <a:ext cx="548640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>
              <a:lnSpc>
                <a:spcPct val="110000"/>
              </a:lnSpc>
              <a:spcBef>
                <a:spcPts val="200"/>
              </a:spcBef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Pick One: Low, Medium or High</a:t>
            </a:r>
            <a:endParaRPr lang="en-US" dirty="0"/>
          </a:p>
        </p:txBody>
      </p:sp>
      <p:sp>
        <p:nvSpPr>
          <p:cNvPr id="90" name="Text Placeholder 24"/>
          <p:cNvSpPr>
            <a:spLocks noGrp="1"/>
          </p:cNvSpPr>
          <p:nvPr>
            <p:ph type="body" sz="quarter" idx="48" hasCustomPrompt="1"/>
          </p:nvPr>
        </p:nvSpPr>
        <p:spPr>
          <a:xfrm>
            <a:off x="4784600" y="1753818"/>
            <a:ext cx="512064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>
              <a:lnSpc>
                <a:spcPct val="110000"/>
              </a:lnSpc>
              <a:spcBef>
                <a:spcPts val="200"/>
              </a:spcBef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Date Item was Opened</a:t>
            </a:r>
            <a:endParaRPr lang="en-US" dirty="0"/>
          </a:p>
        </p:txBody>
      </p:sp>
      <p:sp>
        <p:nvSpPr>
          <p:cNvPr id="91" name="Text Placeholder 24"/>
          <p:cNvSpPr>
            <a:spLocks noGrp="1"/>
          </p:cNvSpPr>
          <p:nvPr>
            <p:ph type="body" sz="quarter" idx="49" hasCustomPrompt="1"/>
          </p:nvPr>
        </p:nvSpPr>
        <p:spPr>
          <a:xfrm>
            <a:off x="5334764" y="1753818"/>
            <a:ext cx="512064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>
              <a:lnSpc>
                <a:spcPct val="110000"/>
              </a:lnSpc>
              <a:spcBef>
                <a:spcPts val="200"/>
              </a:spcBef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dirty="0" smtClean="0"/>
              <a:t>Enter Target Date to Close Item</a:t>
            </a:r>
            <a:endParaRPr lang="en-US" dirty="0"/>
          </a:p>
        </p:txBody>
      </p:sp>
      <p:sp>
        <p:nvSpPr>
          <p:cNvPr id="94" name="Text Placeholder 24"/>
          <p:cNvSpPr>
            <a:spLocks noGrp="1"/>
          </p:cNvSpPr>
          <p:nvPr>
            <p:ph type="body" sz="quarter" idx="52" hasCustomPrompt="1"/>
          </p:nvPr>
        </p:nvSpPr>
        <p:spPr>
          <a:xfrm>
            <a:off x="2437639" y="1753818"/>
            <a:ext cx="548640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>
              <a:lnSpc>
                <a:spcPct val="110000"/>
              </a:lnSpc>
              <a:spcBef>
                <a:spcPts val="200"/>
              </a:spcBef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Owner Name</a:t>
            </a:r>
            <a:endParaRPr lang="en-US" dirty="0"/>
          </a:p>
        </p:txBody>
      </p:sp>
      <p:sp>
        <p:nvSpPr>
          <p:cNvPr id="96" name="Rectangle 2"/>
          <p:cNvSpPr>
            <a:spLocks noChangeArrowheads="1"/>
          </p:cNvSpPr>
          <p:nvPr userDrawn="1"/>
        </p:nvSpPr>
        <p:spPr bwMode="auto">
          <a:xfrm>
            <a:off x="3611119" y="1436319"/>
            <a:ext cx="548640" cy="27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27432" rIns="27432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dirty="0" smtClean="0">
                <a:solidFill>
                  <a:schemeClr val="bg1"/>
                </a:solidFill>
                <a:latin typeface="+mj-lt"/>
                <a:cs typeface="+mn-cs"/>
              </a:rPr>
              <a:t>Severity</a:t>
            </a:r>
            <a:endParaRPr lang="en-US" sz="7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97" name="Rectangle 159"/>
          <p:cNvSpPr>
            <a:spLocks noChangeArrowheads="1"/>
          </p:cNvSpPr>
          <p:nvPr userDrawn="1"/>
        </p:nvSpPr>
        <p:spPr bwMode="auto">
          <a:xfrm>
            <a:off x="342899" y="1436319"/>
            <a:ext cx="189741" cy="27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27432" rIns="27432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chemeClr val="bg1"/>
                </a:solidFill>
                <a:latin typeface="+mj-lt"/>
                <a:cs typeface="+mn-cs"/>
              </a:rPr>
              <a:t>#</a:t>
            </a:r>
          </a:p>
        </p:txBody>
      </p:sp>
      <p:sp>
        <p:nvSpPr>
          <p:cNvPr id="98" name="Rectangle 159"/>
          <p:cNvSpPr>
            <a:spLocks noChangeArrowheads="1"/>
          </p:cNvSpPr>
          <p:nvPr userDrawn="1"/>
        </p:nvSpPr>
        <p:spPr bwMode="auto">
          <a:xfrm>
            <a:off x="570740" y="1436319"/>
            <a:ext cx="1828800" cy="27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27432" rIns="27432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dirty="0" smtClean="0">
                <a:solidFill>
                  <a:schemeClr val="bg1"/>
                </a:solidFill>
                <a:latin typeface="+mj-lt"/>
                <a:cs typeface="+mn-cs"/>
              </a:rPr>
              <a:t>Risk / Issue</a:t>
            </a:r>
            <a:endParaRPr lang="en-US" sz="7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99" name="Rectangle 2"/>
          <p:cNvSpPr>
            <a:spLocks noChangeArrowheads="1"/>
          </p:cNvSpPr>
          <p:nvPr userDrawn="1"/>
        </p:nvSpPr>
        <p:spPr bwMode="auto">
          <a:xfrm>
            <a:off x="6985256" y="1436319"/>
            <a:ext cx="1828800" cy="27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27432" rIns="27432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dirty="0" smtClean="0">
                <a:solidFill>
                  <a:schemeClr val="bg1"/>
                </a:solidFill>
                <a:latin typeface="+mj-lt"/>
                <a:cs typeface="+mn-cs"/>
              </a:rPr>
              <a:t>Mitigation Strategy and Current Status</a:t>
            </a:r>
            <a:endParaRPr lang="en-US" sz="7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100" name="Rectangle 91"/>
          <p:cNvSpPr>
            <a:spLocks noChangeArrowheads="1"/>
          </p:cNvSpPr>
          <p:nvPr userDrawn="1"/>
        </p:nvSpPr>
        <p:spPr bwMode="auto">
          <a:xfrm>
            <a:off x="4784600" y="1436319"/>
            <a:ext cx="512064" cy="27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27432" rIns="27432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dirty="0" smtClean="0">
                <a:solidFill>
                  <a:schemeClr val="bg1"/>
                </a:solidFill>
                <a:latin typeface="+mj-lt"/>
                <a:cs typeface="+mn-cs"/>
              </a:rPr>
              <a:t>Open Date</a:t>
            </a:r>
            <a:endParaRPr lang="en-US" sz="7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102" name="Rectangle 91"/>
          <p:cNvSpPr>
            <a:spLocks noChangeArrowheads="1"/>
          </p:cNvSpPr>
          <p:nvPr userDrawn="1"/>
        </p:nvSpPr>
        <p:spPr bwMode="auto">
          <a:xfrm>
            <a:off x="5334764" y="1436319"/>
            <a:ext cx="512064" cy="27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27432" rIns="27432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dirty="0" smtClean="0">
                <a:solidFill>
                  <a:schemeClr val="bg1"/>
                </a:solidFill>
                <a:latin typeface="+mj-lt"/>
                <a:cs typeface="+mn-cs"/>
              </a:rPr>
              <a:t>Target </a:t>
            </a:r>
            <a:br>
              <a:rPr lang="en-US" sz="700" b="1" dirty="0" smtClean="0">
                <a:solidFill>
                  <a:schemeClr val="bg1"/>
                </a:solidFill>
                <a:latin typeface="+mj-lt"/>
                <a:cs typeface="+mn-cs"/>
              </a:rPr>
            </a:br>
            <a:r>
              <a:rPr lang="en-US" sz="700" b="1" dirty="0" smtClean="0">
                <a:solidFill>
                  <a:schemeClr val="bg1"/>
                </a:solidFill>
                <a:latin typeface="+mj-lt"/>
                <a:cs typeface="+mn-cs"/>
              </a:rPr>
              <a:t>Date</a:t>
            </a:r>
            <a:endParaRPr lang="en-US" sz="7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103" name="Rectangle 2"/>
          <p:cNvSpPr>
            <a:spLocks noChangeArrowheads="1"/>
          </p:cNvSpPr>
          <p:nvPr userDrawn="1"/>
        </p:nvSpPr>
        <p:spPr bwMode="auto">
          <a:xfrm>
            <a:off x="2437639" y="1436319"/>
            <a:ext cx="548640" cy="27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27432" rIns="27432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dirty="0" smtClean="0">
                <a:solidFill>
                  <a:schemeClr val="bg1"/>
                </a:solidFill>
                <a:latin typeface="+mj-lt"/>
                <a:cs typeface="+mn-cs"/>
              </a:rPr>
              <a:t>Owner</a:t>
            </a:r>
            <a:endParaRPr lang="en-US" sz="7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104" name="Rectangle 91"/>
          <p:cNvSpPr>
            <a:spLocks noChangeArrowheads="1"/>
          </p:cNvSpPr>
          <p:nvPr userDrawn="1"/>
        </p:nvSpPr>
        <p:spPr bwMode="auto">
          <a:xfrm>
            <a:off x="4197860" y="1436319"/>
            <a:ext cx="548640" cy="27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27432" rIns="27432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dirty="0" smtClean="0">
                <a:solidFill>
                  <a:schemeClr val="bg1"/>
                </a:solidFill>
                <a:latin typeface="+mj-lt"/>
                <a:cs typeface="+mn-cs"/>
              </a:rPr>
              <a:t>Likelihood </a:t>
            </a:r>
            <a:endParaRPr lang="en-US" sz="7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105" name="Text Placeholder 24"/>
          <p:cNvSpPr>
            <a:spLocks noGrp="1"/>
          </p:cNvSpPr>
          <p:nvPr>
            <p:ph type="body" sz="quarter" idx="53" hasCustomPrompt="1"/>
          </p:nvPr>
        </p:nvSpPr>
        <p:spPr>
          <a:xfrm>
            <a:off x="4197860" y="1753818"/>
            <a:ext cx="548640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>
              <a:lnSpc>
                <a:spcPct val="110000"/>
              </a:lnSpc>
              <a:spcBef>
                <a:spcPts val="200"/>
              </a:spcBef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If Risk, Pick One: Not Likely, Likely, Highly Likely</a:t>
            </a:r>
            <a:endParaRPr lang="en-US" dirty="0"/>
          </a:p>
        </p:txBody>
      </p:sp>
      <p:sp>
        <p:nvSpPr>
          <p:cNvPr id="106" name="Text Placeholder 40"/>
          <p:cNvSpPr>
            <a:spLocks noGrp="1"/>
          </p:cNvSpPr>
          <p:nvPr>
            <p:ph type="body" sz="quarter" idx="54" hasCustomPrompt="1"/>
          </p:nvPr>
        </p:nvSpPr>
        <p:spPr>
          <a:xfrm>
            <a:off x="6985256" y="4117543"/>
            <a:ext cx="1828800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474747">
                <a:alpha val="10196"/>
              </a:srgbClr>
            </a:solidFill>
            <a:miter lim="800000"/>
            <a:headEnd/>
            <a:tailEnd/>
          </a:ln>
        </p:spPr>
        <p:txBody>
          <a:bodyPr lIns="18288" tIns="18288" rIns="18288" bIns="18288" anchor="ctr"/>
          <a:lstStyle>
            <a:lvl1pPr marL="73152" indent="-73152" algn="l" rtl="0" eaLnBrk="1" fontAlgn="auto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defRPr lang="en-US" sz="700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  <a:lvl2pPr marL="182563" indent="-68263" algn="l" rtl="0" fontAlgn="auto"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Char char="–"/>
              <a:defRPr lang="en-US" sz="7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2pPr>
            <a:lvl3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3pPr>
            <a:lvl4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4pPr>
            <a:lvl5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73152" lvl="0" indent="-73152" algn="l" rtl="0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Enter Mitigation Strategy and Current Status</a:t>
            </a:r>
          </a:p>
        </p:txBody>
      </p:sp>
      <p:sp>
        <p:nvSpPr>
          <p:cNvPr id="107" name="Text Placeholder 40"/>
          <p:cNvSpPr>
            <a:spLocks noGrp="1"/>
          </p:cNvSpPr>
          <p:nvPr>
            <p:ph type="body" sz="quarter" idx="55" hasCustomPrompt="1"/>
          </p:nvPr>
        </p:nvSpPr>
        <p:spPr>
          <a:xfrm>
            <a:off x="570740" y="4117543"/>
            <a:ext cx="1828800" cy="7498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474747">
                <a:alpha val="10196"/>
              </a:srgbClr>
            </a:solidFill>
            <a:miter lim="800000"/>
            <a:headEnd/>
            <a:tailEnd/>
          </a:ln>
        </p:spPr>
        <p:txBody>
          <a:bodyPr lIns="27432" tIns="45720" rIns="27432" bIns="27432" anchor="ctr"/>
          <a:lstStyle>
            <a:lvl1pPr marL="73152" indent="-73152" algn="l" rtl="0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defRPr lang="en-US" sz="700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  <a:lvl2pPr marL="182563" indent="-68263" algn="l" rtl="0" fontAlgn="auto"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Char char="–"/>
              <a:defRPr lang="en-US" sz="7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2pPr>
            <a:lvl3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3pPr>
            <a:lvl4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4pPr>
            <a:lvl5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73152" lvl="0" indent="-73152" algn="l" rtl="0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Enter Risk/Issue details</a:t>
            </a:r>
          </a:p>
        </p:txBody>
      </p:sp>
      <p:sp>
        <p:nvSpPr>
          <p:cNvPr id="108" name="Text Placeholder 24"/>
          <p:cNvSpPr>
            <a:spLocks noGrp="1"/>
          </p:cNvSpPr>
          <p:nvPr>
            <p:ph type="body" sz="quarter" idx="56" hasCustomPrompt="1"/>
          </p:nvPr>
        </p:nvSpPr>
        <p:spPr>
          <a:xfrm>
            <a:off x="3611119" y="4117543"/>
            <a:ext cx="548640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>
              <a:lnSpc>
                <a:spcPct val="110000"/>
              </a:lnSpc>
              <a:spcBef>
                <a:spcPts val="200"/>
              </a:spcBef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Pick One: Low, Medium or High</a:t>
            </a:r>
            <a:endParaRPr lang="en-US" dirty="0"/>
          </a:p>
        </p:txBody>
      </p:sp>
      <p:sp>
        <p:nvSpPr>
          <p:cNvPr id="109" name="Text Placeholder 24"/>
          <p:cNvSpPr>
            <a:spLocks noGrp="1"/>
          </p:cNvSpPr>
          <p:nvPr>
            <p:ph type="body" sz="quarter" idx="57" hasCustomPrompt="1"/>
          </p:nvPr>
        </p:nvSpPr>
        <p:spPr>
          <a:xfrm>
            <a:off x="4784600" y="4117543"/>
            <a:ext cx="512064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>
              <a:lnSpc>
                <a:spcPct val="110000"/>
              </a:lnSpc>
              <a:spcBef>
                <a:spcPts val="200"/>
              </a:spcBef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Date Item was Opened</a:t>
            </a:r>
            <a:endParaRPr lang="en-US" dirty="0"/>
          </a:p>
        </p:txBody>
      </p:sp>
      <p:sp>
        <p:nvSpPr>
          <p:cNvPr id="110" name="Text Placeholder 24"/>
          <p:cNvSpPr>
            <a:spLocks noGrp="1"/>
          </p:cNvSpPr>
          <p:nvPr>
            <p:ph type="body" sz="quarter" idx="58" hasCustomPrompt="1"/>
          </p:nvPr>
        </p:nvSpPr>
        <p:spPr>
          <a:xfrm>
            <a:off x="5334764" y="4117543"/>
            <a:ext cx="512064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 rtl="0" eaLnBrk="1" fontAlgn="base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dirty="0" smtClean="0"/>
              <a:t>Enter Target Date to Close Item</a:t>
            </a:r>
            <a:endParaRPr lang="en-US" dirty="0"/>
          </a:p>
        </p:txBody>
      </p:sp>
      <p:sp>
        <p:nvSpPr>
          <p:cNvPr id="112" name="Text Placeholder 24"/>
          <p:cNvSpPr>
            <a:spLocks noGrp="1"/>
          </p:cNvSpPr>
          <p:nvPr>
            <p:ph type="body" sz="quarter" idx="60" hasCustomPrompt="1"/>
          </p:nvPr>
        </p:nvSpPr>
        <p:spPr>
          <a:xfrm>
            <a:off x="2437639" y="4117543"/>
            <a:ext cx="548640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>
              <a:lnSpc>
                <a:spcPct val="110000"/>
              </a:lnSpc>
              <a:spcBef>
                <a:spcPts val="200"/>
              </a:spcBef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Owner Name</a:t>
            </a:r>
            <a:endParaRPr lang="en-US" dirty="0"/>
          </a:p>
        </p:txBody>
      </p:sp>
      <p:sp>
        <p:nvSpPr>
          <p:cNvPr id="113" name="Text Placeholder 24"/>
          <p:cNvSpPr>
            <a:spLocks noGrp="1"/>
          </p:cNvSpPr>
          <p:nvPr>
            <p:ph type="body" sz="quarter" idx="61" hasCustomPrompt="1"/>
          </p:nvPr>
        </p:nvSpPr>
        <p:spPr>
          <a:xfrm>
            <a:off x="4197860" y="4117543"/>
            <a:ext cx="548640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>
              <a:lnSpc>
                <a:spcPct val="110000"/>
              </a:lnSpc>
              <a:spcBef>
                <a:spcPts val="200"/>
              </a:spcBef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If Risk, Pick One: Not Likely, Likely, Highly Likely</a:t>
            </a:r>
            <a:endParaRPr lang="en-US" dirty="0"/>
          </a:p>
        </p:txBody>
      </p:sp>
      <p:sp>
        <p:nvSpPr>
          <p:cNvPr id="114" name="Rectangle 3"/>
          <p:cNvSpPr>
            <a:spLocks noChangeArrowheads="1"/>
          </p:cNvSpPr>
          <p:nvPr userDrawn="1"/>
        </p:nvSpPr>
        <p:spPr bwMode="auto">
          <a:xfrm>
            <a:off x="342899" y="2541727"/>
            <a:ext cx="189741" cy="7498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474747">
                <a:alpha val="20000"/>
              </a:srgbClr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algn="ctr" eaLnBrk="0" hangingPunct="0">
              <a:lnSpc>
                <a:spcPct val="98000"/>
              </a:lnSpc>
              <a:buClr>
                <a:srgbClr val="D86006"/>
              </a:buClr>
              <a:buSzPct val="85000"/>
              <a:defRPr/>
            </a:pPr>
            <a:r>
              <a:rPr lang="en-US" sz="800" dirty="0" smtClean="0">
                <a:solidFill>
                  <a:schemeClr val="accent6"/>
                </a:solidFill>
                <a:latin typeface="Arial"/>
                <a:sym typeface="Symbol" pitchFamily="18" charset="2"/>
              </a:rPr>
              <a:t>2</a:t>
            </a:r>
            <a:endParaRPr lang="en-US" sz="800" dirty="0">
              <a:solidFill>
                <a:schemeClr val="accent6"/>
              </a:solidFill>
              <a:latin typeface="Arial"/>
              <a:sym typeface="Symbol" pitchFamily="18" charset="2"/>
            </a:endParaRPr>
          </a:p>
        </p:txBody>
      </p:sp>
      <p:sp>
        <p:nvSpPr>
          <p:cNvPr id="116" name="Text Placeholder 40"/>
          <p:cNvSpPr>
            <a:spLocks noGrp="1"/>
          </p:cNvSpPr>
          <p:nvPr>
            <p:ph type="body" sz="quarter" idx="62" hasCustomPrompt="1"/>
          </p:nvPr>
        </p:nvSpPr>
        <p:spPr>
          <a:xfrm>
            <a:off x="6985256" y="2541727"/>
            <a:ext cx="1828800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474747">
                <a:alpha val="10196"/>
              </a:srgbClr>
            </a:solidFill>
            <a:miter lim="800000"/>
            <a:headEnd/>
            <a:tailEnd/>
          </a:ln>
        </p:spPr>
        <p:txBody>
          <a:bodyPr lIns="18288" tIns="18288" rIns="18288" bIns="18288" anchor="ctr"/>
          <a:lstStyle>
            <a:lvl1pPr marL="73152" indent="-73152" algn="l" rtl="0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defRPr lang="en-US" sz="700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  <a:lvl2pPr marL="182563" indent="-68263" algn="l" rtl="0" fontAlgn="auto"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Char char="–"/>
              <a:defRPr lang="en-US" sz="7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2pPr>
            <a:lvl3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3pPr>
            <a:lvl4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4pPr>
            <a:lvl5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73152" lvl="0" indent="-73152" algn="l" rtl="0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Enter Mitigation Strategy and Current Status</a:t>
            </a:r>
          </a:p>
        </p:txBody>
      </p:sp>
      <p:sp>
        <p:nvSpPr>
          <p:cNvPr id="117" name="Text Placeholder 40"/>
          <p:cNvSpPr>
            <a:spLocks noGrp="1"/>
          </p:cNvSpPr>
          <p:nvPr>
            <p:ph type="body" sz="quarter" idx="63" hasCustomPrompt="1"/>
          </p:nvPr>
        </p:nvSpPr>
        <p:spPr>
          <a:xfrm>
            <a:off x="570740" y="2541727"/>
            <a:ext cx="1828800" cy="7498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474747">
                <a:alpha val="10196"/>
              </a:srgbClr>
            </a:solidFill>
            <a:miter lim="800000"/>
            <a:headEnd/>
            <a:tailEnd/>
          </a:ln>
        </p:spPr>
        <p:txBody>
          <a:bodyPr lIns="27432" tIns="45720" rIns="27432" bIns="27432" anchor="ctr"/>
          <a:lstStyle>
            <a:lvl1pPr marL="73152" indent="-73152" algn="l" rtl="0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defRPr lang="en-US" sz="700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  <a:lvl2pPr marL="182563" indent="-68263" algn="l" rtl="0" fontAlgn="auto"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Char char="–"/>
              <a:defRPr lang="en-US" sz="7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2pPr>
            <a:lvl3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3pPr>
            <a:lvl4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4pPr>
            <a:lvl5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73152" lvl="0" indent="-73152" algn="l" rtl="0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Enter Risk/Issue details</a:t>
            </a:r>
          </a:p>
        </p:txBody>
      </p:sp>
      <p:sp>
        <p:nvSpPr>
          <p:cNvPr id="118" name="Text Placeholder 24"/>
          <p:cNvSpPr>
            <a:spLocks noGrp="1"/>
          </p:cNvSpPr>
          <p:nvPr>
            <p:ph type="body" sz="quarter" idx="64" hasCustomPrompt="1"/>
          </p:nvPr>
        </p:nvSpPr>
        <p:spPr>
          <a:xfrm>
            <a:off x="3611119" y="2541727"/>
            <a:ext cx="548640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>
              <a:lnSpc>
                <a:spcPct val="110000"/>
              </a:lnSpc>
              <a:spcBef>
                <a:spcPts val="200"/>
              </a:spcBef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Pick One: Low, Medium or High</a:t>
            </a:r>
            <a:endParaRPr lang="en-US" dirty="0"/>
          </a:p>
        </p:txBody>
      </p:sp>
      <p:sp>
        <p:nvSpPr>
          <p:cNvPr id="119" name="Text Placeholder 24"/>
          <p:cNvSpPr>
            <a:spLocks noGrp="1"/>
          </p:cNvSpPr>
          <p:nvPr>
            <p:ph type="body" sz="quarter" idx="65" hasCustomPrompt="1"/>
          </p:nvPr>
        </p:nvSpPr>
        <p:spPr>
          <a:xfrm>
            <a:off x="4784600" y="2541727"/>
            <a:ext cx="512064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>
              <a:lnSpc>
                <a:spcPct val="110000"/>
              </a:lnSpc>
              <a:spcBef>
                <a:spcPts val="200"/>
              </a:spcBef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Date Item was Opened</a:t>
            </a:r>
            <a:endParaRPr lang="en-US" dirty="0"/>
          </a:p>
        </p:txBody>
      </p:sp>
      <p:sp>
        <p:nvSpPr>
          <p:cNvPr id="120" name="Text Placeholder 24"/>
          <p:cNvSpPr>
            <a:spLocks noGrp="1"/>
          </p:cNvSpPr>
          <p:nvPr>
            <p:ph type="body" sz="quarter" idx="66" hasCustomPrompt="1"/>
          </p:nvPr>
        </p:nvSpPr>
        <p:spPr>
          <a:xfrm>
            <a:off x="5334764" y="2541727"/>
            <a:ext cx="512064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 rtl="0" eaLnBrk="1" fontAlgn="base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dirty="0" smtClean="0"/>
              <a:t>Enter Target Date to Close Item</a:t>
            </a:r>
            <a:endParaRPr lang="en-US" dirty="0"/>
          </a:p>
        </p:txBody>
      </p:sp>
      <p:sp>
        <p:nvSpPr>
          <p:cNvPr id="122" name="Text Placeholder 24"/>
          <p:cNvSpPr>
            <a:spLocks noGrp="1"/>
          </p:cNvSpPr>
          <p:nvPr>
            <p:ph type="body" sz="quarter" idx="68" hasCustomPrompt="1"/>
          </p:nvPr>
        </p:nvSpPr>
        <p:spPr>
          <a:xfrm>
            <a:off x="2437639" y="2541727"/>
            <a:ext cx="548640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>
              <a:lnSpc>
                <a:spcPct val="110000"/>
              </a:lnSpc>
              <a:spcBef>
                <a:spcPts val="200"/>
              </a:spcBef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Owner Name</a:t>
            </a:r>
            <a:endParaRPr lang="en-US" dirty="0"/>
          </a:p>
        </p:txBody>
      </p:sp>
      <p:sp>
        <p:nvSpPr>
          <p:cNvPr id="123" name="Text Placeholder 24"/>
          <p:cNvSpPr>
            <a:spLocks noGrp="1"/>
          </p:cNvSpPr>
          <p:nvPr>
            <p:ph type="body" sz="quarter" idx="69" hasCustomPrompt="1"/>
          </p:nvPr>
        </p:nvSpPr>
        <p:spPr>
          <a:xfrm>
            <a:off x="4197860" y="2541727"/>
            <a:ext cx="548640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>
              <a:lnSpc>
                <a:spcPct val="110000"/>
              </a:lnSpc>
              <a:spcBef>
                <a:spcPts val="200"/>
              </a:spcBef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If Risk, Pick One: Not Likely, Likely, Highly Likely</a:t>
            </a:r>
            <a:endParaRPr lang="en-US" dirty="0"/>
          </a:p>
        </p:txBody>
      </p:sp>
      <p:sp>
        <p:nvSpPr>
          <p:cNvPr id="124" name="Rectangle 3"/>
          <p:cNvSpPr>
            <a:spLocks noChangeArrowheads="1"/>
          </p:cNvSpPr>
          <p:nvPr userDrawn="1"/>
        </p:nvSpPr>
        <p:spPr bwMode="auto">
          <a:xfrm>
            <a:off x="342899" y="4117543"/>
            <a:ext cx="189741" cy="7498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474747">
                <a:alpha val="20000"/>
              </a:srgbClr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algn="ctr" eaLnBrk="0" hangingPunct="0">
              <a:lnSpc>
                <a:spcPct val="98000"/>
              </a:lnSpc>
              <a:buClr>
                <a:srgbClr val="D86006"/>
              </a:buClr>
              <a:buSzPct val="85000"/>
              <a:defRPr/>
            </a:pPr>
            <a:r>
              <a:rPr lang="en-US" sz="800" dirty="0" smtClean="0">
                <a:solidFill>
                  <a:schemeClr val="accent6"/>
                </a:solidFill>
                <a:latin typeface="Arial"/>
                <a:sym typeface="Symbol" pitchFamily="18" charset="2"/>
              </a:rPr>
              <a:t>4</a:t>
            </a:r>
            <a:endParaRPr lang="en-US" sz="800" dirty="0">
              <a:solidFill>
                <a:schemeClr val="accent6"/>
              </a:solidFill>
              <a:latin typeface="Arial"/>
              <a:sym typeface="Symbol" pitchFamily="18" charset="2"/>
            </a:endParaRPr>
          </a:p>
        </p:txBody>
      </p:sp>
      <p:sp>
        <p:nvSpPr>
          <p:cNvPr id="125" name="Rectangle 3"/>
          <p:cNvSpPr>
            <a:spLocks noChangeArrowheads="1"/>
          </p:cNvSpPr>
          <p:nvPr userDrawn="1"/>
        </p:nvSpPr>
        <p:spPr bwMode="auto">
          <a:xfrm>
            <a:off x="342899" y="5693359"/>
            <a:ext cx="189741" cy="7498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474747">
                <a:alpha val="20000"/>
              </a:srgbClr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algn="ctr" eaLnBrk="0" hangingPunct="0">
              <a:lnSpc>
                <a:spcPct val="98000"/>
              </a:lnSpc>
              <a:buClr>
                <a:srgbClr val="D86006"/>
              </a:buClr>
              <a:buSzPct val="85000"/>
              <a:defRPr/>
            </a:pPr>
            <a:r>
              <a:rPr lang="en-US" sz="800" dirty="0" smtClean="0">
                <a:solidFill>
                  <a:schemeClr val="accent6"/>
                </a:solidFill>
                <a:latin typeface="Arial"/>
                <a:sym typeface="Symbol" pitchFamily="18" charset="2"/>
              </a:rPr>
              <a:t>6</a:t>
            </a:r>
            <a:endParaRPr lang="en-US" sz="800" dirty="0">
              <a:solidFill>
                <a:schemeClr val="accent6"/>
              </a:solidFill>
              <a:latin typeface="Arial"/>
              <a:sym typeface="Symbol" pitchFamily="18" charset="2"/>
            </a:endParaRPr>
          </a:p>
        </p:txBody>
      </p:sp>
      <p:sp>
        <p:nvSpPr>
          <p:cNvPr id="126" name="Rectangle 3"/>
          <p:cNvSpPr>
            <a:spLocks noChangeArrowheads="1"/>
          </p:cNvSpPr>
          <p:nvPr userDrawn="1"/>
        </p:nvSpPr>
        <p:spPr bwMode="auto">
          <a:xfrm>
            <a:off x="342899" y="4905451"/>
            <a:ext cx="189741" cy="7498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474747">
                <a:alpha val="20000"/>
              </a:srgbClr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algn="ctr" eaLnBrk="0" hangingPunct="0">
              <a:lnSpc>
                <a:spcPct val="98000"/>
              </a:lnSpc>
              <a:buClr>
                <a:srgbClr val="D86006"/>
              </a:buClr>
              <a:buSzPct val="85000"/>
              <a:defRPr/>
            </a:pPr>
            <a:r>
              <a:rPr lang="en-US" sz="800" dirty="0" smtClean="0">
                <a:solidFill>
                  <a:schemeClr val="accent6"/>
                </a:solidFill>
                <a:latin typeface="Arial"/>
                <a:sym typeface="Symbol" pitchFamily="18" charset="2"/>
              </a:rPr>
              <a:t>5</a:t>
            </a:r>
            <a:endParaRPr lang="en-US" sz="800" dirty="0">
              <a:solidFill>
                <a:schemeClr val="accent6"/>
              </a:solidFill>
              <a:latin typeface="Arial"/>
              <a:sym typeface="Symbol" pitchFamily="18" charset="2"/>
            </a:endParaRPr>
          </a:p>
        </p:txBody>
      </p:sp>
      <p:sp>
        <p:nvSpPr>
          <p:cNvPr id="127" name="Text Placeholder 40"/>
          <p:cNvSpPr>
            <a:spLocks noGrp="1"/>
          </p:cNvSpPr>
          <p:nvPr>
            <p:ph type="body" sz="quarter" idx="70" hasCustomPrompt="1"/>
          </p:nvPr>
        </p:nvSpPr>
        <p:spPr>
          <a:xfrm>
            <a:off x="6985256" y="4905451"/>
            <a:ext cx="1828800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474747">
                <a:alpha val="10196"/>
              </a:srgbClr>
            </a:solidFill>
            <a:miter lim="800000"/>
            <a:headEnd/>
            <a:tailEnd/>
          </a:ln>
        </p:spPr>
        <p:txBody>
          <a:bodyPr lIns="18288" tIns="18288" rIns="18288" bIns="18288" anchor="ctr"/>
          <a:lstStyle>
            <a:lvl1pPr marL="73152" indent="-73152" algn="l" rtl="0" eaLnBrk="1" fontAlgn="auto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defRPr lang="en-US" sz="700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  <a:lvl2pPr marL="182563" indent="-68263" algn="l" rtl="0" fontAlgn="auto"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Char char="–"/>
              <a:defRPr lang="en-US" sz="7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2pPr>
            <a:lvl3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3pPr>
            <a:lvl4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4pPr>
            <a:lvl5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73152" lvl="0" indent="-73152" algn="l" rtl="0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Enter Mitigation Strategy and Current Status</a:t>
            </a:r>
          </a:p>
        </p:txBody>
      </p:sp>
      <p:sp>
        <p:nvSpPr>
          <p:cNvPr id="128" name="Text Placeholder 40"/>
          <p:cNvSpPr>
            <a:spLocks noGrp="1"/>
          </p:cNvSpPr>
          <p:nvPr>
            <p:ph type="body" sz="quarter" idx="71" hasCustomPrompt="1"/>
          </p:nvPr>
        </p:nvSpPr>
        <p:spPr>
          <a:xfrm>
            <a:off x="570740" y="4905451"/>
            <a:ext cx="1828800" cy="7498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474747">
                <a:alpha val="10196"/>
              </a:srgbClr>
            </a:solidFill>
            <a:miter lim="800000"/>
            <a:headEnd/>
            <a:tailEnd/>
          </a:ln>
        </p:spPr>
        <p:txBody>
          <a:bodyPr lIns="27432" tIns="45720" rIns="27432" bIns="27432" anchor="ctr"/>
          <a:lstStyle>
            <a:lvl1pPr marL="73152" indent="-73152" algn="l" rtl="0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defRPr lang="en-US" sz="700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  <a:lvl2pPr marL="182563" indent="-68263" algn="l" rtl="0" fontAlgn="auto"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Char char="–"/>
              <a:defRPr lang="en-US" sz="7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2pPr>
            <a:lvl3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3pPr>
            <a:lvl4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4pPr>
            <a:lvl5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73152" lvl="0" indent="-73152" algn="l" rtl="0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Enter Risk/Issue details</a:t>
            </a:r>
          </a:p>
        </p:txBody>
      </p:sp>
      <p:sp>
        <p:nvSpPr>
          <p:cNvPr id="129" name="Text Placeholder 24"/>
          <p:cNvSpPr>
            <a:spLocks noGrp="1"/>
          </p:cNvSpPr>
          <p:nvPr>
            <p:ph type="body" sz="quarter" idx="72" hasCustomPrompt="1"/>
          </p:nvPr>
        </p:nvSpPr>
        <p:spPr>
          <a:xfrm>
            <a:off x="3611119" y="4905451"/>
            <a:ext cx="548640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>
              <a:lnSpc>
                <a:spcPct val="110000"/>
              </a:lnSpc>
              <a:spcBef>
                <a:spcPts val="200"/>
              </a:spcBef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Pick One: Low, Medium or High</a:t>
            </a:r>
            <a:endParaRPr lang="en-US" dirty="0"/>
          </a:p>
        </p:txBody>
      </p:sp>
      <p:sp>
        <p:nvSpPr>
          <p:cNvPr id="130" name="Text Placeholder 24"/>
          <p:cNvSpPr>
            <a:spLocks noGrp="1"/>
          </p:cNvSpPr>
          <p:nvPr>
            <p:ph type="body" sz="quarter" idx="73" hasCustomPrompt="1"/>
          </p:nvPr>
        </p:nvSpPr>
        <p:spPr>
          <a:xfrm>
            <a:off x="4784600" y="4905451"/>
            <a:ext cx="512064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>
              <a:lnSpc>
                <a:spcPct val="110000"/>
              </a:lnSpc>
              <a:spcBef>
                <a:spcPts val="200"/>
              </a:spcBef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Date Item was Opened</a:t>
            </a:r>
            <a:endParaRPr lang="en-US" dirty="0"/>
          </a:p>
        </p:txBody>
      </p:sp>
      <p:sp>
        <p:nvSpPr>
          <p:cNvPr id="131" name="Text Placeholder 24"/>
          <p:cNvSpPr>
            <a:spLocks noGrp="1"/>
          </p:cNvSpPr>
          <p:nvPr>
            <p:ph type="body" sz="quarter" idx="74" hasCustomPrompt="1"/>
          </p:nvPr>
        </p:nvSpPr>
        <p:spPr>
          <a:xfrm>
            <a:off x="5334764" y="4905451"/>
            <a:ext cx="512064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 rtl="0" eaLnBrk="1" fontAlgn="base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dirty="0" smtClean="0"/>
              <a:t>Enter Target Date to Close Item</a:t>
            </a:r>
            <a:endParaRPr lang="en-US" dirty="0"/>
          </a:p>
        </p:txBody>
      </p:sp>
      <p:sp>
        <p:nvSpPr>
          <p:cNvPr id="133" name="Text Placeholder 24"/>
          <p:cNvSpPr>
            <a:spLocks noGrp="1"/>
          </p:cNvSpPr>
          <p:nvPr>
            <p:ph type="body" sz="quarter" idx="76" hasCustomPrompt="1"/>
          </p:nvPr>
        </p:nvSpPr>
        <p:spPr>
          <a:xfrm>
            <a:off x="2437639" y="4905451"/>
            <a:ext cx="548640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>
              <a:lnSpc>
                <a:spcPct val="110000"/>
              </a:lnSpc>
              <a:spcBef>
                <a:spcPts val="200"/>
              </a:spcBef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Owner Name</a:t>
            </a:r>
            <a:endParaRPr lang="en-US" dirty="0"/>
          </a:p>
        </p:txBody>
      </p:sp>
      <p:sp>
        <p:nvSpPr>
          <p:cNvPr id="134" name="Text Placeholder 24"/>
          <p:cNvSpPr>
            <a:spLocks noGrp="1"/>
          </p:cNvSpPr>
          <p:nvPr>
            <p:ph type="body" sz="quarter" idx="77" hasCustomPrompt="1"/>
          </p:nvPr>
        </p:nvSpPr>
        <p:spPr>
          <a:xfrm>
            <a:off x="4197860" y="4905451"/>
            <a:ext cx="548640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>
              <a:lnSpc>
                <a:spcPct val="110000"/>
              </a:lnSpc>
              <a:spcBef>
                <a:spcPts val="200"/>
              </a:spcBef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If Risk, Pick One: Not Likely, Likely, Highly Likely</a:t>
            </a:r>
            <a:endParaRPr lang="en-US" dirty="0"/>
          </a:p>
        </p:txBody>
      </p:sp>
      <p:sp>
        <p:nvSpPr>
          <p:cNvPr id="135" name="Text Placeholder 40"/>
          <p:cNvSpPr>
            <a:spLocks noGrp="1"/>
          </p:cNvSpPr>
          <p:nvPr>
            <p:ph type="body" sz="quarter" idx="78" hasCustomPrompt="1"/>
          </p:nvPr>
        </p:nvSpPr>
        <p:spPr>
          <a:xfrm>
            <a:off x="6985256" y="5693359"/>
            <a:ext cx="1828800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474747">
                <a:alpha val="10196"/>
              </a:srgbClr>
            </a:solidFill>
            <a:miter lim="800000"/>
            <a:headEnd/>
            <a:tailEnd/>
          </a:ln>
        </p:spPr>
        <p:txBody>
          <a:bodyPr lIns="18288" tIns="18288" rIns="18288" bIns="18288" anchor="ctr"/>
          <a:lstStyle>
            <a:lvl1pPr marL="73152" indent="-73152" algn="l" rtl="0" eaLnBrk="1" fontAlgn="auto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defRPr lang="en-US" sz="700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  <a:lvl2pPr marL="182563" indent="-68263" algn="l" rtl="0" fontAlgn="auto"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Char char="–"/>
              <a:defRPr lang="en-US" sz="7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2pPr>
            <a:lvl3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3pPr>
            <a:lvl4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4pPr>
            <a:lvl5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73152" lvl="0" indent="-73152" algn="l" rtl="0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Enter Mitigation Strategy and Current Status</a:t>
            </a:r>
          </a:p>
        </p:txBody>
      </p:sp>
      <p:sp>
        <p:nvSpPr>
          <p:cNvPr id="136" name="Text Placeholder 40"/>
          <p:cNvSpPr>
            <a:spLocks noGrp="1"/>
          </p:cNvSpPr>
          <p:nvPr>
            <p:ph type="body" sz="quarter" idx="79" hasCustomPrompt="1"/>
          </p:nvPr>
        </p:nvSpPr>
        <p:spPr>
          <a:xfrm>
            <a:off x="570740" y="5693359"/>
            <a:ext cx="1828800" cy="7498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474747">
                <a:alpha val="10196"/>
              </a:srgbClr>
            </a:solidFill>
            <a:miter lim="800000"/>
            <a:headEnd/>
            <a:tailEnd/>
          </a:ln>
        </p:spPr>
        <p:txBody>
          <a:bodyPr lIns="27432" tIns="45720" rIns="27432" bIns="27432" anchor="ctr"/>
          <a:lstStyle>
            <a:lvl1pPr marL="73152" indent="-73152" algn="l" rtl="0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defRPr lang="en-US" sz="700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  <a:lvl2pPr marL="182563" indent="-68263" algn="l" rtl="0" fontAlgn="auto"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Char char="–"/>
              <a:defRPr lang="en-US" sz="7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2pPr>
            <a:lvl3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3pPr>
            <a:lvl4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4pPr>
            <a:lvl5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73152" lvl="0" indent="-73152" algn="l" rtl="0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Enter Risk/Issue details</a:t>
            </a:r>
          </a:p>
        </p:txBody>
      </p:sp>
      <p:sp>
        <p:nvSpPr>
          <p:cNvPr id="137" name="Text Placeholder 24"/>
          <p:cNvSpPr>
            <a:spLocks noGrp="1"/>
          </p:cNvSpPr>
          <p:nvPr>
            <p:ph type="body" sz="quarter" idx="80" hasCustomPrompt="1"/>
          </p:nvPr>
        </p:nvSpPr>
        <p:spPr>
          <a:xfrm>
            <a:off x="3611119" y="5693359"/>
            <a:ext cx="548640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>
              <a:lnSpc>
                <a:spcPct val="110000"/>
              </a:lnSpc>
              <a:spcBef>
                <a:spcPts val="200"/>
              </a:spcBef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Pick One: Low, Medium or High</a:t>
            </a:r>
            <a:endParaRPr lang="en-US" dirty="0"/>
          </a:p>
        </p:txBody>
      </p:sp>
      <p:sp>
        <p:nvSpPr>
          <p:cNvPr id="138" name="Text Placeholder 24"/>
          <p:cNvSpPr>
            <a:spLocks noGrp="1"/>
          </p:cNvSpPr>
          <p:nvPr>
            <p:ph type="body" sz="quarter" idx="81" hasCustomPrompt="1"/>
          </p:nvPr>
        </p:nvSpPr>
        <p:spPr>
          <a:xfrm>
            <a:off x="4784600" y="5693359"/>
            <a:ext cx="512064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>
              <a:lnSpc>
                <a:spcPct val="110000"/>
              </a:lnSpc>
              <a:spcBef>
                <a:spcPts val="200"/>
              </a:spcBef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Date Item was Opened</a:t>
            </a:r>
            <a:endParaRPr lang="en-US" dirty="0"/>
          </a:p>
        </p:txBody>
      </p:sp>
      <p:sp>
        <p:nvSpPr>
          <p:cNvPr id="139" name="Text Placeholder 24"/>
          <p:cNvSpPr>
            <a:spLocks noGrp="1"/>
          </p:cNvSpPr>
          <p:nvPr>
            <p:ph type="body" sz="quarter" idx="82" hasCustomPrompt="1"/>
          </p:nvPr>
        </p:nvSpPr>
        <p:spPr>
          <a:xfrm>
            <a:off x="5334764" y="5693359"/>
            <a:ext cx="512064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 rtl="0" eaLnBrk="1" fontAlgn="base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dirty="0" smtClean="0"/>
              <a:t>Enter Target Date to Close Item</a:t>
            </a:r>
            <a:endParaRPr lang="en-US" dirty="0"/>
          </a:p>
        </p:txBody>
      </p:sp>
      <p:sp>
        <p:nvSpPr>
          <p:cNvPr id="141" name="Text Placeholder 24"/>
          <p:cNvSpPr>
            <a:spLocks noGrp="1"/>
          </p:cNvSpPr>
          <p:nvPr>
            <p:ph type="body" sz="quarter" idx="84" hasCustomPrompt="1"/>
          </p:nvPr>
        </p:nvSpPr>
        <p:spPr>
          <a:xfrm>
            <a:off x="2437639" y="5693359"/>
            <a:ext cx="548640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>
              <a:lnSpc>
                <a:spcPct val="110000"/>
              </a:lnSpc>
              <a:spcBef>
                <a:spcPts val="200"/>
              </a:spcBef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Owner Name</a:t>
            </a:r>
            <a:endParaRPr lang="en-US" dirty="0"/>
          </a:p>
        </p:txBody>
      </p:sp>
      <p:sp>
        <p:nvSpPr>
          <p:cNvPr id="142" name="Text Placeholder 24"/>
          <p:cNvSpPr>
            <a:spLocks noGrp="1"/>
          </p:cNvSpPr>
          <p:nvPr>
            <p:ph type="body" sz="quarter" idx="85" hasCustomPrompt="1"/>
          </p:nvPr>
        </p:nvSpPr>
        <p:spPr>
          <a:xfrm>
            <a:off x="4197860" y="5693359"/>
            <a:ext cx="548640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>
              <a:lnSpc>
                <a:spcPct val="110000"/>
              </a:lnSpc>
              <a:spcBef>
                <a:spcPts val="200"/>
              </a:spcBef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If Risk, Pick One: Not Likely, Likely, Highly Likely</a:t>
            </a:r>
            <a:endParaRPr lang="en-US" dirty="0"/>
          </a:p>
        </p:txBody>
      </p:sp>
      <p:sp>
        <p:nvSpPr>
          <p:cNvPr id="143" name="Text Placeholder 40"/>
          <p:cNvSpPr>
            <a:spLocks noGrp="1"/>
          </p:cNvSpPr>
          <p:nvPr>
            <p:ph type="body" sz="quarter" idx="86" hasCustomPrompt="1"/>
          </p:nvPr>
        </p:nvSpPr>
        <p:spPr>
          <a:xfrm>
            <a:off x="6985256" y="3329635"/>
            <a:ext cx="1828800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474747">
                <a:alpha val="10196"/>
              </a:srgbClr>
            </a:solidFill>
            <a:miter lim="800000"/>
            <a:headEnd/>
            <a:tailEnd/>
          </a:ln>
        </p:spPr>
        <p:txBody>
          <a:bodyPr lIns="18288" tIns="18288" rIns="18288" bIns="18288" anchor="ctr"/>
          <a:lstStyle>
            <a:lvl1pPr marL="73152" indent="-73152" algn="l" rtl="0" eaLnBrk="1" fontAlgn="auto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defRPr lang="en-US" sz="700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  <a:lvl2pPr marL="182563" indent="-68263" algn="l" rtl="0" fontAlgn="auto"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Char char="–"/>
              <a:defRPr lang="en-US" sz="7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2pPr>
            <a:lvl3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3pPr>
            <a:lvl4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4pPr>
            <a:lvl5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73152" lvl="0" indent="-73152" algn="l" rtl="0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Enter Mitigation Strategy and Current Status</a:t>
            </a:r>
          </a:p>
        </p:txBody>
      </p:sp>
      <p:sp>
        <p:nvSpPr>
          <p:cNvPr id="144" name="Text Placeholder 40"/>
          <p:cNvSpPr>
            <a:spLocks noGrp="1"/>
          </p:cNvSpPr>
          <p:nvPr>
            <p:ph type="body" sz="quarter" idx="87" hasCustomPrompt="1"/>
          </p:nvPr>
        </p:nvSpPr>
        <p:spPr>
          <a:xfrm>
            <a:off x="570740" y="3329635"/>
            <a:ext cx="1828800" cy="7498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474747">
                <a:alpha val="10196"/>
              </a:srgbClr>
            </a:solidFill>
            <a:miter lim="800000"/>
            <a:headEnd/>
            <a:tailEnd/>
          </a:ln>
        </p:spPr>
        <p:txBody>
          <a:bodyPr lIns="27432" tIns="45720" rIns="27432" bIns="27432" anchor="ctr"/>
          <a:lstStyle>
            <a:lvl1pPr marL="73152" indent="-73152" algn="l" rtl="0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defRPr lang="en-US" sz="700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  <a:lvl2pPr marL="182563" indent="-68263" algn="l" rtl="0" fontAlgn="auto"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Char char="–"/>
              <a:defRPr lang="en-US" sz="7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2pPr>
            <a:lvl3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3pPr>
            <a:lvl4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4pPr>
            <a:lvl5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73152" lvl="0" indent="-73152" algn="l" rtl="0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Enter Risk/Issue details</a:t>
            </a:r>
          </a:p>
        </p:txBody>
      </p:sp>
      <p:sp>
        <p:nvSpPr>
          <p:cNvPr id="145" name="Text Placeholder 24"/>
          <p:cNvSpPr>
            <a:spLocks noGrp="1"/>
          </p:cNvSpPr>
          <p:nvPr>
            <p:ph type="body" sz="quarter" idx="88" hasCustomPrompt="1"/>
          </p:nvPr>
        </p:nvSpPr>
        <p:spPr>
          <a:xfrm>
            <a:off x="3611119" y="3329635"/>
            <a:ext cx="548640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>
              <a:lnSpc>
                <a:spcPct val="110000"/>
              </a:lnSpc>
              <a:spcBef>
                <a:spcPts val="200"/>
              </a:spcBef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Pick One: Low, Medium or High</a:t>
            </a:r>
            <a:endParaRPr lang="en-US" dirty="0"/>
          </a:p>
        </p:txBody>
      </p:sp>
      <p:sp>
        <p:nvSpPr>
          <p:cNvPr id="146" name="Text Placeholder 24"/>
          <p:cNvSpPr>
            <a:spLocks noGrp="1"/>
          </p:cNvSpPr>
          <p:nvPr>
            <p:ph type="body" sz="quarter" idx="89" hasCustomPrompt="1"/>
          </p:nvPr>
        </p:nvSpPr>
        <p:spPr>
          <a:xfrm>
            <a:off x="4784600" y="3329635"/>
            <a:ext cx="512064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>
              <a:lnSpc>
                <a:spcPct val="110000"/>
              </a:lnSpc>
              <a:spcBef>
                <a:spcPts val="200"/>
              </a:spcBef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Date Item was Opened</a:t>
            </a:r>
            <a:endParaRPr lang="en-US" dirty="0"/>
          </a:p>
        </p:txBody>
      </p:sp>
      <p:sp>
        <p:nvSpPr>
          <p:cNvPr id="147" name="Text Placeholder 24"/>
          <p:cNvSpPr>
            <a:spLocks noGrp="1"/>
          </p:cNvSpPr>
          <p:nvPr>
            <p:ph type="body" sz="quarter" idx="90" hasCustomPrompt="1"/>
          </p:nvPr>
        </p:nvSpPr>
        <p:spPr>
          <a:xfrm>
            <a:off x="5334764" y="3329635"/>
            <a:ext cx="512064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 rtl="0" eaLnBrk="1" fontAlgn="base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dirty="0" smtClean="0"/>
              <a:t>Enter Target Date to Close Item</a:t>
            </a:r>
            <a:endParaRPr lang="en-US" dirty="0"/>
          </a:p>
        </p:txBody>
      </p:sp>
      <p:sp>
        <p:nvSpPr>
          <p:cNvPr id="149" name="Text Placeholder 24"/>
          <p:cNvSpPr>
            <a:spLocks noGrp="1"/>
          </p:cNvSpPr>
          <p:nvPr>
            <p:ph type="body" sz="quarter" idx="92" hasCustomPrompt="1"/>
          </p:nvPr>
        </p:nvSpPr>
        <p:spPr>
          <a:xfrm>
            <a:off x="2437639" y="3329635"/>
            <a:ext cx="548640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>
              <a:lnSpc>
                <a:spcPct val="110000"/>
              </a:lnSpc>
              <a:spcBef>
                <a:spcPts val="200"/>
              </a:spcBef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Owner Name</a:t>
            </a:r>
            <a:endParaRPr lang="en-US" dirty="0"/>
          </a:p>
        </p:txBody>
      </p:sp>
      <p:sp>
        <p:nvSpPr>
          <p:cNvPr id="150" name="Text Placeholder 24"/>
          <p:cNvSpPr>
            <a:spLocks noGrp="1"/>
          </p:cNvSpPr>
          <p:nvPr>
            <p:ph type="body" sz="quarter" idx="93" hasCustomPrompt="1"/>
          </p:nvPr>
        </p:nvSpPr>
        <p:spPr>
          <a:xfrm>
            <a:off x="4197860" y="3329635"/>
            <a:ext cx="548640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>
              <a:lnSpc>
                <a:spcPct val="110000"/>
              </a:lnSpc>
              <a:spcBef>
                <a:spcPts val="200"/>
              </a:spcBef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If Risk, Pick One: Not Likely, Likely, Highly Likely</a:t>
            </a:r>
            <a:endParaRPr lang="en-US" dirty="0"/>
          </a:p>
        </p:txBody>
      </p:sp>
      <p:sp>
        <p:nvSpPr>
          <p:cNvPr id="95" name="Rectangle 94"/>
          <p:cNvSpPr/>
          <p:nvPr userDrawn="1"/>
        </p:nvSpPr>
        <p:spPr>
          <a:xfrm>
            <a:off x="228600" y="228600"/>
            <a:ext cx="8686800" cy="381000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15" name="Rectangle 114"/>
          <p:cNvSpPr/>
          <p:nvPr userDrawn="1"/>
        </p:nvSpPr>
        <p:spPr>
          <a:xfrm>
            <a:off x="228600" y="685800"/>
            <a:ext cx="8686800" cy="381000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51" name="Rectangle 150"/>
          <p:cNvSpPr>
            <a:spLocks noChangeArrowheads="1"/>
          </p:cNvSpPr>
          <p:nvPr userDrawn="1"/>
        </p:nvSpPr>
        <p:spPr bwMode="auto">
          <a:xfrm>
            <a:off x="7686675" y="304800"/>
            <a:ext cx="838200" cy="228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r>
              <a:rPr lang="en-US" sz="900" b="1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RAG Status</a:t>
            </a:r>
            <a:endParaRPr lang="en-US" sz="900" b="1" kern="1200" dirty="0">
              <a:solidFill>
                <a:prstClr val="black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52" name="Rectangle 8"/>
          <p:cNvSpPr>
            <a:spLocks noChangeArrowheads="1"/>
          </p:cNvSpPr>
          <p:nvPr userDrawn="1"/>
        </p:nvSpPr>
        <p:spPr bwMode="auto">
          <a:xfrm>
            <a:off x="8534400" y="304800"/>
            <a:ext cx="304800" cy="228600"/>
          </a:xfrm>
          <a:prstGeom prst="rect">
            <a:avLst/>
          </a:prstGeom>
          <a:solidFill>
            <a:srgbClr val="857C4B"/>
          </a:solidFill>
          <a:ln w="9525" algn="ctr">
            <a:solidFill>
              <a:srgbClr val="857C4B"/>
            </a:solidFill>
            <a:miter lim="800000"/>
            <a:headEnd/>
            <a:tailEnd/>
          </a:ln>
        </p:spPr>
        <p:txBody>
          <a:bodyPr vert="horz" wrap="none" lIns="45687" tIns="45687" rIns="45687" bIns="4568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prstClr val="black"/>
              </a:solidFill>
              <a:latin typeface="+mj-lt"/>
              <a:cs typeface="+mn-cs"/>
            </a:endParaRPr>
          </a:p>
        </p:txBody>
      </p:sp>
      <p:sp>
        <p:nvSpPr>
          <p:cNvPr id="153" name="Rectangle 6"/>
          <p:cNvSpPr>
            <a:spLocks noChangeArrowheads="1"/>
          </p:cNvSpPr>
          <p:nvPr userDrawn="1"/>
        </p:nvSpPr>
        <p:spPr bwMode="auto">
          <a:xfrm>
            <a:off x="3261360" y="752475"/>
            <a:ext cx="2377440" cy="25603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wrap="none" lIns="45720" tIns="0" rIns="45720" bIns="0" anchor="ctr"/>
          <a:lstStyle/>
          <a:p>
            <a:pPr marL="342900" lvl="0" indent="-34290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sz="900" b="1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Tech Lead:</a:t>
            </a:r>
            <a:endParaRPr lang="en-US" sz="900" b="1" kern="1200" dirty="0">
              <a:solidFill>
                <a:prstClr val="black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54" name="Rectangle 6"/>
          <p:cNvSpPr>
            <a:spLocks noChangeArrowheads="1"/>
          </p:cNvSpPr>
          <p:nvPr userDrawn="1"/>
        </p:nvSpPr>
        <p:spPr bwMode="auto">
          <a:xfrm>
            <a:off x="304800" y="757237"/>
            <a:ext cx="2377440" cy="254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wrap="none" lIns="45720" tIns="0" rIns="45720" bIns="0" anchor="ctr"/>
          <a:lstStyle/>
          <a:p>
            <a:pPr marL="342900" lvl="0" indent="-34290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sz="900" b="1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Manager:</a:t>
            </a:r>
            <a:endParaRPr lang="en-US" sz="900" b="1" kern="1200" dirty="0">
              <a:solidFill>
                <a:prstClr val="black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55" name="Rectangle 6"/>
          <p:cNvSpPr>
            <a:spLocks noChangeArrowheads="1"/>
          </p:cNvSpPr>
          <p:nvPr userDrawn="1"/>
        </p:nvSpPr>
        <p:spPr bwMode="auto">
          <a:xfrm>
            <a:off x="6461760" y="752475"/>
            <a:ext cx="2377440" cy="25603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wrap="none" lIns="45720" tIns="0" rIns="45720" bIns="0" anchor="ctr"/>
          <a:lstStyle/>
          <a:p>
            <a:pPr marL="342900" lvl="0" indent="-34290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sz="900" b="1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Initiative Lead:</a:t>
            </a:r>
            <a:endParaRPr lang="en-US" sz="900" b="1" kern="1200" dirty="0">
              <a:solidFill>
                <a:prstClr val="black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56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2209800" y="266700"/>
            <a:ext cx="4724400" cy="304800"/>
          </a:xfrm>
          <a:prstGeom prst="rect">
            <a:avLst/>
          </a:prstGeom>
          <a:solidFill>
            <a:schemeClr val="tx2"/>
          </a:solidFill>
        </p:spPr>
        <p:txBody>
          <a:bodyPr tIns="0" bIns="0" anchor="ctr" anchorCtr="0"/>
          <a:lstStyle>
            <a:lvl1pPr marL="342900" indent="-342900"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12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dirty="0" smtClean="0"/>
              <a:t>Enter Project Name</a:t>
            </a:r>
          </a:p>
        </p:txBody>
      </p:sp>
      <p:sp>
        <p:nvSpPr>
          <p:cNvPr id="157" name="Text Placeholder 43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304800"/>
            <a:ext cx="838200" cy="228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/>
          <a:lstStyle>
            <a:lvl1pPr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9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342900" lvl="0" indent="-342900"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dirty="0" smtClean="0"/>
              <a:t>Enter Date</a:t>
            </a:r>
            <a:endParaRPr lang="en-US" dirty="0"/>
          </a:p>
        </p:txBody>
      </p:sp>
      <p:sp>
        <p:nvSpPr>
          <p:cNvPr id="185" name="Text Placeholder 24"/>
          <p:cNvSpPr>
            <a:spLocks noGrp="1"/>
          </p:cNvSpPr>
          <p:nvPr>
            <p:ph type="body" sz="quarter" idx="51" hasCustomPrompt="1"/>
          </p:nvPr>
        </p:nvSpPr>
        <p:spPr>
          <a:xfrm>
            <a:off x="3024379" y="1753818"/>
            <a:ext cx="548640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>
              <a:lnSpc>
                <a:spcPct val="110000"/>
              </a:lnSpc>
              <a:spcBef>
                <a:spcPts val="200"/>
              </a:spcBef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Risk or Issue</a:t>
            </a:r>
            <a:endParaRPr lang="en-US" dirty="0"/>
          </a:p>
        </p:txBody>
      </p:sp>
      <p:sp>
        <p:nvSpPr>
          <p:cNvPr id="186" name="Rectangle 91"/>
          <p:cNvSpPr>
            <a:spLocks noChangeArrowheads="1"/>
          </p:cNvSpPr>
          <p:nvPr userDrawn="1"/>
        </p:nvSpPr>
        <p:spPr bwMode="auto">
          <a:xfrm>
            <a:off x="3024379" y="1436319"/>
            <a:ext cx="548640" cy="27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27432" rIns="27432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dirty="0" smtClean="0">
                <a:solidFill>
                  <a:schemeClr val="bg1"/>
                </a:solidFill>
                <a:latin typeface="+mj-lt"/>
                <a:cs typeface="+mn-cs"/>
              </a:rPr>
              <a:t>Type</a:t>
            </a:r>
            <a:endParaRPr lang="en-US" sz="7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187" name="Text Placeholder 24"/>
          <p:cNvSpPr>
            <a:spLocks noGrp="1"/>
          </p:cNvSpPr>
          <p:nvPr>
            <p:ph type="body" sz="quarter" idx="59" hasCustomPrompt="1"/>
          </p:nvPr>
        </p:nvSpPr>
        <p:spPr>
          <a:xfrm>
            <a:off x="3024379" y="4117543"/>
            <a:ext cx="548640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>
              <a:lnSpc>
                <a:spcPct val="110000"/>
              </a:lnSpc>
              <a:spcBef>
                <a:spcPts val="200"/>
              </a:spcBef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Risk or Issue</a:t>
            </a:r>
            <a:endParaRPr lang="en-US" dirty="0"/>
          </a:p>
        </p:txBody>
      </p:sp>
      <p:sp>
        <p:nvSpPr>
          <p:cNvPr id="188" name="Text Placeholder 24"/>
          <p:cNvSpPr>
            <a:spLocks noGrp="1"/>
          </p:cNvSpPr>
          <p:nvPr>
            <p:ph type="body" sz="quarter" idx="67" hasCustomPrompt="1"/>
          </p:nvPr>
        </p:nvSpPr>
        <p:spPr>
          <a:xfrm>
            <a:off x="3024379" y="2541727"/>
            <a:ext cx="548640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>
              <a:lnSpc>
                <a:spcPct val="110000"/>
              </a:lnSpc>
              <a:spcBef>
                <a:spcPts val="200"/>
              </a:spcBef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Risk or Issue</a:t>
            </a:r>
            <a:endParaRPr lang="en-US" dirty="0"/>
          </a:p>
        </p:txBody>
      </p:sp>
      <p:sp>
        <p:nvSpPr>
          <p:cNvPr id="189" name="Text Placeholder 24"/>
          <p:cNvSpPr>
            <a:spLocks noGrp="1"/>
          </p:cNvSpPr>
          <p:nvPr>
            <p:ph type="body" sz="quarter" idx="75" hasCustomPrompt="1"/>
          </p:nvPr>
        </p:nvSpPr>
        <p:spPr>
          <a:xfrm>
            <a:off x="3024379" y="4905451"/>
            <a:ext cx="548640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>
              <a:lnSpc>
                <a:spcPct val="110000"/>
              </a:lnSpc>
              <a:spcBef>
                <a:spcPts val="200"/>
              </a:spcBef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Risk or Issue</a:t>
            </a:r>
            <a:endParaRPr lang="en-US" dirty="0"/>
          </a:p>
        </p:txBody>
      </p:sp>
      <p:sp>
        <p:nvSpPr>
          <p:cNvPr id="190" name="Text Placeholder 24"/>
          <p:cNvSpPr>
            <a:spLocks noGrp="1"/>
          </p:cNvSpPr>
          <p:nvPr>
            <p:ph type="body" sz="quarter" idx="83" hasCustomPrompt="1"/>
          </p:nvPr>
        </p:nvSpPr>
        <p:spPr>
          <a:xfrm>
            <a:off x="3024379" y="5693359"/>
            <a:ext cx="548640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>
              <a:lnSpc>
                <a:spcPct val="110000"/>
              </a:lnSpc>
              <a:spcBef>
                <a:spcPts val="200"/>
              </a:spcBef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Risk or Issue</a:t>
            </a:r>
            <a:endParaRPr lang="en-US" dirty="0"/>
          </a:p>
        </p:txBody>
      </p:sp>
      <p:sp>
        <p:nvSpPr>
          <p:cNvPr id="191" name="Text Placeholder 24"/>
          <p:cNvSpPr>
            <a:spLocks noGrp="1"/>
          </p:cNvSpPr>
          <p:nvPr>
            <p:ph type="body" sz="quarter" idx="91" hasCustomPrompt="1"/>
          </p:nvPr>
        </p:nvSpPr>
        <p:spPr>
          <a:xfrm>
            <a:off x="3024379" y="3329635"/>
            <a:ext cx="548640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>
              <a:lnSpc>
                <a:spcPct val="110000"/>
              </a:lnSpc>
              <a:spcBef>
                <a:spcPts val="200"/>
              </a:spcBef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Risk or Issue</a:t>
            </a:r>
            <a:endParaRPr lang="en-US" dirty="0"/>
          </a:p>
        </p:txBody>
      </p:sp>
      <p:sp>
        <p:nvSpPr>
          <p:cNvPr id="192" name="Text Placeholder 24"/>
          <p:cNvSpPr>
            <a:spLocks noGrp="1"/>
          </p:cNvSpPr>
          <p:nvPr>
            <p:ph type="body" sz="quarter" idx="94" hasCustomPrompt="1"/>
          </p:nvPr>
        </p:nvSpPr>
        <p:spPr>
          <a:xfrm>
            <a:off x="5884928" y="1753818"/>
            <a:ext cx="512064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>
              <a:lnSpc>
                <a:spcPct val="110000"/>
              </a:lnSpc>
              <a:spcBef>
                <a:spcPts val="200"/>
              </a:spcBef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dirty="0" smtClean="0"/>
              <a:t>Enter Date that  Item was Closed</a:t>
            </a:r>
            <a:endParaRPr lang="en-US" dirty="0"/>
          </a:p>
        </p:txBody>
      </p:sp>
      <p:sp>
        <p:nvSpPr>
          <p:cNvPr id="193" name="Rectangle 91"/>
          <p:cNvSpPr>
            <a:spLocks noChangeArrowheads="1"/>
          </p:cNvSpPr>
          <p:nvPr userDrawn="1"/>
        </p:nvSpPr>
        <p:spPr bwMode="auto">
          <a:xfrm>
            <a:off x="5884928" y="1436319"/>
            <a:ext cx="512064" cy="27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27432" rIns="27432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dirty="0" smtClean="0">
                <a:solidFill>
                  <a:schemeClr val="bg1"/>
                </a:solidFill>
                <a:latin typeface="+mj-lt"/>
                <a:cs typeface="+mn-cs"/>
              </a:rPr>
              <a:t>Close </a:t>
            </a:r>
            <a:br>
              <a:rPr lang="en-US" sz="700" b="1" dirty="0" smtClean="0">
                <a:solidFill>
                  <a:schemeClr val="bg1"/>
                </a:solidFill>
                <a:latin typeface="+mj-lt"/>
                <a:cs typeface="+mn-cs"/>
              </a:rPr>
            </a:br>
            <a:r>
              <a:rPr lang="en-US" sz="700" b="1" dirty="0" smtClean="0">
                <a:solidFill>
                  <a:schemeClr val="bg1"/>
                </a:solidFill>
                <a:latin typeface="+mj-lt"/>
                <a:cs typeface="+mn-cs"/>
              </a:rPr>
              <a:t>Date</a:t>
            </a:r>
            <a:endParaRPr lang="en-US" sz="7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194" name="Text Placeholder 24"/>
          <p:cNvSpPr>
            <a:spLocks noGrp="1"/>
          </p:cNvSpPr>
          <p:nvPr>
            <p:ph type="body" sz="quarter" idx="95" hasCustomPrompt="1"/>
          </p:nvPr>
        </p:nvSpPr>
        <p:spPr>
          <a:xfrm>
            <a:off x="5884928" y="4117543"/>
            <a:ext cx="512064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 rtl="0" eaLnBrk="1" fontAlgn="base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dirty="0" smtClean="0"/>
              <a:t>Enter Date that  Item was Closed</a:t>
            </a:r>
            <a:endParaRPr lang="en-US" dirty="0"/>
          </a:p>
        </p:txBody>
      </p:sp>
      <p:sp>
        <p:nvSpPr>
          <p:cNvPr id="195" name="Text Placeholder 24"/>
          <p:cNvSpPr>
            <a:spLocks noGrp="1"/>
          </p:cNvSpPr>
          <p:nvPr>
            <p:ph type="body" sz="quarter" idx="96" hasCustomPrompt="1"/>
          </p:nvPr>
        </p:nvSpPr>
        <p:spPr>
          <a:xfrm>
            <a:off x="5884928" y="2541727"/>
            <a:ext cx="512064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 rtl="0" eaLnBrk="1" fontAlgn="base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dirty="0" smtClean="0"/>
              <a:t>Enter Date that  Item was Closed</a:t>
            </a:r>
            <a:endParaRPr lang="en-US" dirty="0"/>
          </a:p>
        </p:txBody>
      </p:sp>
      <p:sp>
        <p:nvSpPr>
          <p:cNvPr id="196" name="Text Placeholder 24"/>
          <p:cNvSpPr>
            <a:spLocks noGrp="1"/>
          </p:cNvSpPr>
          <p:nvPr>
            <p:ph type="body" sz="quarter" idx="97" hasCustomPrompt="1"/>
          </p:nvPr>
        </p:nvSpPr>
        <p:spPr>
          <a:xfrm>
            <a:off x="5884928" y="4905451"/>
            <a:ext cx="512064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 rtl="0" eaLnBrk="1" fontAlgn="base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dirty="0" smtClean="0"/>
              <a:t>Enter Date that  Item was Closed</a:t>
            </a:r>
            <a:endParaRPr lang="en-US" dirty="0"/>
          </a:p>
        </p:txBody>
      </p:sp>
      <p:sp>
        <p:nvSpPr>
          <p:cNvPr id="197" name="Text Placeholder 24"/>
          <p:cNvSpPr>
            <a:spLocks noGrp="1"/>
          </p:cNvSpPr>
          <p:nvPr>
            <p:ph type="body" sz="quarter" idx="98" hasCustomPrompt="1"/>
          </p:nvPr>
        </p:nvSpPr>
        <p:spPr>
          <a:xfrm>
            <a:off x="5884928" y="5693359"/>
            <a:ext cx="512064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 rtl="0" eaLnBrk="1" fontAlgn="base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dirty="0" smtClean="0"/>
              <a:t>Enter Date that  Item was Closed</a:t>
            </a:r>
            <a:endParaRPr lang="en-US" dirty="0"/>
          </a:p>
        </p:txBody>
      </p:sp>
      <p:sp>
        <p:nvSpPr>
          <p:cNvPr id="198" name="Text Placeholder 24"/>
          <p:cNvSpPr>
            <a:spLocks noGrp="1"/>
          </p:cNvSpPr>
          <p:nvPr>
            <p:ph type="body" sz="quarter" idx="99" hasCustomPrompt="1"/>
          </p:nvPr>
        </p:nvSpPr>
        <p:spPr>
          <a:xfrm>
            <a:off x="5884928" y="3329635"/>
            <a:ext cx="512064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9144" tIns="9144" rIns="9144" bIns="9144" anchor="ctr" anchorCtr="0"/>
          <a:lstStyle>
            <a:lvl1pPr marL="0" indent="0" algn="ctr" rtl="0" eaLnBrk="1" fontAlgn="base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dirty="0" smtClean="0"/>
              <a:t>Enter Date that  Item was Closed</a:t>
            </a:r>
            <a:endParaRPr lang="en-US" dirty="0"/>
          </a:p>
        </p:txBody>
      </p:sp>
      <p:sp>
        <p:nvSpPr>
          <p:cNvPr id="92" name="Text Placeholder 24"/>
          <p:cNvSpPr>
            <a:spLocks noGrp="1"/>
          </p:cNvSpPr>
          <p:nvPr>
            <p:ph type="body" sz="quarter" idx="100" hasCustomPrompt="1"/>
          </p:nvPr>
        </p:nvSpPr>
        <p:spPr>
          <a:xfrm>
            <a:off x="6435092" y="1753818"/>
            <a:ext cx="512064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0" tIns="9144" rIns="0" bIns="9144" anchor="ctr" anchorCtr="0"/>
          <a:lstStyle>
            <a:lvl1pPr marL="0" indent="0" algn="ctr">
              <a:lnSpc>
                <a:spcPct val="110000"/>
              </a:lnSpc>
              <a:spcBef>
                <a:spcPts val="200"/>
              </a:spcBef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dirty="0" smtClean="0"/>
              <a:t>Any Changes from Last Submission? Y/N</a:t>
            </a:r>
            <a:endParaRPr lang="en-US" dirty="0"/>
          </a:p>
        </p:txBody>
      </p:sp>
      <p:sp>
        <p:nvSpPr>
          <p:cNvPr id="93" name="Rectangle 91"/>
          <p:cNvSpPr>
            <a:spLocks noChangeArrowheads="1"/>
          </p:cNvSpPr>
          <p:nvPr userDrawn="1"/>
        </p:nvSpPr>
        <p:spPr bwMode="auto">
          <a:xfrm>
            <a:off x="6435092" y="1436319"/>
            <a:ext cx="512064" cy="27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27432" rIns="27432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dirty="0" smtClean="0">
                <a:solidFill>
                  <a:schemeClr val="bg1"/>
                </a:solidFill>
                <a:latin typeface="+mj-lt"/>
                <a:cs typeface="+mn-cs"/>
              </a:rPr>
              <a:t>Change</a:t>
            </a:r>
            <a:endParaRPr lang="en-US" sz="7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101" name="Text Placeholder 24"/>
          <p:cNvSpPr>
            <a:spLocks noGrp="1"/>
          </p:cNvSpPr>
          <p:nvPr>
            <p:ph type="body" sz="quarter" idx="101" hasCustomPrompt="1"/>
          </p:nvPr>
        </p:nvSpPr>
        <p:spPr>
          <a:xfrm>
            <a:off x="6435092" y="4117543"/>
            <a:ext cx="512064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0" tIns="9144" rIns="0" bIns="9144" anchor="ctr" anchorCtr="0"/>
          <a:lstStyle>
            <a:lvl1pPr marL="0" indent="0" algn="ctr" rtl="0" eaLnBrk="1" fontAlgn="base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dirty="0" smtClean="0"/>
              <a:t>Any Changes from Last Submission? Y/N</a:t>
            </a:r>
            <a:endParaRPr lang="en-US" dirty="0"/>
          </a:p>
        </p:txBody>
      </p:sp>
      <p:sp>
        <p:nvSpPr>
          <p:cNvPr id="111" name="Text Placeholder 24"/>
          <p:cNvSpPr>
            <a:spLocks noGrp="1"/>
          </p:cNvSpPr>
          <p:nvPr>
            <p:ph type="body" sz="quarter" idx="102" hasCustomPrompt="1"/>
          </p:nvPr>
        </p:nvSpPr>
        <p:spPr>
          <a:xfrm>
            <a:off x="6435092" y="2541727"/>
            <a:ext cx="512064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0" tIns="9144" rIns="0" bIns="9144" anchor="ctr" anchorCtr="0"/>
          <a:lstStyle>
            <a:lvl1pPr marL="0" indent="0" algn="ctr" rtl="0" eaLnBrk="1" fontAlgn="base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dirty="0" smtClean="0"/>
              <a:t>Any Changes from Last Submission? Y/N</a:t>
            </a:r>
            <a:endParaRPr lang="en-US" dirty="0"/>
          </a:p>
        </p:txBody>
      </p:sp>
      <p:sp>
        <p:nvSpPr>
          <p:cNvPr id="121" name="Text Placeholder 24"/>
          <p:cNvSpPr>
            <a:spLocks noGrp="1"/>
          </p:cNvSpPr>
          <p:nvPr>
            <p:ph type="body" sz="quarter" idx="103" hasCustomPrompt="1"/>
          </p:nvPr>
        </p:nvSpPr>
        <p:spPr>
          <a:xfrm>
            <a:off x="6435092" y="4905451"/>
            <a:ext cx="512064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0" tIns="9144" rIns="0" bIns="9144" anchor="ctr" anchorCtr="0"/>
          <a:lstStyle>
            <a:lvl1pPr marL="0" indent="0" algn="ctr" rtl="0" eaLnBrk="1" fontAlgn="base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dirty="0" smtClean="0"/>
              <a:t>Any Changes from Last Submission? Y/N</a:t>
            </a:r>
            <a:endParaRPr lang="en-US" dirty="0"/>
          </a:p>
        </p:txBody>
      </p:sp>
      <p:sp>
        <p:nvSpPr>
          <p:cNvPr id="132" name="Text Placeholder 24"/>
          <p:cNvSpPr>
            <a:spLocks noGrp="1"/>
          </p:cNvSpPr>
          <p:nvPr>
            <p:ph type="body" sz="quarter" idx="104" hasCustomPrompt="1"/>
          </p:nvPr>
        </p:nvSpPr>
        <p:spPr>
          <a:xfrm>
            <a:off x="6435092" y="5693359"/>
            <a:ext cx="512064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0" tIns="9144" rIns="0" bIns="9144" anchor="ctr" anchorCtr="0"/>
          <a:lstStyle>
            <a:lvl1pPr marL="0" indent="0" algn="ctr" rtl="0" eaLnBrk="1" fontAlgn="base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dirty="0" smtClean="0"/>
              <a:t>Any Changes from Last Submission? Y/N</a:t>
            </a:r>
            <a:endParaRPr lang="en-US" dirty="0"/>
          </a:p>
        </p:txBody>
      </p:sp>
      <p:sp>
        <p:nvSpPr>
          <p:cNvPr id="140" name="Text Placeholder 24"/>
          <p:cNvSpPr>
            <a:spLocks noGrp="1"/>
          </p:cNvSpPr>
          <p:nvPr>
            <p:ph type="body" sz="quarter" idx="105" hasCustomPrompt="1"/>
          </p:nvPr>
        </p:nvSpPr>
        <p:spPr>
          <a:xfrm>
            <a:off x="6435092" y="3329635"/>
            <a:ext cx="512064" cy="74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74747">
                <a:alpha val="10196"/>
              </a:srgbClr>
            </a:solidFill>
          </a:ln>
        </p:spPr>
        <p:txBody>
          <a:bodyPr lIns="0" tIns="9144" rIns="0" bIns="9144" anchor="ctr" anchorCtr="0"/>
          <a:lstStyle>
            <a:lvl1pPr marL="0" indent="0" algn="ctr" rtl="0" eaLnBrk="1" fontAlgn="base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700" kern="1200" baseline="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dirty="0" smtClean="0"/>
              <a:t>Any Changes from Last Submission? Y/N</a:t>
            </a:r>
            <a:endParaRPr lang="en-US" dirty="0"/>
          </a:p>
        </p:txBody>
      </p:sp>
      <p:sp>
        <p:nvSpPr>
          <p:cNvPr id="162" name="Text Box 6"/>
          <p:cNvSpPr txBox="1">
            <a:spLocks noChangeArrowheads="1"/>
          </p:cNvSpPr>
          <p:nvPr userDrawn="1"/>
        </p:nvSpPr>
        <p:spPr bwMode="auto">
          <a:xfrm>
            <a:off x="4343400" y="6620827"/>
            <a:ext cx="4572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79BE217-EF7E-4B40-980D-BA2786CEB353}" type="slidenum">
              <a:rPr lang="en-US" sz="9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charset="0"/>
              </a:rPr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Arial" charset="0"/>
            </a:endParaRPr>
          </a:p>
        </p:txBody>
      </p:sp>
      <p:sp>
        <p:nvSpPr>
          <p:cNvPr id="161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7375188" y="757237"/>
            <a:ext cx="1508760" cy="254000"/>
          </a:xfrm>
          <a:prstGeom prst="rect">
            <a:avLst/>
          </a:prstGeom>
          <a:ln>
            <a:solidFill>
              <a:srgbClr val="F8F8F8">
                <a:alpha val="0"/>
              </a:srgbClr>
            </a:solidFill>
          </a:ln>
        </p:spPr>
        <p:txBody>
          <a:bodyPr lIns="0" tIns="0" rIns="0" bIns="0" anchor="ctr" anchorCtr="0"/>
          <a:lstStyle>
            <a:lvl1pPr marL="0" indent="0" algn="l">
              <a:lnSpc>
                <a:spcPct val="85000"/>
              </a:lnSpc>
              <a:defRPr kumimoji="1" lang="en-US" sz="9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Name</a:t>
            </a:r>
            <a:endParaRPr lang="en-US" dirty="0"/>
          </a:p>
        </p:txBody>
      </p:sp>
      <p:sp>
        <p:nvSpPr>
          <p:cNvPr id="16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963022" y="757237"/>
            <a:ext cx="1691640" cy="254000"/>
          </a:xfrm>
          <a:prstGeom prst="rect">
            <a:avLst/>
          </a:prstGeom>
          <a:ln>
            <a:solidFill>
              <a:srgbClr val="F8F8F8">
                <a:alpha val="0"/>
              </a:srgbClr>
            </a:solidFill>
          </a:ln>
        </p:spPr>
        <p:txBody>
          <a:bodyPr lIns="0" tIns="0" rIns="0" bIns="0" anchor="ctr" anchorCtr="0"/>
          <a:lstStyle>
            <a:lvl1pPr marL="0" indent="0" algn="l">
              <a:lnSpc>
                <a:spcPct val="85000"/>
              </a:lnSpc>
              <a:defRPr kumimoji="1" lang="en-US" sz="9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Name</a:t>
            </a:r>
            <a:endParaRPr lang="en-US" dirty="0"/>
          </a:p>
        </p:txBody>
      </p:sp>
      <p:sp>
        <p:nvSpPr>
          <p:cNvPr id="166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937882" y="757237"/>
            <a:ext cx="1783080" cy="254000"/>
          </a:xfrm>
          <a:prstGeom prst="rect">
            <a:avLst/>
          </a:prstGeom>
          <a:noFill/>
          <a:ln>
            <a:solidFill>
              <a:srgbClr val="F8F8F8">
                <a:alpha val="0"/>
              </a:srgbClr>
            </a:solidFill>
          </a:ln>
        </p:spPr>
        <p:txBody>
          <a:bodyPr lIns="0" tIns="0" rIns="0" bIns="0" anchor="ctr" anchorCtr="0"/>
          <a:lstStyle>
            <a:lvl1pPr marL="0" indent="0" algn="l">
              <a:lnSpc>
                <a:spcPct val="85000"/>
              </a:lnSpc>
              <a:defRPr kumimoji="1" lang="en-US" sz="9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9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B - P4 - Additional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8F6F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0" latinLnBrk="0" hangingPunct="0">
              <a:lnSpc>
                <a:spcPct val="106000"/>
              </a:lnSpc>
              <a:buClr>
                <a:srgbClr val="003399"/>
              </a:buClr>
              <a:buSzPct val="100000"/>
              <a:buFontTx/>
              <a:buNone/>
              <a:tabLst/>
              <a:defRPr/>
            </a:pP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228600" y="1143000"/>
            <a:ext cx="8686800" cy="228600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+mj-lt"/>
                <a:cs typeface="+mn-cs"/>
              </a:rPr>
              <a:t>Additional Comments</a:t>
            </a:r>
            <a:endParaRPr lang="en-US" sz="1000" b="1" dirty="0">
              <a:solidFill>
                <a:prstClr val="white"/>
              </a:solidFill>
              <a:latin typeface="+mj-lt"/>
              <a:cs typeface="+mn-cs"/>
            </a:endParaRPr>
          </a:p>
        </p:txBody>
      </p:sp>
      <p:sp>
        <p:nvSpPr>
          <p:cNvPr id="76" name="Rectangle 75"/>
          <p:cNvSpPr/>
          <p:nvPr userDrawn="1"/>
        </p:nvSpPr>
        <p:spPr>
          <a:xfrm>
            <a:off x="228600" y="1371600"/>
            <a:ext cx="8686800" cy="521208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lIns="27432" tIns="45720" rIns="27432" bIns="27432"/>
          <a:lstStyle/>
          <a:p>
            <a:pPr marL="73152" lvl="0" indent="-73152" algn="l" rtl="0" eaLnBrk="1" fontAlgn="auto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Wingdings" pitchFamily="2" charset="2"/>
              <a:buChar char="§"/>
              <a:defRPr/>
            </a:pPr>
            <a:endParaRPr lang="en-US" sz="700" kern="1200" baseline="0" dirty="0">
              <a:solidFill>
                <a:prstClr val="black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368301" y="1476375"/>
            <a:ext cx="8407400" cy="49403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14300" indent="-114300">
              <a:spcBef>
                <a:spcPts val="7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 lang="en-US" sz="1000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  <a:lvl2pPr marL="342900" indent="-114300">
              <a:spcBef>
                <a:spcPts val="300"/>
              </a:spcBef>
              <a:buClr>
                <a:schemeClr val="tx2"/>
              </a:buClr>
              <a:buFont typeface="Arial" pitchFamily="34" charset="0"/>
              <a:buChar char="–"/>
              <a:defRPr lang="en-US" sz="1000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000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000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000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228600" y="228600"/>
            <a:ext cx="8686800" cy="381000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228600" y="685800"/>
            <a:ext cx="8686800" cy="381000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0" name="Rectangle 29"/>
          <p:cNvSpPr>
            <a:spLocks noChangeArrowheads="1"/>
          </p:cNvSpPr>
          <p:nvPr userDrawn="1"/>
        </p:nvSpPr>
        <p:spPr bwMode="auto">
          <a:xfrm>
            <a:off x="7686675" y="304800"/>
            <a:ext cx="838200" cy="228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r>
              <a:rPr lang="en-US" sz="900" b="1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RAG Status</a:t>
            </a:r>
            <a:endParaRPr lang="en-US" sz="900" b="1" kern="1200" dirty="0">
              <a:solidFill>
                <a:prstClr val="black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2" name="Rectangle 8"/>
          <p:cNvSpPr>
            <a:spLocks noChangeArrowheads="1"/>
          </p:cNvSpPr>
          <p:nvPr userDrawn="1"/>
        </p:nvSpPr>
        <p:spPr bwMode="auto">
          <a:xfrm>
            <a:off x="8534400" y="304800"/>
            <a:ext cx="304800" cy="228600"/>
          </a:xfrm>
          <a:prstGeom prst="rect">
            <a:avLst/>
          </a:prstGeom>
          <a:solidFill>
            <a:srgbClr val="857C4B"/>
          </a:solidFill>
          <a:ln w="9525" algn="ctr">
            <a:solidFill>
              <a:srgbClr val="857C4B"/>
            </a:solidFill>
            <a:miter lim="800000"/>
            <a:headEnd/>
            <a:tailEnd/>
          </a:ln>
        </p:spPr>
        <p:txBody>
          <a:bodyPr vert="horz" wrap="none" lIns="45687" tIns="45687" rIns="45687" bIns="4568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prstClr val="black"/>
              </a:solidFill>
              <a:latin typeface="+mj-lt"/>
              <a:cs typeface="+mn-cs"/>
            </a:endParaRPr>
          </a:p>
        </p:txBody>
      </p:sp>
      <p:sp>
        <p:nvSpPr>
          <p:cNvPr id="34" name="Rectangle 6"/>
          <p:cNvSpPr>
            <a:spLocks noChangeArrowheads="1"/>
          </p:cNvSpPr>
          <p:nvPr userDrawn="1"/>
        </p:nvSpPr>
        <p:spPr bwMode="auto">
          <a:xfrm>
            <a:off x="3261360" y="752475"/>
            <a:ext cx="2377440" cy="25603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wrap="none" lIns="45720" tIns="0" rIns="45720" bIns="0" anchor="ctr"/>
          <a:lstStyle/>
          <a:p>
            <a:pPr marL="342900" lvl="0" indent="-34290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sz="900" b="1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Tech Lead:</a:t>
            </a:r>
            <a:endParaRPr lang="en-US" sz="900" b="1" kern="1200" dirty="0">
              <a:solidFill>
                <a:prstClr val="black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5" name="Rectangle 6"/>
          <p:cNvSpPr>
            <a:spLocks noChangeArrowheads="1"/>
          </p:cNvSpPr>
          <p:nvPr userDrawn="1"/>
        </p:nvSpPr>
        <p:spPr bwMode="auto">
          <a:xfrm>
            <a:off x="304800" y="757237"/>
            <a:ext cx="2377440" cy="254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wrap="none" lIns="45720" tIns="0" rIns="45720" bIns="0" anchor="ctr"/>
          <a:lstStyle/>
          <a:p>
            <a:pPr marL="342900" lvl="0" indent="-34290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sz="900" b="1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Manager:</a:t>
            </a:r>
            <a:endParaRPr lang="en-US" sz="900" b="1" kern="1200" dirty="0">
              <a:solidFill>
                <a:prstClr val="black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6" name="Rectangle 6"/>
          <p:cNvSpPr>
            <a:spLocks noChangeArrowheads="1"/>
          </p:cNvSpPr>
          <p:nvPr userDrawn="1"/>
        </p:nvSpPr>
        <p:spPr bwMode="auto">
          <a:xfrm>
            <a:off x="6461760" y="752475"/>
            <a:ext cx="2377440" cy="25603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wrap="none" lIns="45720" tIns="0" rIns="45720" bIns="0" anchor="ctr"/>
          <a:lstStyle/>
          <a:p>
            <a:pPr marL="342900" lvl="0" indent="-34290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sz="900" b="1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Initiative Lead:</a:t>
            </a:r>
            <a:endParaRPr lang="en-US" sz="900" b="1" kern="1200" dirty="0">
              <a:solidFill>
                <a:prstClr val="black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7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2209800" y="266700"/>
            <a:ext cx="4724400" cy="304800"/>
          </a:xfrm>
          <a:prstGeom prst="rect">
            <a:avLst/>
          </a:prstGeom>
          <a:solidFill>
            <a:schemeClr val="tx2"/>
          </a:solidFill>
        </p:spPr>
        <p:txBody>
          <a:bodyPr tIns="0" bIns="0" anchor="ctr" anchorCtr="0"/>
          <a:lstStyle>
            <a:lvl1pPr marL="342900" indent="-342900"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12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dirty="0" smtClean="0"/>
              <a:t>Enter Project Name</a:t>
            </a:r>
          </a:p>
        </p:txBody>
      </p:sp>
      <p:sp>
        <p:nvSpPr>
          <p:cNvPr id="38" name="Text Placeholder 43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304800"/>
            <a:ext cx="838200" cy="228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/>
          <a:lstStyle>
            <a:lvl1pPr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9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342900" lvl="0" indent="-342900"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dirty="0" smtClean="0"/>
              <a:t>Enter Date</a:t>
            </a:r>
            <a:endParaRPr lang="en-US" dirty="0"/>
          </a:p>
        </p:txBody>
      </p:sp>
      <p:sp>
        <p:nvSpPr>
          <p:cNvPr id="21" name="Text Box 6"/>
          <p:cNvSpPr txBox="1">
            <a:spLocks noChangeArrowheads="1"/>
          </p:cNvSpPr>
          <p:nvPr userDrawn="1"/>
        </p:nvSpPr>
        <p:spPr bwMode="auto">
          <a:xfrm>
            <a:off x="4343400" y="6620827"/>
            <a:ext cx="4572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79BE217-EF7E-4B40-980D-BA2786CEB353}" type="slidenum">
              <a:rPr lang="en-US" sz="9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charset="0"/>
              </a:rPr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Arial" charset="0"/>
            </a:endParaRPr>
          </a:p>
        </p:txBody>
      </p:sp>
      <p:sp>
        <p:nvSpPr>
          <p:cNvPr id="19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7375188" y="757237"/>
            <a:ext cx="1508760" cy="254000"/>
          </a:xfrm>
          <a:prstGeom prst="rect">
            <a:avLst/>
          </a:prstGeom>
          <a:ln>
            <a:solidFill>
              <a:srgbClr val="F8F8F8">
                <a:alpha val="0"/>
              </a:srgbClr>
            </a:solidFill>
          </a:ln>
        </p:spPr>
        <p:txBody>
          <a:bodyPr lIns="0" tIns="0" rIns="0" bIns="0" anchor="ctr" anchorCtr="0"/>
          <a:lstStyle>
            <a:lvl1pPr marL="0" indent="0" algn="l">
              <a:lnSpc>
                <a:spcPct val="85000"/>
              </a:lnSpc>
              <a:defRPr kumimoji="1" lang="en-US" sz="9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Name</a:t>
            </a:r>
            <a:endParaRPr lang="en-US" dirty="0"/>
          </a:p>
        </p:txBody>
      </p:sp>
      <p:sp>
        <p:nvSpPr>
          <p:cNvPr id="20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963022" y="757237"/>
            <a:ext cx="1691640" cy="254000"/>
          </a:xfrm>
          <a:prstGeom prst="rect">
            <a:avLst/>
          </a:prstGeom>
          <a:ln>
            <a:solidFill>
              <a:srgbClr val="F8F8F8">
                <a:alpha val="0"/>
              </a:srgbClr>
            </a:solidFill>
          </a:ln>
        </p:spPr>
        <p:txBody>
          <a:bodyPr lIns="0" tIns="0" rIns="0" bIns="0" anchor="ctr" anchorCtr="0"/>
          <a:lstStyle>
            <a:lvl1pPr marL="0" indent="0" algn="l">
              <a:lnSpc>
                <a:spcPct val="85000"/>
              </a:lnSpc>
              <a:defRPr kumimoji="1" lang="en-US" sz="9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Name</a:t>
            </a:r>
            <a:endParaRPr lang="en-US" dirty="0"/>
          </a:p>
        </p:txBody>
      </p:sp>
      <p:sp>
        <p:nvSpPr>
          <p:cNvPr id="22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937882" y="757237"/>
            <a:ext cx="1783080" cy="254000"/>
          </a:xfrm>
          <a:prstGeom prst="rect">
            <a:avLst/>
          </a:prstGeom>
          <a:noFill/>
          <a:ln>
            <a:solidFill>
              <a:srgbClr val="F8F8F8">
                <a:alpha val="0"/>
              </a:srgbClr>
            </a:solidFill>
          </a:ln>
        </p:spPr>
        <p:txBody>
          <a:bodyPr lIns="0" tIns="0" rIns="0" bIns="0" anchor="ctr" anchorCtr="0"/>
          <a:lstStyle>
            <a:lvl1pPr marL="0" indent="0" algn="l">
              <a:lnSpc>
                <a:spcPct val="85000"/>
              </a:lnSpc>
              <a:defRPr kumimoji="1" lang="en-US" sz="9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10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B - P5 - Post Implementation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8F6F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0" latinLnBrk="0" hangingPunct="0">
              <a:lnSpc>
                <a:spcPct val="106000"/>
              </a:lnSpc>
              <a:buClr>
                <a:srgbClr val="003399"/>
              </a:buClr>
              <a:buSzPct val="100000"/>
              <a:buFontTx/>
              <a:buNone/>
              <a:tabLst/>
              <a:defRPr/>
            </a:pP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70" name="Rectangle 69"/>
          <p:cNvSpPr/>
          <p:nvPr userDrawn="1"/>
        </p:nvSpPr>
        <p:spPr>
          <a:xfrm>
            <a:off x="228600" y="228600"/>
            <a:ext cx="8686800" cy="381000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1" name="Rectangle 70"/>
          <p:cNvSpPr/>
          <p:nvPr userDrawn="1"/>
        </p:nvSpPr>
        <p:spPr>
          <a:xfrm>
            <a:off x="228600" y="685800"/>
            <a:ext cx="8686800" cy="381000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2" name="Rectangle 71"/>
          <p:cNvSpPr>
            <a:spLocks noChangeArrowheads="1"/>
          </p:cNvSpPr>
          <p:nvPr userDrawn="1"/>
        </p:nvSpPr>
        <p:spPr bwMode="auto">
          <a:xfrm>
            <a:off x="7686675" y="304800"/>
            <a:ext cx="838200" cy="228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r>
              <a:rPr lang="en-US" sz="900" b="1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RAG Status</a:t>
            </a:r>
            <a:endParaRPr lang="en-US" sz="900" b="1" kern="1200" dirty="0">
              <a:solidFill>
                <a:prstClr val="black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73" name="Rectangle 8"/>
          <p:cNvSpPr>
            <a:spLocks noChangeArrowheads="1"/>
          </p:cNvSpPr>
          <p:nvPr userDrawn="1"/>
        </p:nvSpPr>
        <p:spPr bwMode="auto">
          <a:xfrm>
            <a:off x="8534400" y="304800"/>
            <a:ext cx="304800" cy="228600"/>
          </a:xfrm>
          <a:prstGeom prst="rect">
            <a:avLst/>
          </a:prstGeom>
          <a:solidFill>
            <a:srgbClr val="857C4B"/>
          </a:solidFill>
          <a:ln w="9525" algn="ctr">
            <a:solidFill>
              <a:srgbClr val="857C4B"/>
            </a:solidFill>
            <a:miter lim="800000"/>
            <a:headEnd/>
            <a:tailEnd/>
          </a:ln>
        </p:spPr>
        <p:txBody>
          <a:bodyPr vert="horz" wrap="none" lIns="45687" tIns="45687" rIns="45687" bIns="4568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prstClr val="black"/>
              </a:solidFill>
              <a:latin typeface="+mj-lt"/>
              <a:cs typeface="+mn-cs"/>
            </a:endParaRPr>
          </a:p>
        </p:txBody>
      </p:sp>
      <p:sp>
        <p:nvSpPr>
          <p:cNvPr id="74" name="Rectangle 6"/>
          <p:cNvSpPr>
            <a:spLocks noChangeArrowheads="1"/>
          </p:cNvSpPr>
          <p:nvPr userDrawn="1"/>
        </p:nvSpPr>
        <p:spPr bwMode="auto">
          <a:xfrm>
            <a:off x="3261360" y="752475"/>
            <a:ext cx="2377440" cy="25603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wrap="none" lIns="45720" tIns="0" rIns="45720" bIns="0" anchor="ctr"/>
          <a:lstStyle/>
          <a:p>
            <a:pPr marL="342900" lvl="0" indent="-34290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sz="900" b="1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Tech Lead:</a:t>
            </a:r>
            <a:endParaRPr lang="en-US" sz="900" b="1" kern="1200" dirty="0">
              <a:solidFill>
                <a:prstClr val="black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75" name="Rectangle 6"/>
          <p:cNvSpPr>
            <a:spLocks noChangeArrowheads="1"/>
          </p:cNvSpPr>
          <p:nvPr userDrawn="1"/>
        </p:nvSpPr>
        <p:spPr bwMode="auto">
          <a:xfrm>
            <a:off x="304800" y="757237"/>
            <a:ext cx="2377440" cy="254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wrap="none" lIns="45720" tIns="0" rIns="45720" bIns="0" anchor="ctr"/>
          <a:lstStyle/>
          <a:p>
            <a:pPr marL="342900" lvl="0" indent="-34290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sz="900" b="1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Manager:</a:t>
            </a:r>
            <a:endParaRPr lang="en-US" sz="900" b="1" kern="1200" dirty="0">
              <a:solidFill>
                <a:prstClr val="black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77" name="Rectangle 6"/>
          <p:cNvSpPr>
            <a:spLocks noChangeArrowheads="1"/>
          </p:cNvSpPr>
          <p:nvPr userDrawn="1"/>
        </p:nvSpPr>
        <p:spPr bwMode="auto">
          <a:xfrm>
            <a:off x="6461760" y="752475"/>
            <a:ext cx="2377440" cy="25603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wrap="none" lIns="45720" tIns="0" rIns="45720" bIns="0" anchor="ctr"/>
          <a:lstStyle/>
          <a:p>
            <a:pPr marL="342900" lvl="0" indent="-34290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sz="900" b="1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Initiative Lead:</a:t>
            </a:r>
            <a:endParaRPr lang="en-US" sz="900" b="1" kern="1200" dirty="0">
              <a:solidFill>
                <a:prstClr val="black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78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2209800" y="266700"/>
            <a:ext cx="4724400" cy="304800"/>
          </a:xfrm>
          <a:prstGeom prst="rect">
            <a:avLst/>
          </a:prstGeom>
          <a:solidFill>
            <a:schemeClr val="tx2"/>
          </a:solidFill>
        </p:spPr>
        <p:txBody>
          <a:bodyPr tIns="0" bIns="0" anchor="ctr" anchorCtr="0"/>
          <a:lstStyle>
            <a:lvl1pPr marL="342900" indent="-342900"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12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dirty="0" smtClean="0"/>
              <a:t>Enter Project Name</a:t>
            </a:r>
          </a:p>
        </p:txBody>
      </p:sp>
      <p:sp>
        <p:nvSpPr>
          <p:cNvPr id="79" name="Text Placeholder 43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304800"/>
            <a:ext cx="838200" cy="228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/>
          <a:lstStyle>
            <a:lvl1pPr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9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342900" lvl="0" indent="-342900"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dirty="0" smtClean="0"/>
              <a:t>Enter Date</a:t>
            </a:r>
            <a:endParaRPr lang="en-US" dirty="0"/>
          </a:p>
        </p:txBody>
      </p:sp>
      <p:sp>
        <p:nvSpPr>
          <p:cNvPr id="131" name="Rectangle 6"/>
          <p:cNvSpPr>
            <a:spLocks noChangeArrowheads="1"/>
          </p:cNvSpPr>
          <p:nvPr userDrawn="1"/>
        </p:nvSpPr>
        <p:spPr bwMode="auto">
          <a:xfrm>
            <a:off x="381000" y="1493520"/>
            <a:ext cx="2743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+mj-lt"/>
                <a:cs typeface="+mn-cs"/>
              </a:rPr>
              <a:t>Planned Objectives</a:t>
            </a:r>
            <a:endParaRPr lang="en-US" sz="10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132" name="Rectangle 6"/>
          <p:cNvSpPr>
            <a:spLocks noChangeArrowheads="1"/>
          </p:cNvSpPr>
          <p:nvPr userDrawn="1"/>
        </p:nvSpPr>
        <p:spPr bwMode="auto">
          <a:xfrm>
            <a:off x="6045200" y="1493520"/>
            <a:ext cx="2743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+mj-lt"/>
                <a:cs typeface="+mn-cs"/>
              </a:rPr>
              <a:t>Gap / Delta</a:t>
            </a:r>
            <a:endParaRPr lang="en-US" sz="10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137" name="Rectangle 6"/>
          <p:cNvSpPr>
            <a:spLocks noChangeArrowheads="1"/>
          </p:cNvSpPr>
          <p:nvPr userDrawn="1"/>
        </p:nvSpPr>
        <p:spPr bwMode="auto">
          <a:xfrm>
            <a:off x="3213100" y="1493520"/>
            <a:ext cx="2743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+mj-lt"/>
                <a:cs typeface="+mn-cs"/>
              </a:rPr>
              <a:t>Achieved Objectives</a:t>
            </a:r>
            <a:endParaRPr lang="en-US" sz="10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141" name="Rectangle 6"/>
          <p:cNvSpPr>
            <a:spLocks noChangeArrowheads="1"/>
          </p:cNvSpPr>
          <p:nvPr userDrawn="1"/>
        </p:nvSpPr>
        <p:spPr bwMode="auto">
          <a:xfrm>
            <a:off x="228600" y="1143000"/>
            <a:ext cx="8686800" cy="228600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+mj-lt"/>
                <a:cs typeface="+mn-cs"/>
              </a:rPr>
              <a:t>Post Implementation Review</a:t>
            </a:r>
            <a:endParaRPr lang="en-US" sz="1000" b="1" dirty="0">
              <a:solidFill>
                <a:prstClr val="white"/>
              </a:solidFill>
              <a:latin typeface="+mj-lt"/>
              <a:cs typeface="+mn-cs"/>
            </a:endParaRPr>
          </a:p>
        </p:txBody>
      </p:sp>
      <p:sp>
        <p:nvSpPr>
          <p:cNvPr id="142" name="Rectangle 141"/>
          <p:cNvSpPr/>
          <p:nvPr userDrawn="1"/>
        </p:nvSpPr>
        <p:spPr>
          <a:xfrm>
            <a:off x="228600" y="1371600"/>
            <a:ext cx="8686800" cy="521208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lIns="27432" tIns="45720" rIns="27432" bIns="27432"/>
          <a:lstStyle/>
          <a:p>
            <a:pPr marL="73152" lvl="0" indent="-73152" algn="l" rtl="0" eaLnBrk="1" fontAlgn="auto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Wingdings" pitchFamily="2" charset="2"/>
              <a:buChar char="§"/>
              <a:defRPr/>
            </a:pPr>
            <a:endParaRPr lang="en-US" sz="700" kern="1200" baseline="0" dirty="0">
              <a:solidFill>
                <a:prstClr val="black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5" name="Text Placeholder 40"/>
          <p:cNvSpPr>
            <a:spLocks noGrp="1"/>
          </p:cNvSpPr>
          <p:nvPr>
            <p:ph type="body" sz="quarter" idx="47" hasCustomPrompt="1"/>
          </p:nvPr>
        </p:nvSpPr>
        <p:spPr>
          <a:xfrm>
            <a:off x="381000" y="1724025"/>
            <a:ext cx="2743200" cy="47498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27432" tIns="36576" rIns="27432" bIns="36576" numCol="1"/>
          <a:lstStyle>
            <a:lvl1pPr marL="73152" indent="-73152" algn="l" rtl="0" fontAlgn="auto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en-US" sz="900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  <a:lvl2pPr marL="182563" indent="-68263" algn="l" rtl="0" fontAlgn="auto"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Char char="–"/>
              <a:defRPr lang="en-US" sz="7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2pPr>
            <a:lvl3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3pPr>
            <a:lvl4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4pPr>
            <a:lvl5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State clearly what was promised on the onset of the project (e.g. regulatory requirements, operational efficiency); leverage the Objectives, Scope and Benefits/ROI </a:t>
            </a:r>
          </a:p>
        </p:txBody>
      </p:sp>
      <p:sp>
        <p:nvSpPr>
          <p:cNvPr id="37" name="Text Placeholder 40"/>
          <p:cNvSpPr>
            <a:spLocks noGrp="1"/>
          </p:cNvSpPr>
          <p:nvPr>
            <p:ph type="body" sz="quarter" idx="48" hasCustomPrompt="1"/>
          </p:nvPr>
        </p:nvSpPr>
        <p:spPr>
          <a:xfrm>
            <a:off x="6045200" y="1724025"/>
            <a:ext cx="2743200" cy="47498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27432" tIns="36576" rIns="27432" bIns="36576" numCol="1"/>
          <a:lstStyle>
            <a:lvl1pPr marL="73152" indent="-73152" algn="l" rtl="0" fontAlgn="auto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en-US" sz="900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  <a:lvl2pPr marL="182563" indent="-68263" algn="l" rtl="0" fontAlgn="auto"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Char char="–"/>
              <a:defRPr lang="en-US" sz="7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2pPr>
            <a:lvl3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3pPr>
            <a:lvl4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4pPr>
            <a:lvl5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State clearly what was achieved </a:t>
            </a:r>
          </a:p>
        </p:txBody>
      </p:sp>
      <p:sp>
        <p:nvSpPr>
          <p:cNvPr id="38" name="Text Placeholder 40"/>
          <p:cNvSpPr>
            <a:spLocks noGrp="1"/>
          </p:cNvSpPr>
          <p:nvPr>
            <p:ph type="body" sz="quarter" idx="49" hasCustomPrompt="1"/>
          </p:nvPr>
        </p:nvSpPr>
        <p:spPr>
          <a:xfrm>
            <a:off x="3213100" y="1724025"/>
            <a:ext cx="2743200" cy="47498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27432" tIns="36576" rIns="27432" bIns="36576" numCol="1"/>
          <a:lstStyle>
            <a:lvl1pPr marL="73152" indent="-73152" algn="l" rtl="0" fontAlgn="auto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en-US" sz="900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  <a:lvl2pPr marL="182563" indent="-68263" algn="l" rtl="0" fontAlgn="auto"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Char char="–"/>
              <a:defRPr lang="en-US" sz="7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2pPr>
            <a:lvl3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3pPr>
            <a:lvl4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4pPr>
            <a:lvl5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State clearly what was achieved </a:t>
            </a:r>
          </a:p>
        </p:txBody>
      </p:sp>
      <p:sp>
        <p:nvSpPr>
          <p:cNvPr id="26" name="Text Box 6"/>
          <p:cNvSpPr txBox="1">
            <a:spLocks noChangeArrowheads="1"/>
          </p:cNvSpPr>
          <p:nvPr userDrawn="1"/>
        </p:nvSpPr>
        <p:spPr bwMode="auto">
          <a:xfrm>
            <a:off x="4343400" y="6620827"/>
            <a:ext cx="4572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79BE217-EF7E-4B40-980D-BA2786CEB353}" type="slidenum">
              <a:rPr lang="en-US" sz="9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charset="0"/>
              </a:rPr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Arial" charset="0"/>
            </a:endParaRPr>
          </a:p>
        </p:txBody>
      </p:sp>
      <p:sp>
        <p:nvSpPr>
          <p:cNvPr id="24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7375188" y="757237"/>
            <a:ext cx="1508760" cy="254000"/>
          </a:xfrm>
          <a:prstGeom prst="rect">
            <a:avLst/>
          </a:prstGeom>
          <a:ln>
            <a:solidFill>
              <a:srgbClr val="F8F8F8">
                <a:alpha val="0"/>
              </a:srgbClr>
            </a:solidFill>
          </a:ln>
        </p:spPr>
        <p:txBody>
          <a:bodyPr lIns="0" tIns="0" rIns="0" bIns="0" anchor="ctr" anchorCtr="0"/>
          <a:lstStyle>
            <a:lvl1pPr marL="0" indent="0" algn="l">
              <a:lnSpc>
                <a:spcPct val="85000"/>
              </a:lnSpc>
              <a:defRPr kumimoji="1" lang="en-US" sz="9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Name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963022" y="757237"/>
            <a:ext cx="1691640" cy="254000"/>
          </a:xfrm>
          <a:prstGeom prst="rect">
            <a:avLst/>
          </a:prstGeom>
          <a:ln>
            <a:solidFill>
              <a:srgbClr val="F8F8F8">
                <a:alpha val="0"/>
              </a:srgbClr>
            </a:solidFill>
          </a:ln>
        </p:spPr>
        <p:txBody>
          <a:bodyPr lIns="0" tIns="0" rIns="0" bIns="0" anchor="ctr" anchorCtr="0"/>
          <a:lstStyle>
            <a:lvl1pPr marL="0" indent="0" algn="l">
              <a:lnSpc>
                <a:spcPct val="85000"/>
              </a:lnSpc>
              <a:defRPr kumimoji="1" lang="en-US" sz="9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Name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937882" y="757237"/>
            <a:ext cx="1783080" cy="254000"/>
          </a:xfrm>
          <a:prstGeom prst="rect">
            <a:avLst/>
          </a:prstGeom>
          <a:noFill/>
          <a:ln>
            <a:solidFill>
              <a:srgbClr val="F8F8F8">
                <a:alpha val="0"/>
              </a:srgbClr>
            </a:solidFill>
          </a:ln>
        </p:spPr>
        <p:txBody>
          <a:bodyPr lIns="0" tIns="0" rIns="0" bIns="0" anchor="ctr" anchorCtr="0"/>
          <a:lstStyle>
            <a:lvl1pPr marL="0" indent="0" algn="l">
              <a:lnSpc>
                <a:spcPct val="85000"/>
              </a:lnSpc>
              <a:defRPr kumimoji="1" lang="en-US" sz="9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2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B - P6 - Off Tr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8F6F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0" latinLnBrk="0" hangingPunct="0">
              <a:lnSpc>
                <a:spcPct val="106000"/>
              </a:lnSpc>
              <a:buClr>
                <a:srgbClr val="003399"/>
              </a:buClr>
              <a:buSzPct val="100000"/>
              <a:buFontTx/>
              <a:buNone/>
              <a:tabLst/>
              <a:defRPr/>
            </a:pP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70" name="Rectangle 69"/>
          <p:cNvSpPr/>
          <p:nvPr userDrawn="1"/>
        </p:nvSpPr>
        <p:spPr>
          <a:xfrm>
            <a:off x="228600" y="228600"/>
            <a:ext cx="8686800" cy="381000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1" name="Rectangle 70"/>
          <p:cNvSpPr/>
          <p:nvPr userDrawn="1"/>
        </p:nvSpPr>
        <p:spPr>
          <a:xfrm>
            <a:off x="228600" y="685800"/>
            <a:ext cx="8686800" cy="381000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2" name="Rectangle 71"/>
          <p:cNvSpPr>
            <a:spLocks noChangeArrowheads="1"/>
          </p:cNvSpPr>
          <p:nvPr userDrawn="1"/>
        </p:nvSpPr>
        <p:spPr bwMode="auto">
          <a:xfrm>
            <a:off x="7686675" y="304800"/>
            <a:ext cx="838200" cy="228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r>
              <a:rPr lang="en-US" sz="900" b="1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RAG Status</a:t>
            </a:r>
            <a:endParaRPr lang="en-US" sz="900" b="1" kern="1200" dirty="0">
              <a:solidFill>
                <a:prstClr val="black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73" name="Rectangle 8"/>
          <p:cNvSpPr>
            <a:spLocks noChangeArrowheads="1"/>
          </p:cNvSpPr>
          <p:nvPr userDrawn="1"/>
        </p:nvSpPr>
        <p:spPr bwMode="auto">
          <a:xfrm>
            <a:off x="8534400" y="304800"/>
            <a:ext cx="304800" cy="228600"/>
          </a:xfrm>
          <a:prstGeom prst="rect">
            <a:avLst/>
          </a:prstGeom>
          <a:solidFill>
            <a:srgbClr val="857C4B"/>
          </a:solidFill>
          <a:ln w="9525" algn="ctr">
            <a:solidFill>
              <a:srgbClr val="857C4B"/>
            </a:solidFill>
            <a:miter lim="800000"/>
            <a:headEnd/>
            <a:tailEnd/>
          </a:ln>
        </p:spPr>
        <p:txBody>
          <a:bodyPr vert="horz" wrap="none" lIns="45687" tIns="45687" rIns="45687" bIns="4568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prstClr val="black"/>
              </a:solidFill>
              <a:latin typeface="+mj-lt"/>
              <a:cs typeface="+mn-cs"/>
            </a:endParaRPr>
          </a:p>
        </p:txBody>
      </p:sp>
      <p:sp>
        <p:nvSpPr>
          <p:cNvPr id="74" name="Rectangle 6"/>
          <p:cNvSpPr>
            <a:spLocks noChangeArrowheads="1"/>
          </p:cNvSpPr>
          <p:nvPr userDrawn="1"/>
        </p:nvSpPr>
        <p:spPr bwMode="auto">
          <a:xfrm>
            <a:off x="3261360" y="752475"/>
            <a:ext cx="2377440" cy="25603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wrap="none" lIns="45720" tIns="0" rIns="45720" bIns="0" anchor="ctr"/>
          <a:lstStyle/>
          <a:p>
            <a:pPr marL="342900" lvl="0" indent="-34290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sz="900" b="1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Tech Lead:</a:t>
            </a:r>
            <a:endParaRPr lang="en-US" sz="900" b="1" kern="1200" dirty="0">
              <a:solidFill>
                <a:prstClr val="black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75" name="Rectangle 6"/>
          <p:cNvSpPr>
            <a:spLocks noChangeArrowheads="1"/>
          </p:cNvSpPr>
          <p:nvPr userDrawn="1"/>
        </p:nvSpPr>
        <p:spPr bwMode="auto">
          <a:xfrm>
            <a:off x="304800" y="757237"/>
            <a:ext cx="2377440" cy="254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wrap="none" lIns="45720" tIns="0" rIns="45720" bIns="0" anchor="ctr"/>
          <a:lstStyle/>
          <a:p>
            <a:pPr marL="342900" lvl="0" indent="-34290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sz="900" b="1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Manager:</a:t>
            </a:r>
            <a:endParaRPr lang="en-US" sz="900" b="1" kern="1200" dirty="0">
              <a:solidFill>
                <a:prstClr val="black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77" name="Rectangle 6"/>
          <p:cNvSpPr>
            <a:spLocks noChangeArrowheads="1"/>
          </p:cNvSpPr>
          <p:nvPr userDrawn="1"/>
        </p:nvSpPr>
        <p:spPr bwMode="auto">
          <a:xfrm>
            <a:off x="6461760" y="752475"/>
            <a:ext cx="2377440" cy="25603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wrap="none" lIns="45720" tIns="0" rIns="45720" bIns="0" anchor="ctr"/>
          <a:lstStyle/>
          <a:p>
            <a:pPr marL="342900" lvl="0" indent="-34290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sz="900" b="1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Initiative Lead:</a:t>
            </a:r>
            <a:endParaRPr lang="en-US" sz="900" b="1" kern="1200" dirty="0">
              <a:solidFill>
                <a:prstClr val="black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78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2209800" y="266700"/>
            <a:ext cx="4724400" cy="304800"/>
          </a:xfrm>
          <a:prstGeom prst="rect">
            <a:avLst/>
          </a:prstGeom>
          <a:solidFill>
            <a:schemeClr val="tx2"/>
          </a:solidFill>
        </p:spPr>
        <p:txBody>
          <a:bodyPr tIns="0" bIns="0" anchor="ctr" anchorCtr="0"/>
          <a:lstStyle>
            <a:lvl1pPr marL="342900" indent="-342900"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12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dirty="0" smtClean="0"/>
              <a:t>Enter Project Name</a:t>
            </a:r>
          </a:p>
        </p:txBody>
      </p:sp>
      <p:sp>
        <p:nvSpPr>
          <p:cNvPr id="79" name="Text Placeholder 43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304800"/>
            <a:ext cx="838200" cy="228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/>
          <a:lstStyle>
            <a:lvl1pPr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9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342900" lvl="0" indent="-342900"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itchFamily="2" charset="2"/>
            </a:pPr>
            <a:r>
              <a:rPr lang="en-US" dirty="0" smtClean="0"/>
              <a:t>Enter Date</a:t>
            </a:r>
            <a:endParaRPr lang="en-US" dirty="0"/>
          </a:p>
        </p:txBody>
      </p:sp>
      <p:sp>
        <p:nvSpPr>
          <p:cNvPr id="80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963022" y="757237"/>
            <a:ext cx="1691640" cy="254000"/>
          </a:xfrm>
          <a:prstGeom prst="rect">
            <a:avLst/>
          </a:prstGeom>
          <a:ln>
            <a:solidFill>
              <a:srgbClr val="F8F8F8">
                <a:alpha val="0"/>
              </a:srgbClr>
            </a:solidFill>
          </a:ln>
        </p:spPr>
        <p:txBody>
          <a:bodyPr lIns="0" tIns="0" rIns="0" bIns="0" anchor="ctr" anchorCtr="0"/>
          <a:lstStyle>
            <a:lvl1pPr marL="0" indent="0" algn="l">
              <a:lnSpc>
                <a:spcPct val="85000"/>
              </a:lnSpc>
              <a:defRPr kumimoji="1" lang="en-US" sz="9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Name</a:t>
            </a:r>
            <a:endParaRPr lang="en-US" dirty="0"/>
          </a:p>
        </p:txBody>
      </p:sp>
      <p:sp>
        <p:nvSpPr>
          <p:cNvPr id="82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937882" y="757237"/>
            <a:ext cx="1783080" cy="254000"/>
          </a:xfrm>
          <a:prstGeom prst="rect">
            <a:avLst/>
          </a:prstGeom>
          <a:noFill/>
          <a:ln>
            <a:solidFill>
              <a:srgbClr val="F8F8F8">
                <a:alpha val="0"/>
              </a:srgbClr>
            </a:solidFill>
          </a:ln>
        </p:spPr>
        <p:txBody>
          <a:bodyPr lIns="0" tIns="0" rIns="0" bIns="0" anchor="ctr" anchorCtr="0"/>
          <a:lstStyle>
            <a:lvl1pPr marL="0" indent="0" algn="l">
              <a:lnSpc>
                <a:spcPct val="85000"/>
              </a:lnSpc>
              <a:defRPr kumimoji="1" lang="en-US" sz="9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Name</a:t>
            </a:r>
            <a:endParaRPr lang="en-US" dirty="0"/>
          </a:p>
        </p:txBody>
      </p:sp>
      <p:sp>
        <p:nvSpPr>
          <p:cNvPr id="131" name="Rectangle 6"/>
          <p:cNvSpPr>
            <a:spLocks noChangeArrowheads="1"/>
          </p:cNvSpPr>
          <p:nvPr userDrawn="1"/>
        </p:nvSpPr>
        <p:spPr bwMode="auto">
          <a:xfrm>
            <a:off x="381000" y="1493520"/>
            <a:ext cx="2743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+mj-lt"/>
                <a:cs typeface="+mn-cs"/>
              </a:rPr>
              <a:t>Off-track Summary</a:t>
            </a:r>
            <a:endParaRPr lang="en-US" sz="10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132" name="Rectangle 6"/>
          <p:cNvSpPr>
            <a:spLocks noChangeArrowheads="1"/>
          </p:cNvSpPr>
          <p:nvPr userDrawn="1"/>
        </p:nvSpPr>
        <p:spPr bwMode="auto">
          <a:xfrm>
            <a:off x="6045200" y="1493520"/>
            <a:ext cx="2743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+mj-lt"/>
                <a:cs typeface="+mn-cs"/>
              </a:rPr>
              <a:t>Get Well Plan</a:t>
            </a:r>
            <a:endParaRPr lang="en-US" sz="10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137" name="Rectangle 6"/>
          <p:cNvSpPr>
            <a:spLocks noChangeArrowheads="1"/>
          </p:cNvSpPr>
          <p:nvPr userDrawn="1"/>
        </p:nvSpPr>
        <p:spPr bwMode="auto">
          <a:xfrm>
            <a:off x="3213100" y="1493520"/>
            <a:ext cx="2743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+mj-lt"/>
                <a:cs typeface="+mn-cs"/>
              </a:rPr>
              <a:t>Root Cause</a:t>
            </a:r>
            <a:endParaRPr lang="en-US" sz="10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141" name="Rectangle 6"/>
          <p:cNvSpPr>
            <a:spLocks noChangeArrowheads="1"/>
          </p:cNvSpPr>
          <p:nvPr userDrawn="1"/>
        </p:nvSpPr>
        <p:spPr bwMode="auto">
          <a:xfrm>
            <a:off x="228600" y="1143000"/>
            <a:ext cx="8686800" cy="228600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+mj-lt"/>
                <a:cs typeface="+mn-cs"/>
              </a:rPr>
              <a:t>Off Track</a:t>
            </a:r>
            <a:endParaRPr lang="en-US" sz="1000" b="1" dirty="0">
              <a:solidFill>
                <a:prstClr val="white"/>
              </a:solidFill>
              <a:latin typeface="+mj-lt"/>
              <a:cs typeface="+mn-cs"/>
            </a:endParaRPr>
          </a:p>
        </p:txBody>
      </p:sp>
      <p:sp>
        <p:nvSpPr>
          <p:cNvPr id="142" name="Rectangle 141"/>
          <p:cNvSpPr/>
          <p:nvPr userDrawn="1"/>
        </p:nvSpPr>
        <p:spPr>
          <a:xfrm>
            <a:off x="228600" y="1371600"/>
            <a:ext cx="8686800" cy="521208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lIns="27432" tIns="45720" rIns="27432" bIns="27432"/>
          <a:lstStyle/>
          <a:p>
            <a:pPr marL="73152" lvl="0" indent="-73152" algn="l" rtl="0" eaLnBrk="1" fontAlgn="auto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Wingdings" pitchFamily="2" charset="2"/>
              <a:buChar char="§"/>
              <a:defRPr/>
            </a:pPr>
            <a:endParaRPr lang="en-US" sz="700" kern="1200" baseline="0" dirty="0">
              <a:solidFill>
                <a:prstClr val="black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47" hasCustomPrompt="1"/>
          </p:nvPr>
        </p:nvSpPr>
        <p:spPr>
          <a:xfrm>
            <a:off x="381000" y="1724025"/>
            <a:ext cx="2743200" cy="47498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27432" tIns="36576" rIns="27432" bIns="36576" numCol="1"/>
          <a:lstStyle>
            <a:lvl1pPr marL="73152" indent="-73152" algn="l" rtl="0" fontAlgn="auto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en-US" sz="900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  <a:lvl2pPr marL="182563" indent="-68263" algn="l" rtl="0" fontAlgn="auto"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Char char="–"/>
              <a:defRPr lang="en-US" sz="7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2pPr>
            <a:lvl3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3pPr>
            <a:lvl4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4pPr>
            <a:lvl5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State clearly what slipped, current status of slippage and impact to milestones and timeline</a:t>
            </a:r>
          </a:p>
        </p:txBody>
      </p:sp>
      <p:sp>
        <p:nvSpPr>
          <p:cNvPr id="27" name="Text Placeholder 40"/>
          <p:cNvSpPr>
            <a:spLocks noGrp="1"/>
          </p:cNvSpPr>
          <p:nvPr>
            <p:ph type="body" sz="quarter" idx="48" hasCustomPrompt="1"/>
          </p:nvPr>
        </p:nvSpPr>
        <p:spPr>
          <a:xfrm>
            <a:off x="6045200" y="1724025"/>
            <a:ext cx="2743200" cy="47498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27432" tIns="36576" rIns="27432" bIns="36576" numCol="1"/>
          <a:lstStyle>
            <a:lvl1pPr marL="73152" indent="-73152" algn="l" rtl="0" fontAlgn="auto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en-US" sz="900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  <a:lvl2pPr marL="182563" indent="-68263" algn="l" rtl="0" fontAlgn="auto"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Char char="–"/>
              <a:defRPr lang="en-US" sz="7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2pPr>
            <a:lvl3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3pPr>
            <a:lvl4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4pPr>
            <a:lvl5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State clearly steps being taken to bring the project back to a “green” status</a:t>
            </a:r>
          </a:p>
        </p:txBody>
      </p:sp>
      <p:sp>
        <p:nvSpPr>
          <p:cNvPr id="28" name="Text Placeholder 40"/>
          <p:cNvSpPr>
            <a:spLocks noGrp="1"/>
          </p:cNvSpPr>
          <p:nvPr>
            <p:ph type="body" sz="quarter" idx="49" hasCustomPrompt="1"/>
          </p:nvPr>
        </p:nvSpPr>
        <p:spPr>
          <a:xfrm>
            <a:off x="3213100" y="1724025"/>
            <a:ext cx="2743200" cy="47498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27432" tIns="36576" rIns="27432" bIns="36576" numCol="1"/>
          <a:lstStyle>
            <a:lvl1pPr marL="73152" indent="-73152" algn="l" rtl="0" fontAlgn="auto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en-US" sz="900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  <a:lvl2pPr marL="182563" indent="-68263" algn="l" rtl="0" fontAlgn="auto"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Char char="–"/>
              <a:defRPr lang="en-US" sz="7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2pPr>
            <a:lvl3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3pPr>
            <a:lvl4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4pPr>
            <a:lvl5pPr algn="l" rtl="0" fontAlgn="auto"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Font typeface="Wingdings" pitchFamily="2" charset="2"/>
              <a:buChar char="§"/>
              <a:defRPr lang="en-US" sz="800" kern="120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State clearly the root cause of the slippage</a:t>
            </a:r>
          </a:p>
        </p:txBody>
      </p:sp>
      <p:sp>
        <p:nvSpPr>
          <p:cNvPr id="29" name="Text Box 6"/>
          <p:cNvSpPr txBox="1">
            <a:spLocks noChangeArrowheads="1"/>
          </p:cNvSpPr>
          <p:nvPr userDrawn="1"/>
        </p:nvSpPr>
        <p:spPr bwMode="auto">
          <a:xfrm>
            <a:off x="4343400" y="6620827"/>
            <a:ext cx="4572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79BE217-EF7E-4B40-980D-BA2786CEB353}" type="slidenum">
              <a:rPr lang="en-US" sz="9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charset="0"/>
              </a:rPr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Arial" charset="0"/>
            </a:endParaRPr>
          </a:p>
        </p:txBody>
      </p:sp>
      <p:sp>
        <p:nvSpPr>
          <p:cNvPr id="24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7375188" y="757237"/>
            <a:ext cx="1508760" cy="254000"/>
          </a:xfrm>
          <a:prstGeom prst="rect">
            <a:avLst/>
          </a:prstGeom>
          <a:ln>
            <a:solidFill>
              <a:srgbClr val="F8F8F8">
                <a:alpha val="0"/>
              </a:srgbClr>
            </a:solidFill>
          </a:ln>
        </p:spPr>
        <p:txBody>
          <a:bodyPr lIns="0" tIns="0" rIns="0" bIns="0" anchor="ctr" anchorCtr="0"/>
          <a:lstStyle>
            <a:lvl1pPr marL="0" indent="0" algn="l">
              <a:lnSpc>
                <a:spcPct val="85000"/>
              </a:lnSpc>
              <a:defRPr kumimoji="1" lang="en-US" sz="9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08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206240" y="6665460"/>
            <a:ext cx="7315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800" dirty="0">
                <a:solidFill>
                  <a:srgbClr val="000000"/>
                </a:solidFill>
                <a:latin typeface="Arial"/>
              </a:rPr>
              <a:t>- </a:t>
            </a:r>
            <a:fld id="{D79BE217-EF7E-4B40-980D-BA2786CEB353}" type="slidenum">
              <a:rPr lang="en-US" sz="800">
                <a:solidFill>
                  <a:srgbClr val="000000"/>
                </a:solidFill>
                <a:latin typeface="Arial"/>
              </a:rPr>
              <a:pPr algn="ctr" eaLnBrk="0" hangingPunct="0">
                <a:defRPr/>
              </a:pPr>
              <a:t>‹#›</a:t>
            </a:fld>
            <a:r>
              <a:rPr lang="en-US" sz="8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Arial"/>
              </a:rPr>
              <a:t>-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3175" algn="ctr">
            <a:solidFill>
              <a:srgbClr val="7397BC"/>
            </a:solidFill>
            <a:miter lim="800000"/>
            <a:headEnd/>
            <a:tailEnd/>
          </a:ln>
        </p:spPr>
        <p:txBody>
          <a:bodyPr lIns="685800" tIns="685800" rIns="3657600" bIns="0" anchor="t"/>
          <a:lstStyle>
            <a:lvl1pPr>
              <a:lnSpc>
                <a:spcPct val="140000"/>
              </a:lnSpc>
              <a:spcBef>
                <a:spcPts val="1800"/>
              </a:spcBef>
              <a:defRPr lang="en-US" sz="3600" b="0" kern="0" dirty="0" smtClean="0">
                <a:solidFill>
                  <a:srgbClr val="FFFFFF">
                    <a:lumMod val="95000"/>
                  </a:srgb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 eaLnBrk="0" fontAlgn="auto" hangingPunct="0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800000"/>
              </a:buClr>
              <a:buSzPct val="85000"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55804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 w="3175" algn="ctr">
            <a:solidFill>
              <a:schemeClr val="tx2"/>
            </a:solidFill>
            <a:miter lim="800000"/>
            <a:headEnd/>
            <a:tailEnd/>
          </a:ln>
        </p:spPr>
        <p:txBody>
          <a:bodyPr lIns="685800" tIns="685800" rIns="5486400" bIns="0" anchor="t"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5000"/>
            </a:pPr>
            <a:endParaRPr lang="en-US" sz="3600" kern="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800100" y="933451"/>
            <a:ext cx="4206240" cy="3323987"/>
          </a:xfrm>
          <a:solidFill>
            <a:srgbClr val="58443B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5400" b="0" u="none" kern="1200" spc="200" baseline="0" dirty="0">
                <a:solidFill>
                  <a:schemeClr val="bg1"/>
                </a:solidFill>
                <a:latin typeface="Raleway" pitchFamily="50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Click to enter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60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6"/>
          <p:cNvSpPr>
            <a:spLocks noChangeArrowheads="1"/>
          </p:cNvSpPr>
          <p:nvPr userDrawn="1"/>
        </p:nvSpPr>
        <p:spPr bwMode="auto">
          <a:xfrm>
            <a:off x="0" y="1295400"/>
            <a:ext cx="9144000" cy="5562600"/>
          </a:xfrm>
          <a:prstGeom prst="rect">
            <a:avLst/>
          </a:prstGeom>
          <a:solidFill>
            <a:srgbClr val="EEEBEA"/>
          </a:solidFill>
          <a:ln w="1270" algn="ctr">
            <a:noFill/>
            <a:miter lim="800000"/>
            <a:headEnd/>
            <a:tailEnd/>
          </a:ln>
        </p:spPr>
        <p:txBody>
          <a:bodyPr lIns="27432" tIns="27432" rIns="27432" bIns="27432" anchor="ctr"/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5000"/>
              <a:defRPr/>
            </a:pPr>
            <a:r>
              <a:rPr lang="en-GB" sz="1200" kern="0" dirty="0">
                <a:solidFill>
                  <a:srgbClr val="FFFFFF">
                    <a:lumMod val="95000"/>
                  </a:srgbClr>
                </a:solidFill>
              </a:rPr>
              <a:t>`</a:t>
            </a:r>
            <a:endParaRPr lang="en-US" sz="1200" kern="0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2" name="Text Placeholder 51"/>
          <p:cNvSpPr txBox="1">
            <a:spLocks/>
          </p:cNvSpPr>
          <p:nvPr userDrawn="1"/>
        </p:nvSpPr>
        <p:spPr>
          <a:xfrm>
            <a:off x="0" y="0"/>
            <a:ext cx="9144000" cy="16002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82880" tIns="182880" rIns="182880" bIns="182880" anchor="ctr" anchorCtr="0">
            <a:noAutofit/>
          </a:bodyPr>
          <a:lstStyle>
            <a:defPPr>
              <a:defRPr lang="en-US"/>
            </a:defPPr>
            <a:lvl1pPr algn="ctr" eaLnBrk="0" hangingPunct="0">
              <a:lnSpc>
                <a:spcPct val="110000"/>
              </a:lnSpc>
              <a:buClr>
                <a:srgbClr val="800000"/>
              </a:buClr>
              <a:buSzPct val="85000"/>
              <a:defRPr sz="2800" spc="200">
                <a:latin typeface="BentonSans Thin" pitchFamily="50" charset="0"/>
              </a:defRPr>
            </a:lvl1pPr>
          </a:lstStyle>
          <a:p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28600" y="152400"/>
            <a:ext cx="8686800" cy="1295400"/>
          </a:xfrm>
          <a:solidFill>
            <a:srgbClr val="58443B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wrap="square" lIns="274320" tIns="0" rIns="274320" bIns="0" anchor="ctr">
            <a:noAutofit/>
          </a:bodyPr>
          <a:lstStyle>
            <a:lvl1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4800" b="0" u="none" kern="1200" dirty="0">
                <a:solidFill>
                  <a:schemeClr val="bg1"/>
                </a:solidFill>
                <a:latin typeface="Raleway" pitchFamily="50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Click to enter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2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6"/>
          <p:cNvSpPr>
            <a:spLocks noChangeArrowheads="1"/>
          </p:cNvSpPr>
          <p:nvPr userDrawn="1"/>
        </p:nvSpPr>
        <p:spPr bwMode="auto">
          <a:xfrm>
            <a:off x="3276600" y="0"/>
            <a:ext cx="5867400" cy="6858000"/>
          </a:xfrm>
          <a:prstGeom prst="rect">
            <a:avLst/>
          </a:prstGeom>
          <a:solidFill>
            <a:srgbClr val="EEEBEA"/>
          </a:solidFill>
          <a:ln w="1270" algn="ctr">
            <a:noFill/>
            <a:miter lim="800000"/>
            <a:headEnd/>
            <a:tailEnd/>
          </a:ln>
        </p:spPr>
        <p:txBody>
          <a:bodyPr lIns="27432" tIns="27432" rIns="27432" bIns="27432" anchor="ctr"/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5000"/>
            </a:pPr>
            <a:r>
              <a:rPr lang="en-GB" sz="1200" kern="0" dirty="0">
                <a:solidFill>
                  <a:srgbClr val="FFFFFF">
                    <a:lumMod val="95000"/>
                  </a:srgbClr>
                </a:solidFill>
              </a:rPr>
              <a:t>`</a:t>
            </a:r>
            <a:endParaRPr lang="en-US" sz="1200" kern="0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5" name="Text Placeholder 51"/>
          <p:cNvSpPr txBox="1">
            <a:spLocks/>
          </p:cNvSpPr>
          <p:nvPr userDrawn="1"/>
        </p:nvSpPr>
        <p:spPr>
          <a:xfrm>
            <a:off x="0" y="0"/>
            <a:ext cx="3429000" cy="6858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82880" tIns="182880" rIns="182880" bIns="182880" anchor="ctr" anchorCtr="0">
            <a:noAutofit/>
          </a:bodyPr>
          <a:lstStyle>
            <a:defPPr>
              <a:defRPr lang="en-US"/>
            </a:defPPr>
            <a:lvl1pPr algn="ctr" eaLnBrk="0" hangingPunct="0">
              <a:lnSpc>
                <a:spcPct val="110000"/>
              </a:lnSpc>
              <a:buClr>
                <a:srgbClr val="800000"/>
              </a:buClr>
              <a:buSzPct val="85000"/>
              <a:defRPr sz="2800" spc="200">
                <a:solidFill>
                  <a:srgbClr val="000000"/>
                </a:solidFill>
                <a:latin typeface="BentonSans Thin" pitchFamily="50" charset="0"/>
              </a:defRPr>
            </a:lvl1pPr>
          </a:lstStyle>
          <a:p>
            <a:endParaRPr lang="en-US" sz="28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0" y="0"/>
            <a:ext cx="3429000" cy="6858000"/>
          </a:xfrm>
          <a:solidFill>
            <a:srgbClr val="58443B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wrap="square" lIns="274320" tIns="0" rIns="274320" bIns="0" anchor="ctr">
            <a:noAutofit/>
          </a:bodyPr>
          <a:lstStyle>
            <a:lvl1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4800" b="0" u="none" kern="1200" dirty="0">
                <a:solidFill>
                  <a:schemeClr val="bg1"/>
                </a:solidFill>
                <a:latin typeface="Raleway" pitchFamily="50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Click to enter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60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822960"/>
            <a:ext cx="8229600" cy="731520"/>
          </a:xfrm>
          <a:prstGeom prst="rect">
            <a:avLst/>
          </a:prstGeom>
          <a:solidFill>
            <a:srgbClr val="EAE7E6"/>
          </a:solidFill>
          <a:ln w="9525">
            <a:solidFill>
              <a:srgbClr val="B2B2B2">
                <a:alpha val="20000"/>
              </a:srgbClr>
            </a:solidFill>
            <a:miter lim="800000"/>
            <a:headEnd/>
            <a:tailEnd/>
          </a:ln>
        </p:spPr>
        <p:txBody>
          <a:bodyPr lIns="91440" tIns="0" rIns="91440" bIns="0" anchor="ctr" anchorCtr="0">
            <a:noAutofit/>
          </a:bodyPr>
          <a:lstStyle>
            <a:lvl1pPr marL="0" indent="0" algn="ctr" rtl="0" eaLnBrk="0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defRPr lang="en-US" sz="1300" kern="1200" dirty="0">
                <a:solidFill>
                  <a:schemeClr val="accent6"/>
                </a:solidFill>
                <a:latin typeface="Arial" charset="0"/>
                <a:ea typeface="+mn-ea"/>
                <a:cs typeface="Arial" charset="0"/>
              </a:defRPr>
            </a:lvl1pPr>
            <a:lvl2pPr algn="ctr" rtl="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defRPr lang="en-US" sz="1200" kern="1200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2pPr>
            <a:lvl3pPr algn="ctr" rtl="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defRPr lang="en-US" sz="1200" kern="1200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3pPr>
            <a:lvl4pPr algn="ctr" rtl="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defRPr lang="en-US" sz="1200" kern="1200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4pPr>
            <a:lvl5pPr algn="ctr" rtl="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defRPr lang="en-US" sz="1200" kern="1200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marL="0" lvl="0" indent="0" algn="ctr" rtl="0" eaLnBrk="0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Wingdings" pitchFamily="2" charset="2"/>
            </a:pPr>
            <a:r>
              <a:rPr lang="en-US" dirty="0" smtClean="0"/>
              <a:t>Click to edit tagline (should summarize the slide)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67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937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E433-8FDE-4AA5-9721-C023823AC33C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3EBF-F500-4113-A94A-FF941CCE49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998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E433-8FDE-4AA5-9721-C023823AC33C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3EBF-F500-4113-A94A-FF941CCE49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908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E433-8FDE-4AA5-9721-C023823AC33C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3EBF-F500-4113-A94A-FF941CCE49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243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E433-8FDE-4AA5-9721-C023823AC33C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3EBF-F500-4113-A94A-FF941CCE49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67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E433-8FDE-4AA5-9721-C023823AC33C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3EBF-F500-4113-A94A-FF941CCE49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426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E433-8FDE-4AA5-9721-C023823AC33C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3EBF-F500-4113-A94A-FF941CCE49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23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E433-8FDE-4AA5-9721-C023823AC33C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3EBF-F500-4113-A94A-FF941CCE49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55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5E433-8FDE-4AA5-9721-C023823AC33C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73EBF-F500-4113-A94A-FF941CCE49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576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8F6F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0" latinLnBrk="0" hangingPunct="0">
              <a:lnSpc>
                <a:spcPct val="106000"/>
              </a:lnSpc>
              <a:buClr>
                <a:srgbClr val="003399"/>
              </a:buClr>
              <a:buSzPct val="100000"/>
              <a:buFontTx/>
              <a:buNone/>
              <a:tabLst/>
              <a:defRPr/>
            </a:pP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 userDrawn="1"/>
        </p:nvSpPr>
        <p:spPr bwMode="auto">
          <a:xfrm>
            <a:off x="4343400" y="6620827"/>
            <a:ext cx="4572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79BE217-EF7E-4B40-980D-BA2786CEB353}" type="slidenum">
              <a:rPr lang="en-US" sz="9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charset="0"/>
              </a:rPr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Arial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193449"/>
            <a:ext cx="850392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8" name="Picture 6"/>
          <p:cNvPicPr>
            <a:picLocks noChangeAspect="1" noChangeArrowheads="1"/>
          </p:cNvPicPr>
          <p:nvPr userDrawn="1"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1" y="6654941"/>
            <a:ext cx="1451744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60" y="6597231"/>
            <a:ext cx="1371600" cy="162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38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0" spc="100" baseline="0" dirty="0" smtClean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404040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404040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404040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404040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ts val="0"/>
        </a:spcBef>
        <a:spcAft>
          <a:spcPct val="0"/>
        </a:spcAft>
        <a:buClr>
          <a:schemeClr val="tx1"/>
        </a:buClr>
        <a:buSzPct val="85000"/>
        <a:buFont typeface="Wingdings" pitchFamily="2" charset="2"/>
        <a:defRPr lang="en-US" sz="11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169863" indent="-168275" algn="l" rtl="0" eaLnBrk="1" fontAlgn="base" hangingPunct="1">
        <a:lnSpc>
          <a:spcPct val="110000"/>
        </a:lnSpc>
        <a:spcBef>
          <a:spcPct val="8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100">
          <a:solidFill>
            <a:schemeClr val="bg2"/>
          </a:solidFill>
          <a:latin typeface="+mn-lt"/>
        </a:defRPr>
      </a:lvl2pPr>
      <a:lvl3pPr marL="320675" indent="-122238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bg2"/>
          </a:solidFill>
          <a:latin typeface="+mn-lt"/>
        </a:defRPr>
      </a:lvl3pPr>
      <a:lvl4pPr marL="442913" indent="-936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1000">
          <a:solidFill>
            <a:schemeClr val="bg2"/>
          </a:solidFill>
          <a:latin typeface="+mn-lt"/>
        </a:defRPr>
      </a:lvl4pPr>
      <a:lvl5pPr marL="1301750" indent="-215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758950" indent="-215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216150" indent="-215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673350" indent="-215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130550" indent="-215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6865694"/>
          </a:xfrm>
          <a:prstGeom prst="rect">
            <a:avLst/>
          </a:prstGeom>
          <a:solidFill>
            <a:srgbClr val="F8F6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086" y="2821142"/>
            <a:ext cx="7445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000" b="1" dirty="0" smtClean="0">
                <a:solidFill>
                  <a:srgbClr val="3947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MEAN SQUARES</a:t>
            </a:r>
            <a:endParaRPr lang="en-AU" sz="3000" b="1" dirty="0">
              <a:solidFill>
                <a:srgbClr val="3947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AU" sz="2400" dirty="0" smtClean="0">
                <a:solidFill>
                  <a:srgbClr val="3947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IN BANKING</a:t>
            </a:r>
            <a:endParaRPr lang="en-AU" sz="2400" dirty="0">
              <a:solidFill>
                <a:srgbClr val="3947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840377" y="2660904"/>
            <a:ext cx="17417" cy="1224000"/>
          </a:xfrm>
          <a:prstGeom prst="line">
            <a:avLst/>
          </a:prstGeom>
          <a:ln w="76200">
            <a:solidFill>
              <a:srgbClr val="394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4818" y="3849344"/>
            <a:ext cx="7498807" cy="35560"/>
          </a:xfrm>
          <a:prstGeom prst="line">
            <a:avLst/>
          </a:prstGeom>
          <a:ln w="76200">
            <a:solidFill>
              <a:srgbClr val="394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268064" y="2696464"/>
            <a:ext cx="17417" cy="1224000"/>
          </a:xfrm>
          <a:prstGeom prst="line">
            <a:avLst/>
          </a:prstGeom>
          <a:ln w="76200">
            <a:solidFill>
              <a:srgbClr val="394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20055" y="2697926"/>
            <a:ext cx="2700000" cy="6158"/>
          </a:xfrm>
          <a:prstGeom prst="line">
            <a:avLst/>
          </a:prstGeom>
          <a:ln w="76200">
            <a:solidFill>
              <a:srgbClr val="394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18996" y="2727607"/>
            <a:ext cx="2700000" cy="6158"/>
          </a:xfrm>
          <a:prstGeom prst="line">
            <a:avLst/>
          </a:prstGeom>
          <a:ln w="76200">
            <a:solidFill>
              <a:srgbClr val="394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749808" y="6284198"/>
            <a:ext cx="9893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500" dirty="0" smtClean="0">
                <a:solidFill>
                  <a:srgbClr val="394756"/>
                </a:solidFill>
              </a:rPr>
              <a:t>A BUSINESS ANALYTICS PROJECT PRESENTATION </a:t>
            </a:r>
          </a:p>
          <a:p>
            <a:pPr algn="r"/>
            <a:r>
              <a:rPr lang="en-AU" sz="1300" dirty="0" smtClean="0">
                <a:solidFill>
                  <a:srgbClr val="394756"/>
                </a:solidFill>
              </a:rPr>
              <a:t>PREPARED BY DANIEL BARRETT, </a:t>
            </a:r>
            <a:r>
              <a:rPr lang="en-AU" sz="1300" smtClean="0">
                <a:solidFill>
                  <a:srgbClr val="394756"/>
                </a:solidFill>
              </a:rPr>
              <a:t>EILEEN </a:t>
            </a:r>
            <a:r>
              <a:rPr lang="en-AU" sz="1300" smtClean="0">
                <a:solidFill>
                  <a:srgbClr val="394756"/>
                </a:solidFill>
              </a:rPr>
              <a:t>DZHUMASHEVA</a:t>
            </a:r>
            <a:r>
              <a:rPr lang="en-AU" sz="1300" dirty="0" smtClean="0">
                <a:solidFill>
                  <a:srgbClr val="394756"/>
                </a:solidFill>
              </a:rPr>
              <a:t>, ESHAN GAINDHAR, JACKY YANG, JEREMY FORBES AND LISA KOSHENKO</a:t>
            </a:r>
            <a:endParaRPr lang="en-AU" sz="1300" dirty="0">
              <a:solidFill>
                <a:srgbClr val="3947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7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Analytics in Banking?</a:t>
            </a:r>
            <a:endParaRPr 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 the age of information, businesses are looking to do more and more with their information. We will look at how analytics is used in banking.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 bwMode="gray">
          <a:xfrm flipH="1">
            <a:off x="320040" y="4253230"/>
            <a:ext cx="8509000" cy="27432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100000"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FFFFFF"/>
                </a:solidFill>
                <a:latin typeface="Arial"/>
              </a:rPr>
              <a:t>Task Going Forward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 bwMode="gray">
          <a:xfrm flipH="1">
            <a:off x="320040" y="1857375"/>
            <a:ext cx="8509000" cy="27432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100000"/>
              <a:buFontTx/>
              <a:buNone/>
              <a:tabLst/>
              <a:defRPr/>
            </a:pPr>
            <a:r>
              <a:rPr lang="en-US" sz="1200" noProof="0" dirty="0" smtClean="0">
                <a:solidFill>
                  <a:srgbClr val="FFFFFF"/>
                </a:solidFill>
                <a:latin typeface="Arial"/>
              </a:rPr>
              <a:t>Motivation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Content Placeholder 24"/>
          <p:cNvSpPr txBox="1">
            <a:spLocks/>
          </p:cNvSpPr>
          <p:nvPr/>
        </p:nvSpPr>
        <p:spPr>
          <a:xfrm>
            <a:off x="320040" y="4527549"/>
            <a:ext cx="8509000" cy="158178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11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69863" indent="-168275" algn="l" rtl="0" eaLnBrk="1" fontAlgn="base" hangingPunct="1">
              <a:lnSpc>
                <a:spcPct val="110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100">
                <a:solidFill>
                  <a:schemeClr val="bg2"/>
                </a:solidFill>
                <a:latin typeface="+mn-lt"/>
              </a:defRPr>
            </a:lvl2pPr>
            <a:lvl3pPr marL="320675" indent="-122238" algn="l" rtl="0" eaLnBrk="1" fontAlgn="base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000">
                <a:solidFill>
                  <a:schemeClr val="bg2"/>
                </a:solidFill>
                <a:latin typeface="+mn-lt"/>
              </a:defRPr>
            </a:lvl3pPr>
            <a:lvl4pPr marL="442913" indent="-936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000">
                <a:solidFill>
                  <a:schemeClr val="bg2"/>
                </a:solidFill>
                <a:latin typeface="+mn-lt"/>
              </a:defRPr>
            </a:lvl4pPr>
            <a:lvl5pPr marL="13017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7589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2161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6733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1305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114300" marR="0" lvl="1" indent="-114300" algn="l" defTabSz="914400" rtl="0" eaLnBrk="0" fontAlgn="auto" latinLnBrk="0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B4E72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Identify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what type of customers are most likely to subscribe to a term deposit, thus roll out a new marketing campaign that is more efficient and effective.</a:t>
            </a:r>
          </a:p>
          <a:p>
            <a:pPr marL="114300" marR="0" lvl="1" indent="-114300" algn="l" defTabSz="914400" rtl="0" eaLnBrk="0" fontAlgn="auto" latinLnBrk="0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B4E72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lang="en-US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</a:rPr>
              <a:t>A good predictive model will allow the bank to focus resources on obtaining the most interested customers, rather than using a blind, all-round approach that would involve calling up uninterested customers.</a:t>
            </a:r>
            <a:endParaRPr kumimoji="0" lang="en-US" sz="1100" b="0" i="0" u="none" strike="noStrike" kern="0" cap="none" spc="0" normalizeH="0" noProof="0" dirty="0" smtClean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20040" y="1074624"/>
            <a:ext cx="46037" cy="406400"/>
          </a:xfrm>
          <a:prstGeom prst="rect">
            <a:avLst/>
          </a:prstGeom>
          <a:solidFill>
            <a:srgbClr val="D6D6D6"/>
          </a:solidFill>
          <a:ln w="12700" algn="ctr">
            <a:solidFill>
              <a:schemeClr val="accent6">
                <a:lumMod val="20000"/>
                <a:lumOff val="80000"/>
                <a:alpha val="20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9" name="Content Placeholder 24"/>
          <p:cNvSpPr txBox="1">
            <a:spLocks/>
          </p:cNvSpPr>
          <p:nvPr/>
        </p:nvSpPr>
        <p:spPr>
          <a:xfrm>
            <a:off x="320040" y="2131695"/>
            <a:ext cx="8509000" cy="180467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11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69863" indent="-168275" algn="l" rtl="0" eaLnBrk="1" fontAlgn="base" hangingPunct="1">
              <a:lnSpc>
                <a:spcPct val="110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100">
                <a:solidFill>
                  <a:schemeClr val="bg2"/>
                </a:solidFill>
                <a:latin typeface="+mn-lt"/>
              </a:defRPr>
            </a:lvl2pPr>
            <a:lvl3pPr marL="320675" indent="-122238" algn="l" rtl="0" eaLnBrk="1" fontAlgn="base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000">
                <a:solidFill>
                  <a:schemeClr val="bg2"/>
                </a:solidFill>
                <a:latin typeface="+mn-lt"/>
              </a:defRPr>
            </a:lvl3pPr>
            <a:lvl4pPr marL="442913" indent="-936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000">
                <a:solidFill>
                  <a:schemeClr val="bg2"/>
                </a:solidFill>
                <a:latin typeface="+mn-lt"/>
              </a:defRPr>
            </a:lvl4pPr>
            <a:lvl5pPr marL="13017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7589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2161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6733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1305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114300" lvl="1" indent="-114300" defTabSz="914400" eaLnBrk="0" fontAlgn="auto" hangingPunct="0">
              <a:spcBef>
                <a:spcPts val="300"/>
              </a:spcBef>
              <a:spcAft>
                <a:spcPts val="0"/>
              </a:spcAft>
              <a:buClr>
                <a:srgbClr val="2B4E72"/>
              </a:buClr>
              <a:buSzPct val="90000"/>
              <a:defRPr/>
            </a:pPr>
            <a:r>
              <a:rPr kumimoji="0" lang="en-AU" sz="1100" b="0" i="0" u="none" strike="noStrike" kern="0" cap="none" spc="0" normalizeH="0" baseline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Analysing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AU" sz="1100" b="0" i="0" u="none" strike="noStrike" kern="0" cap="none" spc="0" normalizeH="0" baseline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customer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data </a:t>
            </a:r>
            <a:r>
              <a:rPr kumimoji="0" lang="en-AU" sz="1100" b="0" i="0" u="none" strike="noStrike" kern="0" cap="none" spc="0" normalizeH="0" baseline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can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help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lang="en-AU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</a:rPr>
              <a:t>companies utilise resources in a more efficient manner in order to improve </a:t>
            </a:r>
            <a:r>
              <a:rPr lang="en-AU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</a:rPr>
              <a:t>performance.</a:t>
            </a:r>
            <a:endParaRPr lang="en-US" kern="0" dirty="0">
              <a:solidFill>
                <a:srgbClr val="000000">
                  <a:lumMod val="85000"/>
                  <a:lumOff val="15000"/>
                </a:srgbClr>
              </a:solidFill>
              <a:latin typeface="Arial" charset="0"/>
            </a:endParaRPr>
          </a:p>
          <a:p>
            <a:pPr marL="114300" lvl="1" indent="-114300" defTabSz="914400" eaLnBrk="0" fontAlgn="auto" hangingPunct="0">
              <a:spcBef>
                <a:spcPts val="300"/>
              </a:spcBef>
              <a:spcAft>
                <a:spcPts val="0"/>
              </a:spcAft>
              <a:buClr>
                <a:srgbClr val="2B4E72"/>
              </a:buClr>
              <a:buSzPct val="90000"/>
              <a:defRPr/>
            </a:pPr>
            <a:r>
              <a:rPr lang="en-US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</a:rPr>
              <a:t>The banking sector in particular has realized the importance of this, and banks now enlist consultants to uncover consumer trends in collected data.</a:t>
            </a:r>
          </a:p>
          <a:p>
            <a:pPr marL="114300" lvl="1" indent="-114300" defTabSz="914400" eaLnBrk="0" fontAlgn="auto" hangingPunct="0">
              <a:spcBef>
                <a:spcPts val="300"/>
              </a:spcBef>
              <a:spcAft>
                <a:spcPts val="0"/>
              </a:spcAft>
              <a:buClr>
                <a:srgbClr val="2B4E72"/>
              </a:buClr>
              <a:buSzPct val="90000"/>
              <a:defRPr/>
            </a:pPr>
            <a:r>
              <a:rPr lang="en-US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</a:rPr>
              <a:t>In this project, we have been given a data set of past marketing campaigns of a banking instruction, that contains customer and campaign characteristics. We’ll act as analysts to a banking institution.</a:t>
            </a:r>
            <a:endParaRPr lang="en-AU" kern="0" dirty="0" smtClean="0">
              <a:solidFill>
                <a:srgbClr val="000000">
                  <a:lumMod val="85000"/>
                  <a:lumOff val="15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56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Data</a:t>
            </a:r>
            <a:endParaRPr 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We have been given phone call data to 30436 prospective clients.</a:t>
            </a:r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20040" y="1074624"/>
            <a:ext cx="46037" cy="406400"/>
          </a:xfrm>
          <a:prstGeom prst="rect">
            <a:avLst/>
          </a:prstGeom>
          <a:solidFill>
            <a:srgbClr val="D6D6D6"/>
          </a:solidFill>
          <a:ln w="12700" algn="ctr">
            <a:solidFill>
              <a:schemeClr val="accent6">
                <a:lumMod val="20000"/>
                <a:lumOff val="80000"/>
                <a:alpha val="20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11" name="Shape 240"/>
          <p:cNvSpPr/>
          <p:nvPr/>
        </p:nvSpPr>
        <p:spPr>
          <a:xfrm>
            <a:off x="307339" y="2014218"/>
            <a:ext cx="4083685" cy="45719"/>
          </a:xfrm>
          <a:custGeom>
            <a:avLst/>
            <a:gdLst/>
            <a:ahLst/>
            <a:cxnLst/>
            <a:rect l="0" t="0" r="0" b="0"/>
            <a:pathLst>
              <a:path w="3761994">
                <a:moveTo>
                  <a:pt x="0" y="0"/>
                </a:moveTo>
                <a:lnTo>
                  <a:pt x="3761994" y="0"/>
                </a:lnTo>
              </a:path>
            </a:pathLst>
          </a:custGeom>
          <a:ln w="28575" cap="flat">
            <a:round/>
          </a:ln>
        </p:spPr>
        <p:style>
          <a:lnRef idx="1">
            <a:srgbClr val="001E6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299375" y="1798019"/>
            <a:ext cx="2929890" cy="2254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2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Imbalanced Data</a:t>
            </a:r>
            <a:endParaRPr lang="en-AU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hape 240"/>
          <p:cNvSpPr/>
          <p:nvPr/>
        </p:nvSpPr>
        <p:spPr>
          <a:xfrm>
            <a:off x="4733290" y="2014217"/>
            <a:ext cx="4085590" cy="45719"/>
          </a:xfrm>
          <a:custGeom>
            <a:avLst/>
            <a:gdLst/>
            <a:ahLst/>
            <a:cxnLst/>
            <a:rect l="0" t="0" r="0" b="0"/>
            <a:pathLst>
              <a:path w="3761994">
                <a:moveTo>
                  <a:pt x="0" y="0"/>
                </a:moveTo>
                <a:lnTo>
                  <a:pt x="3761994" y="0"/>
                </a:lnTo>
              </a:path>
            </a:pathLst>
          </a:custGeom>
          <a:ln w="28575" cap="flat">
            <a:round/>
          </a:ln>
        </p:spPr>
        <p:style>
          <a:lnRef idx="1">
            <a:srgbClr val="001E6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4731701" y="1798018"/>
            <a:ext cx="3718032" cy="23905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Illustrations of Missing Unknown Responses  </a:t>
            </a:r>
            <a:endParaRPr lang="en-AU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Shape 240"/>
          <p:cNvSpPr/>
          <p:nvPr/>
        </p:nvSpPr>
        <p:spPr>
          <a:xfrm>
            <a:off x="307339" y="4771033"/>
            <a:ext cx="4083685" cy="45719"/>
          </a:xfrm>
          <a:custGeom>
            <a:avLst/>
            <a:gdLst/>
            <a:ahLst/>
            <a:cxnLst/>
            <a:rect l="0" t="0" r="0" b="0"/>
            <a:pathLst>
              <a:path w="3761994">
                <a:moveTo>
                  <a:pt x="0" y="0"/>
                </a:moveTo>
                <a:lnTo>
                  <a:pt x="3761994" y="0"/>
                </a:lnTo>
              </a:path>
            </a:pathLst>
          </a:custGeom>
          <a:ln w="28575" cap="flat">
            <a:round/>
          </a:ln>
        </p:spPr>
        <p:style>
          <a:lnRef idx="1">
            <a:srgbClr val="001E6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05751" y="4554834"/>
            <a:ext cx="3418524" cy="25620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2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 Data</a:t>
            </a:r>
            <a:endParaRPr lang="en-AU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ontent Placeholder 24"/>
          <p:cNvSpPr txBox="1">
            <a:spLocks/>
          </p:cNvSpPr>
          <p:nvPr/>
        </p:nvSpPr>
        <p:spPr>
          <a:xfrm>
            <a:off x="223837" y="2054223"/>
            <a:ext cx="4167187" cy="2051052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11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69863" indent="-168275" algn="l" rtl="0" eaLnBrk="1" fontAlgn="base" hangingPunct="1">
              <a:lnSpc>
                <a:spcPct val="110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100">
                <a:solidFill>
                  <a:schemeClr val="bg2"/>
                </a:solidFill>
                <a:latin typeface="+mn-lt"/>
              </a:defRPr>
            </a:lvl2pPr>
            <a:lvl3pPr marL="320675" indent="-122238" algn="l" rtl="0" eaLnBrk="1" fontAlgn="base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000">
                <a:solidFill>
                  <a:schemeClr val="bg2"/>
                </a:solidFill>
                <a:latin typeface="+mn-lt"/>
              </a:defRPr>
            </a:lvl3pPr>
            <a:lvl4pPr marL="442913" indent="-936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000">
                <a:solidFill>
                  <a:schemeClr val="bg2"/>
                </a:solidFill>
                <a:latin typeface="+mn-lt"/>
              </a:defRPr>
            </a:lvl4pPr>
            <a:lvl5pPr marL="13017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7589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2161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6733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1305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114300" lvl="1" indent="-114300" eaLnBrk="0" fontAlgn="auto" hangingPunct="0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defRPr/>
            </a:pPr>
            <a:r>
              <a:rPr 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Clients who subscribed to </a:t>
            </a:r>
            <a:r>
              <a:rPr lang="en-US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bank </a:t>
            </a:r>
            <a:r>
              <a:rPr 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term </a:t>
            </a:r>
            <a:r>
              <a:rPr lang="en-US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deposits </a:t>
            </a:r>
            <a:r>
              <a:rPr 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make up </a:t>
            </a:r>
            <a:r>
              <a:rPr 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less than 10% </a:t>
            </a:r>
            <a:r>
              <a:rPr 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of the training data.</a:t>
            </a:r>
          </a:p>
          <a:p>
            <a:pPr marL="114300" lvl="1" indent="-114300" eaLnBrk="0" fontAlgn="auto" hangingPunct="0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defRPr/>
            </a:pPr>
            <a:r>
              <a:rPr 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Class imbalance </a:t>
            </a:r>
            <a:r>
              <a:rPr lang="en-US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problem - makes </a:t>
            </a:r>
            <a:r>
              <a:rPr 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classification difficult because standard classifiers are driven by </a:t>
            </a:r>
            <a:r>
              <a:rPr lang="en-US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accuracy.</a:t>
            </a:r>
            <a:endParaRPr lang="en-US" kern="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pic>
        <p:nvPicPr>
          <p:cNvPr id="1026" name="Picture 2" descr="https://lh5.googleusercontent.com/D3Nh7sw2Cd5s6tanjqbnGbIY1fMSNUcJ60Rz90m2lBtUkfhnxsGfxOIZjzzIojKZFdSocynaSYLiTOoE02vhVRvaMxgKwcscpWJEIQpriNcgj6snealjNKEaOTZ-7mvsX6xzTlJPaKQ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4" r="7711" b="8696"/>
          <a:stretch/>
        </p:blipFill>
        <p:spPr bwMode="auto">
          <a:xfrm rot="5400000">
            <a:off x="4700205" y="2775290"/>
            <a:ext cx="4147527" cy="288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WKc2FYkSkt-zxm5sLIRZiA-iDKfWxkPWoRMKh1h2juah4_LSqvmWo3RCgY9HJdOI7Qpz2wr5yWL48Iw0AEZBy45qTLcoXWV1vL6HKUzaic-OGtkj6ThLaIoqjWcyHRbLUs37z0A3ZC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56" r="4613"/>
          <a:stretch/>
        </p:blipFill>
        <p:spPr bwMode="auto">
          <a:xfrm>
            <a:off x="261605" y="3129877"/>
            <a:ext cx="4091649" cy="119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4"/>
          <p:cNvSpPr txBox="1">
            <a:spLocks/>
          </p:cNvSpPr>
          <p:nvPr/>
        </p:nvSpPr>
        <p:spPr>
          <a:xfrm>
            <a:off x="223837" y="4811039"/>
            <a:ext cx="4167187" cy="2051052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11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69863" indent="-168275" algn="l" rtl="0" eaLnBrk="1" fontAlgn="base" hangingPunct="1">
              <a:lnSpc>
                <a:spcPct val="110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100">
                <a:solidFill>
                  <a:schemeClr val="bg2"/>
                </a:solidFill>
                <a:latin typeface="+mn-lt"/>
              </a:defRPr>
            </a:lvl2pPr>
            <a:lvl3pPr marL="320675" indent="-122238" algn="l" rtl="0" eaLnBrk="1" fontAlgn="base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000">
                <a:solidFill>
                  <a:schemeClr val="bg2"/>
                </a:solidFill>
                <a:latin typeface="+mn-lt"/>
              </a:defRPr>
            </a:lvl3pPr>
            <a:lvl4pPr marL="442913" indent="-936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000">
                <a:solidFill>
                  <a:schemeClr val="bg2"/>
                </a:solidFill>
                <a:latin typeface="+mn-lt"/>
              </a:defRPr>
            </a:lvl4pPr>
            <a:lvl5pPr marL="13017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7589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2161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6733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1305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114300" lvl="1" indent="-114300" eaLnBrk="0" fontAlgn="auto" hangingPunct="0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defRPr/>
            </a:pPr>
            <a:r>
              <a:rPr lang="en-US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24</a:t>
            </a:r>
            <a:r>
              <a:rPr 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% of observations are </a:t>
            </a:r>
            <a:r>
              <a:rPr lang="en-US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missing </a:t>
            </a:r>
            <a:r>
              <a:rPr 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information.</a:t>
            </a:r>
          </a:p>
          <a:p>
            <a:pPr marL="114300" lvl="1" indent="-114300" eaLnBrk="0" fontAlgn="auto" hangingPunct="0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defRPr/>
            </a:pPr>
            <a:r>
              <a:rPr 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Data </a:t>
            </a:r>
            <a:r>
              <a:rPr lang="en-US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appears </a:t>
            </a:r>
            <a:r>
              <a:rPr 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to be not missing completely at random (NMCR).</a:t>
            </a:r>
          </a:p>
          <a:p>
            <a:pPr marL="114300" lvl="1" indent="-114300" eaLnBrk="0" fontAlgn="auto" hangingPunct="0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defRPr/>
            </a:pPr>
            <a:endParaRPr lang="en-US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08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 bwMode="auto">
          <a:xfrm>
            <a:off x="320040" y="193449"/>
            <a:ext cx="850392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0" spc="100" baseline="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04040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04040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04040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04040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2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100" normalizeH="0" baseline="0" noProof="0" dirty="0" smtClean="0">
                <a:ln>
                  <a:noFill/>
                </a:ln>
                <a:solidFill>
                  <a:srgbClr val="788EA5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Model</a:t>
            </a:r>
            <a:r>
              <a:rPr kumimoji="0" lang="en-AU" sz="2400" b="0" i="0" u="none" strike="noStrike" kern="0" cap="none" spc="100" normalizeH="0" noProof="0" dirty="0" smtClean="0">
                <a:ln>
                  <a:noFill/>
                </a:ln>
                <a:solidFill>
                  <a:srgbClr val="788EA5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Selection</a:t>
            </a:r>
            <a:endParaRPr kumimoji="0" lang="en-AU" sz="2400" b="0" i="0" u="none" strike="noStrike" kern="0" cap="none" spc="100" normalizeH="0" baseline="0" noProof="0" dirty="0">
              <a:ln>
                <a:noFill/>
              </a:ln>
              <a:solidFill>
                <a:srgbClr val="788EA5">
                  <a:lumMod val="50000"/>
                </a:srgb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30" name="Text Placeholder 34"/>
          <p:cNvSpPr txBox="1">
            <a:spLocks/>
          </p:cNvSpPr>
          <p:nvPr/>
        </p:nvSpPr>
        <p:spPr>
          <a:xfrm>
            <a:off x="411481" y="1005840"/>
            <a:ext cx="8407400" cy="546100"/>
          </a:xfrm>
          <a:prstGeom prst="rect">
            <a:avLst/>
          </a:prstGeom>
          <a:noFill/>
        </p:spPr>
        <p:txBody>
          <a:bodyPr wrap="square" lIns="45720" rtlCol="0" anchor="ctr" anchorCtr="0">
            <a:noAutofit/>
          </a:bodyPr>
          <a:lstStyle>
            <a:lvl1pPr marL="0" indent="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1300" kern="1200" dirty="0" smtClean="0">
                <a:solidFill>
                  <a:schemeClr val="accent6"/>
                </a:solidFill>
                <a:latin typeface="Arial" charset="0"/>
                <a:ea typeface="+mn-ea"/>
                <a:cs typeface="Arial" charset="0"/>
              </a:defRPr>
            </a:lvl1pPr>
            <a:lvl2pPr marL="169863" indent="-168275" algn="l" rtl="0" eaLnBrk="1" fontAlgn="base" hangingPunct="1">
              <a:lnSpc>
                <a:spcPct val="110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320675" indent="-122238" algn="l" rtl="0" eaLnBrk="1" fontAlgn="base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lang="en-US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442913" indent="-936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lang="en-US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017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4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589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2161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6733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1305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AU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main candidate models we considered were logistic regression and random forest.</a:t>
            </a:r>
            <a:endParaRPr kumimoji="0" lang="en-AU" sz="13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320040" y="1074624"/>
            <a:ext cx="46037" cy="406400"/>
          </a:xfrm>
          <a:prstGeom prst="rect">
            <a:avLst/>
          </a:prstGeom>
          <a:solidFill>
            <a:srgbClr val="D6D6D6"/>
          </a:solidFill>
          <a:ln w="12700" algn="ctr">
            <a:solidFill>
              <a:srgbClr val="333333">
                <a:lumMod val="20000"/>
                <a:lumOff val="80000"/>
                <a:alpha val="20000"/>
              </a:srgb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 charset="0"/>
            </a:endParaRPr>
          </a:p>
        </p:txBody>
      </p:sp>
      <p:sp>
        <p:nvSpPr>
          <p:cNvPr id="61" name="Rectangle 60"/>
          <p:cNvSpPr/>
          <p:nvPr/>
        </p:nvSpPr>
        <p:spPr bwMode="gray">
          <a:xfrm flipH="1">
            <a:off x="1737360" y="1609533"/>
            <a:ext cx="5669280" cy="317500"/>
          </a:xfrm>
          <a:prstGeom prst="rect">
            <a:avLst/>
          </a:prstGeom>
          <a:solidFill>
            <a:srgbClr val="2B4E72"/>
          </a:solidFill>
          <a:ln w="9525" algn="ctr">
            <a:solidFill>
              <a:srgbClr val="2B4E72"/>
            </a:solidFill>
            <a:miter lim="800000"/>
            <a:headEnd/>
            <a:tailEnd/>
          </a:ln>
          <a:effectLst/>
        </p:spPr>
        <p:txBody>
          <a:bodyPr lIns="9144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Classification Evaluation Metric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 bwMode="gray">
              <a:xfrm flipH="1">
                <a:off x="1737360" y="1927033"/>
                <a:ext cx="5669280" cy="800190"/>
              </a:xfrm>
              <a:prstGeom prst="rect">
                <a:avLst/>
              </a:prstGeom>
              <a:solidFill>
                <a:srgbClr val="F1EDE3"/>
              </a:solidFill>
              <a:ln w="9525" algn="ctr">
                <a:solidFill>
                  <a:srgbClr val="5A5050">
                    <a:lumMod val="40000"/>
                    <a:lumOff val="60000"/>
                  </a:srgbClr>
                </a:solidFill>
                <a:miter lim="800000"/>
                <a:headEnd/>
                <a:tailEnd/>
              </a:ln>
              <a:effectLst/>
            </p:spPr>
            <p:txBody>
              <a:bodyPr lIns="274320" tIns="45720" rIns="274320" bIns="45720" anchor="ctr"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𝐿𝑜𝑔𝐿𝑜𝑠𝑠</m:t>
                      </m:r>
                      <m:r>
                        <a:rPr lang="en-AU" sz="1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A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A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A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A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A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A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A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AU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AU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AU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func>
                          <m:r>
                            <a:rPr lang="en-A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A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en-A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A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AU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AU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AU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A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A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1737360" y="1927033"/>
                <a:ext cx="5669280" cy="8001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algn="ctr">
                <a:solidFill>
                  <a:srgbClr val="5A5050">
                    <a:lumMod val="40000"/>
                    <a:lumOff val="60000"/>
                  </a:srgbClr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rapezoid 62"/>
          <p:cNvSpPr/>
          <p:nvPr/>
        </p:nvSpPr>
        <p:spPr bwMode="auto">
          <a:xfrm rot="10800000" flipV="1">
            <a:off x="774700" y="2792790"/>
            <a:ext cx="7594600" cy="520700"/>
          </a:xfrm>
          <a:prstGeom prst="trapezoid">
            <a:avLst>
              <a:gd name="adj" fmla="val 182361"/>
            </a:avLst>
          </a:prstGeom>
          <a:solidFill>
            <a:srgbClr val="DAD1E1"/>
          </a:solidFill>
          <a:ln w="12700" algn="ctr">
            <a:noFill/>
            <a:miter lim="800000"/>
            <a:headEnd/>
            <a:tailEnd/>
          </a:ln>
        </p:spPr>
        <p:txBody>
          <a:bodyPr wrap="square" anchor="ctr"/>
          <a:lstStyle/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SzPct val="85000"/>
            </a:pPr>
            <a:endParaRPr lang="en-US" sz="1200" dirty="0">
              <a:solidFill>
                <a:srgbClr val="000000"/>
              </a:solidFill>
              <a:latin typeface="Arial" pitchFamily="34" charset="0"/>
              <a:cs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774700" y="3351441"/>
            <a:ext cx="7594600" cy="3200400"/>
            <a:chOff x="774700" y="3205493"/>
            <a:chExt cx="7594600" cy="3383280"/>
          </a:xfrm>
        </p:grpSpPr>
        <p:sp>
          <p:nvSpPr>
            <p:cNvPr id="65" name="Rectangle 64"/>
            <p:cNvSpPr/>
            <p:nvPr/>
          </p:nvSpPr>
          <p:spPr bwMode="gray">
            <a:xfrm flipH="1">
              <a:off x="774700" y="3205493"/>
              <a:ext cx="7594600" cy="3383280"/>
            </a:xfrm>
            <a:prstGeom prst="rect">
              <a:avLst/>
            </a:prstGeom>
            <a:solidFill>
              <a:srgbClr val="F1EDE3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45720" tIns="45720" rIns="45720" bIns="45720" anchor="ctr"/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gray">
            <a:xfrm flipH="1">
              <a:off x="866775" y="3292985"/>
              <a:ext cx="7416800" cy="317500"/>
            </a:xfrm>
            <a:prstGeom prst="rect">
              <a:avLst/>
            </a:prstGeom>
            <a:solidFill>
              <a:srgbClr val="2B4E7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1440" tIns="0" rIns="0" bIns="0" anchor="ctr"/>
            <a:lstStyle/>
            <a:p>
              <a:pPr marL="0" marR="0" lvl="0" indent="0" algn="ctr" defTabSz="914400" eaLnBrk="0" fontAlgn="base" latinLnBrk="0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lang="en-US" sz="1200" kern="0" dirty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Candidate Models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7" name="Rectangle 11"/>
            <p:cNvSpPr/>
            <p:nvPr/>
          </p:nvSpPr>
          <p:spPr bwMode="gray">
            <a:xfrm flipH="1">
              <a:off x="866775" y="3635885"/>
              <a:ext cx="777240" cy="939799"/>
            </a:xfrm>
            <a:prstGeom prst="rect">
              <a:avLst/>
            </a:prstGeom>
            <a:solidFill>
              <a:srgbClr val="788EA5"/>
            </a:solidFill>
            <a:ln w="9525" algn="ctr">
              <a:solidFill>
                <a:srgbClr val="7F7F7F">
                  <a:lumMod val="40000"/>
                  <a:lumOff val="60000"/>
                </a:srgbClr>
              </a:solidFill>
              <a:miter lim="800000"/>
              <a:headEnd/>
              <a:tailEnd/>
            </a:ln>
            <a:effectLst/>
          </p:spPr>
          <p:txBody>
            <a:bodyPr lIns="45720" tIns="45720" rIns="45720" bIns="45720"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dirty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Logit</a:t>
              </a:r>
              <a:endPara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8" name="Rectangle 12"/>
            <p:cNvSpPr/>
            <p:nvPr/>
          </p:nvSpPr>
          <p:spPr bwMode="gray">
            <a:xfrm flipH="1">
              <a:off x="866776" y="5083685"/>
              <a:ext cx="777240" cy="1422400"/>
            </a:xfrm>
            <a:prstGeom prst="rect">
              <a:avLst/>
            </a:prstGeom>
            <a:solidFill>
              <a:srgbClr val="788EA5"/>
            </a:solidFill>
            <a:ln w="9525" algn="ctr">
              <a:solidFill>
                <a:srgbClr val="7F7F7F">
                  <a:lumMod val="40000"/>
                  <a:lumOff val="60000"/>
                </a:srgbClr>
              </a:solidFill>
              <a:miter lim="800000"/>
              <a:headEnd/>
              <a:tailEnd/>
            </a:ln>
            <a:effectLst/>
          </p:spPr>
          <p:txBody>
            <a:bodyPr lIns="45720" tIns="45720" rIns="45720" bIns="45720"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dirty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Random Forest</a:t>
              </a:r>
              <a:endPara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gray">
            <a:xfrm flipH="1">
              <a:off x="1669413" y="4118485"/>
              <a:ext cx="433137" cy="457200"/>
            </a:xfrm>
            <a:prstGeom prst="rect">
              <a:avLst/>
            </a:prstGeom>
            <a:solidFill>
              <a:srgbClr val="788EA5"/>
            </a:solidFill>
            <a:ln w="3175" algn="ctr">
              <a:solidFill>
                <a:srgbClr val="7F7F7F">
                  <a:lumMod val="40000"/>
                  <a:lumOff val="60000"/>
                </a:srgbClr>
              </a:solidFill>
              <a:miter lim="800000"/>
              <a:headEnd/>
              <a:tailEnd/>
            </a:ln>
            <a:effectLst/>
          </p:spPr>
          <p:txBody>
            <a:bodyPr lIns="45720" tIns="45720" rIns="45720" bIns="4572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70" name="Rectangle 69"/>
            <p:cNvSpPr/>
            <p:nvPr/>
          </p:nvSpPr>
          <p:spPr bwMode="gray">
            <a:xfrm flipH="1">
              <a:off x="1669413" y="3635885"/>
              <a:ext cx="433137" cy="457200"/>
            </a:xfrm>
            <a:prstGeom prst="rect">
              <a:avLst/>
            </a:prstGeom>
            <a:solidFill>
              <a:srgbClr val="788EA5"/>
            </a:solidFill>
            <a:ln w="3175" algn="ctr">
              <a:solidFill>
                <a:srgbClr val="7F7F7F">
                  <a:lumMod val="40000"/>
                  <a:lumOff val="60000"/>
                </a:srgbClr>
              </a:solidFill>
              <a:miter lim="800000"/>
              <a:headEnd/>
              <a:tailEnd/>
            </a:ln>
            <a:effectLst/>
          </p:spPr>
          <p:txBody>
            <a:bodyPr lIns="45720" tIns="45720" rIns="45720" bIns="45720"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72" name="Rectangle 71"/>
            <p:cNvSpPr/>
            <p:nvPr/>
          </p:nvSpPr>
          <p:spPr bwMode="gray">
            <a:xfrm flipH="1">
              <a:off x="2127950" y="3635885"/>
              <a:ext cx="6146800" cy="457200"/>
            </a:xfrm>
            <a:prstGeom prst="rect">
              <a:avLst/>
            </a:prstGeom>
            <a:solidFill>
              <a:srgbClr val="7F7F7F">
                <a:lumMod val="20000"/>
                <a:lumOff val="80000"/>
              </a:srgbClr>
            </a:solidFill>
            <a:ln w="3175" algn="ctr">
              <a:solidFill>
                <a:srgbClr val="7F7F7F">
                  <a:lumMod val="40000"/>
                  <a:lumOff val="60000"/>
                </a:srgbClr>
              </a:solidFill>
              <a:miter lim="800000"/>
              <a:headEnd/>
              <a:tailEnd/>
            </a:ln>
            <a:effectLst/>
          </p:spPr>
          <p:txBody>
            <a:bodyPr lIns="45720" tIns="45720" rIns="45720" bIns="45720" anchor="ctr"/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Assume that the independent variables</a:t>
              </a:r>
              <a:r>
                <a:rPr kumimoji="0" lang="en-US" sz="1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are related linearly through log-odds.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gray">
            <a:xfrm flipH="1">
              <a:off x="2127950" y="4118485"/>
              <a:ext cx="6146800" cy="457200"/>
            </a:xfrm>
            <a:prstGeom prst="rect">
              <a:avLst/>
            </a:prstGeom>
            <a:solidFill>
              <a:srgbClr val="7F7F7F">
                <a:lumMod val="20000"/>
                <a:lumOff val="80000"/>
              </a:srgbClr>
            </a:solidFill>
            <a:ln w="3175" algn="ctr">
              <a:solidFill>
                <a:srgbClr val="7F7F7F">
                  <a:lumMod val="40000"/>
                  <a:lumOff val="60000"/>
                </a:srgbClr>
              </a:solidFill>
              <a:miter lim="800000"/>
              <a:headEnd/>
              <a:tailEnd/>
            </a:ln>
            <a:effectLst/>
          </p:spPr>
          <p:txBody>
            <a:bodyPr lIns="45720" tIns="45720" rIns="45720" bIns="4572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Does</a:t>
              </a:r>
              <a:r>
                <a:rPr kumimoji="0" lang="en-US" sz="1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not impose any direct linear constraints on the relationship between our predictors and response.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gray">
            <a:xfrm flipH="1">
              <a:off x="1669413" y="6048885"/>
              <a:ext cx="433137" cy="457200"/>
            </a:xfrm>
            <a:prstGeom prst="rect">
              <a:avLst/>
            </a:prstGeom>
            <a:solidFill>
              <a:srgbClr val="788EA5"/>
            </a:solidFill>
            <a:ln w="9525" algn="ctr">
              <a:solidFill>
                <a:srgbClr val="7F7F7F">
                  <a:lumMod val="40000"/>
                  <a:lumOff val="60000"/>
                </a:srgbClr>
              </a:solidFill>
              <a:miter lim="800000"/>
              <a:headEnd/>
              <a:tailEnd/>
            </a:ln>
            <a:effectLst/>
          </p:spPr>
          <p:txBody>
            <a:bodyPr lIns="45720" tIns="45720" rIns="45720" bIns="45720" anchor="ctr"/>
            <a:lstStyle/>
            <a:p>
              <a:pPr marL="0" marR="0" lvl="0" indent="0" algn="ctr" defTabSz="914400" eaLnBrk="0" fontAlgn="base" latinLnBrk="0" hangingPunct="0">
                <a:lnSpc>
                  <a:spcPct val="105000"/>
                </a:lnSpc>
                <a:spcBef>
                  <a:spcPts val="300"/>
                </a:spcBef>
                <a:spcAft>
                  <a:spcPct val="0"/>
                </a:spcAft>
                <a:buClr>
                  <a:srgbClr val="4066B2"/>
                </a:buClr>
                <a:buSzPct val="80000"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76" name="Rectangle 75"/>
            <p:cNvSpPr/>
            <p:nvPr/>
          </p:nvSpPr>
          <p:spPr bwMode="gray">
            <a:xfrm flipH="1">
              <a:off x="1669413" y="5083685"/>
              <a:ext cx="433137" cy="457200"/>
            </a:xfrm>
            <a:prstGeom prst="rect">
              <a:avLst/>
            </a:prstGeom>
            <a:solidFill>
              <a:srgbClr val="788EA5"/>
            </a:solidFill>
            <a:ln w="9525" algn="ctr">
              <a:solidFill>
                <a:srgbClr val="7F7F7F">
                  <a:lumMod val="40000"/>
                  <a:lumOff val="60000"/>
                </a:srgbClr>
              </a:solidFill>
              <a:miter lim="800000"/>
              <a:headEnd/>
              <a:tailEnd/>
            </a:ln>
            <a:effectLst/>
          </p:spPr>
          <p:txBody>
            <a:bodyPr lIns="45720" tIns="45720" rIns="45720" bIns="45720" anchor="ctr"/>
            <a:lstStyle/>
            <a:p>
              <a:pPr marL="0" marR="0" lvl="0" indent="0" algn="ctr" defTabSz="914400" eaLnBrk="1" fontAlgn="base" latinLnBrk="0" hangingPunct="1">
                <a:lnSpc>
                  <a:spcPct val="105000"/>
                </a:lnSpc>
                <a:spcBef>
                  <a:spcPts val="300"/>
                </a:spcBef>
                <a:spcAft>
                  <a:spcPct val="0"/>
                </a:spcAft>
                <a:buClr>
                  <a:srgbClr val="4066B2"/>
                </a:buClr>
                <a:buSzPct val="80000"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7" name="Rectangle 76"/>
            <p:cNvSpPr/>
            <p:nvPr/>
          </p:nvSpPr>
          <p:spPr bwMode="gray">
            <a:xfrm flipH="1">
              <a:off x="1669413" y="5566285"/>
              <a:ext cx="433137" cy="457200"/>
            </a:xfrm>
            <a:prstGeom prst="rect">
              <a:avLst/>
            </a:prstGeom>
            <a:solidFill>
              <a:srgbClr val="788EA5"/>
            </a:solidFill>
            <a:ln w="9525" algn="ctr">
              <a:solidFill>
                <a:srgbClr val="7F7F7F">
                  <a:lumMod val="40000"/>
                  <a:lumOff val="60000"/>
                </a:srgbClr>
              </a:solidFill>
              <a:miter lim="800000"/>
              <a:headEnd/>
              <a:tailEnd/>
            </a:ln>
            <a:effectLst/>
          </p:spPr>
          <p:txBody>
            <a:bodyPr lIns="45720" tIns="45720" rIns="45720" bIns="45720" anchor="ctr"/>
            <a:lstStyle/>
            <a:p>
              <a:pPr marL="0" marR="0" lvl="0" indent="0" algn="ctr" defTabSz="914400" eaLnBrk="0" fontAlgn="base" latinLnBrk="0" hangingPunct="0">
                <a:lnSpc>
                  <a:spcPct val="105000"/>
                </a:lnSpc>
                <a:spcBef>
                  <a:spcPts val="300"/>
                </a:spcBef>
                <a:spcAft>
                  <a:spcPct val="0"/>
                </a:spcAft>
                <a:buClr>
                  <a:srgbClr val="4066B2"/>
                </a:buClr>
                <a:buSzPct val="80000"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8" name="Rectangle 77"/>
            <p:cNvSpPr/>
            <p:nvPr/>
          </p:nvSpPr>
          <p:spPr bwMode="gray">
            <a:xfrm flipH="1">
              <a:off x="2127950" y="6048885"/>
              <a:ext cx="6150543" cy="457200"/>
            </a:xfrm>
            <a:prstGeom prst="rect">
              <a:avLst/>
            </a:prstGeom>
            <a:solidFill>
              <a:srgbClr val="7F7F7F">
                <a:lumMod val="20000"/>
                <a:lumOff val="80000"/>
              </a:srgbClr>
            </a:solidFill>
            <a:ln w="9525" algn="ctr">
              <a:solidFill>
                <a:srgbClr val="7F7F7F">
                  <a:lumMod val="40000"/>
                  <a:lumOff val="60000"/>
                </a:srgbClr>
              </a:solidFill>
              <a:miter lim="800000"/>
              <a:headEnd/>
              <a:tailEnd/>
            </a:ln>
            <a:effectLst/>
          </p:spPr>
          <p:txBody>
            <a:bodyPr lIns="45720" tIns="45720" rIns="45720" bIns="45720" anchor="ctr"/>
            <a:lstStyle/>
            <a:p>
              <a:pPr marL="0" marR="0" lvl="0" indent="0" defTabSz="914400" eaLnBrk="0" fontAlgn="base" latinLnBrk="0" hangingPunct="0">
                <a:lnSpc>
                  <a:spcPct val="105000"/>
                </a:lnSpc>
                <a:spcBef>
                  <a:spcPts val="300"/>
                </a:spcBef>
                <a:spcAft>
                  <a:spcPct val="0"/>
                </a:spcAft>
                <a:buClr>
                  <a:srgbClr val="4066B2"/>
                </a:buClr>
                <a:buSzPct val="80000"/>
                <a:buFontTx/>
                <a:buNone/>
                <a:tabLst/>
                <a:defRPr/>
              </a:pPr>
              <a:r>
                <a:rPr lang="en-US" sz="1000" kern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Allows us to capture highly complex, non-linear dependencies.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gray">
            <a:xfrm flipH="1">
              <a:off x="2127950" y="5083685"/>
              <a:ext cx="6150543" cy="457200"/>
            </a:xfrm>
            <a:prstGeom prst="rect">
              <a:avLst/>
            </a:prstGeom>
            <a:solidFill>
              <a:srgbClr val="7F7F7F">
                <a:lumMod val="20000"/>
                <a:lumOff val="80000"/>
              </a:srgbClr>
            </a:solidFill>
            <a:ln w="9525" algn="ctr">
              <a:solidFill>
                <a:srgbClr val="7F7F7F">
                  <a:lumMod val="40000"/>
                  <a:lumOff val="60000"/>
                </a:srgbClr>
              </a:solidFill>
              <a:miter lim="800000"/>
              <a:headEnd/>
              <a:tailEnd/>
            </a:ln>
            <a:effectLst/>
          </p:spPr>
          <p:txBody>
            <a:bodyPr lIns="45720" tIns="45720" rIns="45720" bIns="45720" anchor="ctr"/>
            <a:lstStyle/>
            <a:p>
              <a:pPr marL="0" marR="0" lvl="0" indent="0" defTabSz="914400" eaLnBrk="1" fontAlgn="base" latinLnBrk="0" hangingPunct="1">
                <a:lnSpc>
                  <a:spcPct val="105000"/>
                </a:lnSpc>
                <a:spcBef>
                  <a:spcPts val="300"/>
                </a:spcBef>
                <a:spcAft>
                  <a:spcPct val="0"/>
                </a:spcAft>
                <a:buClr>
                  <a:srgbClr val="4066B2"/>
                </a:buClr>
                <a:buSzPct val="80000"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Does not carry with it any strong assumptions.</a:t>
              </a:r>
            </a:p>
          </p:txBody>
        </p:sp>
        <p:sp>
          <p:nvSpPr>
            <p:cNvPr id="80" name="Rectangle 79"/>
            <p:cNvSpPr/>
            <p:nvPr/>
          </p:nvSpPr>
          <p:spPr bwMode="gray">
            <a:xfrm flipH="1">
              <a:off x="2127950" y="5566285"/>
              <a:ext cx="6150543" cy="457200"/>
            </a:xfrm>
            <a:prstGeom prst="rect">
              <a:avLst/>
            </a:prstGeom>
            <a:solidFill>
              <a:srgbClr val="7F7F7F">
                <a:lumMod val="20000"/>
                <a:lumOff val="80000"/>
              </a:srgbClr>
            </a:solidFill>
            <a:ln w="9525" algn="ctr">
              <a:solidFill>
                <a:srgbClr val="7F7F7F">
                  <a:lumMod val="40000"/>
                  <a:lumOff val="60000"/>
                </a:srgbClr>
              </a:solidFill>
              <a:miter lim="800000"/>
              <a:headEnd/>
              <a:tailEnd/>
            </a:ln>
            <a:effectLst/>
          </p:spPr>
          <p:txBody>
            <a:bodyPr lIns="45720" tIns="45720" rIns="45720" bIns="45720" anchor="ctr"/>
            <a:lstStyle/>
            <a:p>
              <a:pPr marL="0" marR="0" lvl="0" indent="0" defTabSz="914400" eaLnBrk="0" fontAlgn="base" latinLnBrk="0" hangingPunct="0">
                <a:lnSpc>
                  <a:spcPct val="105000"/>
                </a:lnSpc>
                <a:spcBef>
                  <a:spcPts val="300"/>
                </a:spcBef>
                <a:spcAft>
                  <a:spcPct val="0"/>
                </a:spcAft>
                <a:buClr>
                  <a:srgbClr val="4066B2"/>
                </a:buClr>
                <a:buSzPct val="80000"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However was computationally intensive and this was a minor drawback.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970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 bwMode="auto">
          <a:xfrm>
            <a:off x="320040" y="193449"/>
            <a:ext cx="850392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0" spc="100" baseline="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04040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04040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04040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04040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2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100" normalizeH="0" baseline="0" noProof="0" dirty="0" smtClean="0">
                <a:ln>
                  <a:noFill/>
                </a:ln>
                <a:solidFill>
                  <a:srgbClr val="788EA5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Variable Selection for Logistic Regression</a:t>
            </a:r>
            <a:endParaRPr kumimoji="0" lang="en-AU" sz="2400" b="0" i="0" u="none" strike="noStrike" kern="0" cap="none" spc="100" normalizeH="0" baseline="0" noProof="0" dirty="0">
              <a:ln>
                <a:noFill/>
              </a:ln>
              <a:solidFill>
                <a:srgbClr val="788EA5">
                  <a:lumMod val="50000"/>
                </a:srgb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8" name="Text Placeholder 34"/>
          <p:cNvSpPr txBox="1">
            <a:spLocks/>
          </p:cNvSpPr>
          <p:nvPr/>
        </p:nvSpPr>
        <p:spPr>
          <a:xfrm>
            <a:off x="411481" y="1005840"/>
            <a:ext cx="8407400" cy="546100"/>
          </a:xfrm>
          <a:prstGeom prst="rect">
            <a:avLst/>
          </a:prstGeom>
          <a:noFill/>
        </p:spPr>
        <p:txBody>
          <a:bodyPr wrap="square" lIns="45720" rtlCol="0" anchor="ctr" anchorCtr="0">
            <a:noAutofit/>
          </a:bodyPr>
          <a:lstStyle>
            <a:lvl1pPr marL="0" indent="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1300" kern="1200" dirty="0" smtClean="0">
                <a:solidFill>
                  <a:schemeClr val="accent6"/>
                </a:solidFill>
                <a:latin typeface="Arial" charset="0"/>
                <a:ea typeface="+mn-ea"/>
                <a:cs typeface="Arial" charset="0"/>
              </a:defRPr>
            </a:lvl1pPr>
            <a:lvl2pPr marL="169863" indent="-168275" algn="l" rtl="0" eaLnBrk="1" fontAlgn="base" hangingPunct="1">
              <a:lnSpc>
                <a:spcPct val="110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320675" indent="-122238" algn="l" rtl="0" eaLnBrk="1" fontAlgn="base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lang="en-US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442913" indent="-936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lang="en-US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017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4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589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2161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6733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1305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AU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Based on visualisations, we will include the</a:t>
            </a:r>
            <a:r>
              <a:rPr kumimoji="0" lang="en-AU" sz="1300" b="0" i="0" u="none" strike="noStrike" kern="1200" cap="none" spc="0" normalizeH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following predictors: age, job, marital, default, loan, contact, campaign, </a:t>
            </a:r>
            <a:r>
              <a:rPr kumimoji="0" lang="en-AU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pdays</a:t>
            </a:r>
            <a:r>
              <a:rPr kumimoji="0" lang="en-AU" sz="1300" b="0" i="0" u="none" strike="noStrike" kern="1200" cap="none" spc="0" normalizeH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</a:t>
            </a:r>
            <a:r>
              <a:rPr kumimoji="0" lang="en-AU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poutcome</a:t>
            </a:r>
            <a:r>
              <a:rPr kumimoji="0" lang="en-AU" sz="1300" b="0" i="0" u="none" strike="noStrike" kern="1200" cap="none" spc="0" normalizeH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</a:t>
            </a:r>
            <a:r>
              <a:rPr kumimoji="0" lang="en-AU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edu</a:t>
            </a:r>
            <a:r>
              <a:rPr kumimoji="0" lang="en-AU" sz="1300" b="0" i="0" u="none" strike="noStrike" kern="1200" cap="none" spc="0" normalizeH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</a:t>
            </a:r>
            <a:endParaRPr kumimoji="0" lang="en-AU" sz="13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20040" y="1074624"/>
            <a:ext cx="46037" cy="406400"/>
          </a:xfrm>
          <a:prstGeom prst="rect">
            <a:avLst/>
          </a:prstGeom>
          <a:solidFill>
            <a:srgbClr val="D6D6D6"/>
          </a:solidFill>
          <a:ln w="12700" algn="ctr">
            <a:solidFill>
              <a:srgbClr val="333333">
                <a:lumMod val="20000"/>
                <a:lumOff val="80000"/>
                <a:alpha val="20000"/>
              </a:srgb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 charset="0"/>
            </a:endParaRPr>
          </a:p>
        </p:txBody>
      </p:sp>
      <p:sp>
        <p:nvSpPr>
          <p:cNvPr id="51" name="Shape 240"/>
          <p:cNvSpPr/>
          <p:nvPr/>
        </p:nvSpPr>
        <p:spPr>
          <a:xfrm>
            <a:off x="169030" y="2115914"/>
            <a:ext cx="2853340" cy="45719"/>
          </a:xfrm>
          <a:custGeom>
            <a:avLst/>
            <a:gdLst/>
            <a:ahLst/>
            <a:cxnLst/>
            <a:rect l="0" t="0" r="0" b="0"/>
            <a:pathLst>
              <a:path w="3761994">
                <a:moveTo>
                  <a:pt x="0" y="0"/>
                </a:moveTo>
                <a:lnTo>
                  <a:pt x="3761994" y="0"/>
                </a:lnTo>
              </a:path>
            </a:pathLst>
          </a:custGeom>
          <a:noFill/>
          <a:ln w="28575" cap="flat" cmpd="sng" algn="ctr">
            <a:solidFill>
              <a:srgbClr val="001E60">
                <a:shade val="95000"/>
                <a:satMod val="105000"/>
              </a:srgbClr>
            </a:solidFill>
            <a:prstDash val="solid"/>
            <a:round/>
          </a:ln>
          <a:effectLst/>
        </p:spPr>
        <p:txBody>
          <a:bodyPr/>
          <a:lstStyle/>
          <a:p>
            <a:pPr defTabSz="914400">
              <a:defRPr/>
            </a:pPr>
            <a:endParaRPr lang="en-AU" kern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1060" y="1899715"/>
            <a:ext cx="2929890" cy="2254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defTabSz="914400">
              <a:lnSpc>
                <a:spcPct val="107000"/>
              </a:lnSpc>
              <a:spcAft>
                <a:spcPts val="800"/>
              </a:spcAft>
            </a:pPr>
            <a:r>
              <a:rPr lang="en-AU" sz="1200" b="1" dirty="0" smtClean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Calibri" panose="020F0502020204030204" pitchFamily="34" charset="0"/>
              </a:rPr>
              <a:t>Model 1</a:t>
            </a:r>
            <a:endParaRPr lang="en-AU" sz="11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Shape 240"/>
          <p:cNvSpPr/>
          <p:nvPr/>
        </p:nvSpPr>
        <p:spPr>
          <a:xfrm>
            <a:off x="3145145" y="2115914"/>
            <a:ext cx="2854606" cy="45719"/>
          </a:xfrm>
          <a:custGeom>
            <a:avLst/>
            <a:gdLst/>
            <a:ahLst/>
            <a:cxnLst/>
            <a:rect l="0" t="0" r="0" b="0"/>
            <a:pathLst>
              <a:path w="3761994">
                <a:moveTo>
                  <a:pt x="0" y="0"/>
                </a:moveTo>
                <a:lnTo>
                  <a:pt x="3761994" y="0"/>
                </a:lnTo>
              </a:path>
            </a:pathLst>
          </a:custGeom>
          <a:noFill/>
          <a:ln w="28575" cap="flat" cmpd="sng" algn="ctr">
            <a:solidFill>
              <a:srgbClr val="001E60">
                <a:shade val="95000"/>
                <a:satMod val="105000"/>
              </a:srgbClr>
            </a:solidFill>
            <a:prstDash val="solid"/>
            <a:round/>
          </a:ln>
          <a:effectLst/>
        </p:spPr>
        <p:txBody>
          <a:bodyPr/>
          <a:lstStyle/>
          <a:p>
            <a:pPr defTabSz="914400">
              <a:defRPr/>
            </a:pPr>
            <a:endParaRPr lang="en-AU" kern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37175" y="1899715"/>
            <a:ext cx="2929890" cy="2254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defTabSz="914400">
              <a:lnSpc>
                <a:spcPct val="107000"/>
              </a:lnSpc>
              <a:spcAft>
                <a:spcPts val="800"/>
              </a:spcAft>
            </a:pPr>
            <a:r>
              <a:rPr lang="en-AU" sz="1200" b="1" dirty="0" smtClean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Calibri" panose="020F0502020204030204" pitchFamily="34" charset="0"/>
              </a:rPr>
              <a:t>Model 2</a:t>
            </a:r>
            <a:endParaRPr lang="en-AU" sz="11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Shape 240"/>
          <p:cNvSpPr/>
          <p:nvPr/>
        </p:nvSpPr>
        <p:spPr>
          <a:xfrm>
            <a:off x="6121260" y="2115914"/>
            <a:ext cx="2854606" cy="45719"/>
          </a:xfrm>
          <a:custGeom>
            <a:avLst/>
            <a:gdLst/>
            <a:ahLst/>
            <a:cxnLst/>
            <a:rect l="0" t="0" r="0" b="0"/>
            <a:pathLst>
              <a:path w="3761994">
                <a:moveTo>
                  <a:pt x="0" y="0"/>
                </a:moveTo>
                <a:lnTo>
                  <a:pt x="3761994" y="0"/>
                </a:lnTo>
              </a:path>
            </a:pathLst>
          </a:custGeom>
          <a:noFill/>
          <a:ln w="28575" cap="flat" cmpd="sng" algn="ctr">
            <a:solidFill>
              <a:srgbClr val="001E60">
                <a:shade val="95000"/>
                <a:satMod val="105000"/>
              </a:srgbClr>
            </a:solidFill>
            <a:prstDash val="solid"/>
            <a:round/>
          </a:ln>
          <a:effectLst/>
        </p:spPr>
        <p:txBody>
          <a:bodyPr/>
          <a:lstStyle/>
          <a:p>
            <a:pPr defTabSz="914400">
              <a:defRPr/>
            </a:pPr>
            <a:endParaRPr lang="en-AU" kern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113290" y="1899715"/>
            <a:ext cx="2929890" cy="2254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defTabSz="914400">
              <a:lnSpc>
                <a:spcPct val="107000"/>
              </a:lnSpc>
              <a:spcAft>
                <a:spcPts val="800"/>
              </a:spcAft>
            </a:pPr>
            <a:r>
              <a:rPr lang="en-AU" sz="1200" b="1" dirty="0" smtClean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Calibri" panose="020F0502020204030204" pitchFamily="34" charset="0"/>
              </a:rPr>
              <a:t>Model 3</a:t>
            </a:r>
            <a:endParaRPr lang="en-AU" sz="11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Content Placeholder 24"/>
          <p:cNvSpPr txBox="1">
            <a:spLocks/>
          </p:cNvSpPr>
          <p:nvPr/>
        </p:nvSpPr>
        <p:spPr>
          <a:xfrm>
            <a:off x="161060" y="2161633"/>
            <a:ext cx="2861310" cy="2051052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11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69863" indent="-168275" algn="l" rtl="0" eaLnBrk="1" fontAlgn="base" hangingPunct="1">
              <a:lnSpc>
                <a:spcPct val="110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100">
                <a:solidFill>
                  <a:schemeClr val="bg2"/>
                </a:solidFill>
                <a:latin typeface="+mn-lt"/>
              </a:defRPr>
            </a:lvl2pPr>
            <a:lvl3pPr marL="320675" indent="-122238" algn="l" rtl="0" eaLnBrk="1" fontAlgn="base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000">
                <a:solidFill>
                  <a:schemeClr val="bg2"/>
                </a:solidFill>
                <a:latin typeface="+mn-lt"/>
              </a:defRPr>
            </a:lvl3pPr>
            <a:lvl4pPr marL="442913" indent="-936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000">
                <a:solidFill>
                  <a:schemeClr val="bg2"/>
                </a:solidFill>
                <a:latin typeface="+mn-lt"/>
              </a:defRPr>
            </a:lvl4pPr>
            <a:lvl5pPr marL="13017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7589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2161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6733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1305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114300" lvl="1" indent="-114300" eaLnBrk="0" fontAlgn="auto" hangingPunct="0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defRPr/>
            </a:pPr>
            <a:r>
              <a:rPr lang="en-US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Models log-odds as a linear combination of these variables. </a:t>
            </a:r>
          </a:p>
        </p:txBody>
      </p:sp>
      <p:sp>
        <p:nvSpPr>
          <p:cNvPr id="90" name="Content Placeholder 24"/>
          <p:cNvSpPr txBox="1">
            <a:spLocks/>
          </p:cNvSpPr>
          <p:nvPr/>
        </p:nvSpPr>
        <p:spPr>
          <a:xfrm>
            <a:off x="3135909" y="2161633"/>
            <a:ext cx="2861310" cy="2051052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11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69863" indent="-168275" algn="l" rtl="0" eaLnBrk="1" fontAlgn="base" hangingPunct="1">
              <a:lnSpc>
                <a:spcPct val="110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100">
                <a:solidFill>
                  <a:schemeClr val="bg2"/>
                </a:solidFill>
                <a:latin typeface="+mn-lt"/>
              </a:defRPr>
            </a:lvl2pPr>
            <a:lvl3pPr marL="320675" indent="-122238" algn="l" rtl="0" eaLnBrk="1" fontAlgn="base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000">
                <a:solidFill>
                  <a:schemeClr val="bg2"/>
                </a:solidFill>
                <a:latin typeface="+mn-lt"/>
              </a:defRPr>
            </a:lvl3pPr>
            <a:lvl4pPr marL="442913" indent="-936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000">
                <a:solidFill>
                  <a:schemeClr val="bg2"/>
                </a:solidFill>
                <a:latin typeface="+mn-lt"/>
              </a:defRPr>
            </a:lvl4pPr>
            <a:lvl5pPr marL="13017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7589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2161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6733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1305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114300" lvl="1" indent="-114300" eaLnBrk="0" fontAlgn="auto" hangingPunct="0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defRPr/>
            </a:pPr>
            <a:r>
              <a:rPr lang="en-US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Includes interactions between age &amp; job, age &amp; education, job &amp; default, age &amp; marital.</a:t>
            </a:r>
          </a:p>
        </p:txBody>
      </p:sp>
      <p:sp>
        <p:nvSpPr>
          <p:cNvPr id="91" name="Content Placeholder 24"/>
          <p:cNvSpPr txBox="1">
            <a:spLocks/>
          </p:cNvSpPr>
          <p:nvPr/>
        </p:nvSpPr>
        <p:spPr>
          <a:xfrm>
            <a:off x="6113290" y="2161633"/>
            <a:ext cx="2861310" cy="2051052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11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69863" indent="-168275" algn="l" rtl="0" eaLnBrk="1" fontAlgn="base" hangingPunct="1">
              <a:lnSpc>
                <a:spcPct val="110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100">
                <a:solidFill>
                  <a:schemeClr val="bg2"/>
                </a:solidFill>
                <a:latin typeface="+mn-lt"/>
              </a:defRPr>
            </a:lvl2pPr>
            <a:lvl3pPr marL="320675" indent="-122238" algn="l" rtl="0" eaLnBrk="1" fontAlgn="base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000">
                <a:solidFill>
                  <a:schemeClr val="bg2"/>
                </a:solidFill>
                <a:latin typeface="+mn-lt"/>
              </a:defRPr>
            </a:lvl3pPr>
            <a:lvl4pPr marL="442913" indent="-936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000">
                <a:solidFill>
                  <a:schemeClr val="bg2"/>
                </a:solidFill>
                <a:latin typeface="+mn-lt"/>
              </a:defRPr>
            </a:lvl4pPr>
            <a:lvl5pPr marL="13017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7589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2161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6733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1305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114300" lvl="1" indent="-114300" eaLnBrk="0" fontAlgn="auto" hangingPunct="0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defRPr/>
            </a:pPr>
            <a:r>
              <a:rPr lang="en-US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Uses a different best subset selection technique, the stepwise procedure. We run a stepwise regression both ways using step with direction = “backwards”.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166" y="3298006"/>
            <a:ext cx="57150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3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 bwMode="auto">
          <a:xfrm>
            <a:off x="320040" y="193449"/>
            <a:ext cx="850392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0" spc="100" baseline="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04040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04040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04040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04040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2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100" normalizeH="0" baseline="0" noProof="0" dirty="0" smtClean="0">
                <a:ln>
                  <a:noFill/>
                </a:ln>
                <a:solidFill>
                  <a:srgbClr val="788EA5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Random Forests</a:t>
            </a:r>
            <a:endParaRPr kumimoji="0" lang="en-AU" sz="2400" b="0" i="0" u="none" strike="noStrike" kern="0" cap="none" spc="100" normalizeH="0" baseline="0" noProof="0" dirty="0">
              <a:ln>
                <a:noFill/>
              </a:ln>
              <a:solidFill>
                <a:srgbClr val="788EA5">
                  <a:lumMod val="50000"/>
                </a:srgb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23" name="Text Placeholder 34"/>
          <p:cNvSpPr txBox="1">
            <a:spLocks/>
          </p:cNvSpPr>
          <p:nvPr/>
        </p:nvSpPr>
        <p:spPr>
          <a:xfrm>
            <a:off x="411481" y="1005840"/>
            <a:ext cx="8407400" cy="546100"/>
          </a:xfrm>
          <a:prstGeom prst="rect">
            <a:avLst/>
          </a:prstGeom>
          <a:noFill/>
        </p:spPr>
        <p:txBody>
          <a:bodyPr wrap="square" lIns="45720" rtlCol="0" anchor="ctr" anchorCtr="0">
            <a:noAutofit/>
          </a:bodyPr>
          <a:lstStyle>
            <a:lvl1pPr marL="0" indent="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1300" kern="1200" dirty="0" smtClean="0">
                <a:solidFill>
                  <a:schemeClr val="accent6"/>
                </a:solidFill>
                <a:latin typeface="Arial" charset="0"/>
                <a:ea typeface="+mn-ea"/>
                <a:cs typeface="Arial" charset="0"/>
              </a:defRPr>
            </a:lvl1pPr>
            <a:lvl2pPr marL="169863" indent="-168275" algn="l" rtl="0" eaLnBrk="1" fontAlgn="base" hangingPunct="1">
              <a:lnSpc>
                <a:spcPct val="110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320675" indent="-122238" algn="l" rtl="0" eaLnBrk="1" fontAlgn="base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lang="en-US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442913" indent="-936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lang="en-US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017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4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589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2161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6733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1305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AU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We briefly</a:t>
            </a:r>
            <a:r>
              <a:rPr kumimoji="0" lang="en-AU" sz="1300" b="0" i="0" u="none" strike="noStrike" kern="1200" cap="none" spc="0" normalizeH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explored classification trees using all features as potential candidates for stratifying the sample space.</a:t>
            </a:r>
            <a:endParaRPr kumimoji="0" lang="en-AU" sz="13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320040" y="1074624"/>
            <a:ext cx="46037" cy="406400"/>
          </a:xfrm>
          <a:prstGeom prst="rect">
            <a:avLst/>
          </a:prstGeom>
          <a:solidFill>
            <a:srgbClr val="D6D6D6"/>
          </a:solidFill>
          <a:ln w="12700" algn="ctr">
            <a:solidFill>
              <a:srgbClr val="333333">
                <a:lumMod val="20000"/>
                <a:lumOff val="80000"/>
                <a:alpha val="20000"/>
              </a:srgb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320040" y="1074624"/>
            <a:ext cx="46037" cy="406400"/>
          </a:xfrm>
          <a:prstGeom prst="rect">
            <a:avLst/>
          </a:prstGeom>
          <a:solidFill>
            <a:srgbClr val="D6D6D6"/>
          </a:solidFill>
          <a:ln w="12700" algn="ctr">
            <a:solidFill>
              <a:srgbClr val="333333">
                <a:lumMod val="20000"/>
                <a:lumOff val="80000"/>
                <a:alpha val="20000"/>
              </a:srgb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 charset="0"/>
            </a:endParaRPr>
          </a:p>
        </p:txBody>
      </p:sp>
      <p:sp>
        <p:nvSpPr>
          <p:cNvPr id="48" name="Shape 240"/>
          <p:cNvSpPr/>
          <p:nvPr/>
        </p:nvSpPr>
        <p:spPr>
          <a:xfrm>
            <a:off x="307339" y="2014218"/>
            <a:ext cx="4083685" cy="45719"/>
          </a:xfrm>
          <a:custGeom>
            <a:avLst/>
            <a:gdLst/>
            <a:ahLst/>
            <a:cxnLst/>
            <a:rect l="0" t="0" r="0" b="0"/>
            <a:pathLst>
              <a:path w="3761994">
                <a:moveTo>
                  <a:pt x="0" y="0"/>
                </a:moveTo>
                <a:lnTo>
                  <a:pt x="3761994" y="0"/>
                </a:lnTo>
              </a:path>
            </a:pathLst>
          </a:custGeom>
          <a:noFill/>
          <a:ln w="28575" cap="flat" cmpd="sng" algn="ctr">
            <a:solidFill>
              <a:srgbClr val="001E60">
                <a:shade val="95000"/>
                <a:satMod val="105000"/>
              </a:srgbClr>
            </a:solidFill>
            <a:prstDash val="solid"/>
            <a:rou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99375" y="1798019"/>
            <a:ext cx="2929890" cy="2254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2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Out-of-Bag Error Rates</a:t>
            </a:r>
            <a:endParaRPr lang="en-AU" sz="11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Shape 240"/>
          <p:cNvSpPr/>
          <p:nvPr/>
        </p:nvSpPr>
        <p:spPr>
          <a:xfrm>
            <a:off x="4733290" y="2014217"/>
            <a:ext cx="4085590" cy="45719"/>
          </a:xfrm>
          <a:custGeom>
            <a:avLst/>
            <a:gdLst/>
            <a:ahLst/>
            <a:cxnLst/>
            <a:rect l="0" t="0" r="0" b="0"/>
            <a:pathLst>
              <a:path w="3761994">
                <a:moveTo>
                  <a:pt x="0" y="0"/>
                </a:moveTo>
                <a:lnTo>
                  <a:pt x="3761994" y="0"/>
                </a:lnTo>
              </a:path>
            </a:pathLst>
          </a:custGeom>
          <a:noFill/>
          <a:ln w="28575" cap="flat" cmpd="sng" algn="ctr">
            <a:solidFill>
              <a:srgbClr val="001E60">
                <a:shade val="95000"/>
                <a:satMod val="105000"/>
              </a:srgbClr>
            </a:solidFill>
            <a:prstDash val="solid"/>
            <a:rou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731701" y="1798018"/>
            <a:ext cx="3718032" cy="23905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2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of 20-fold CV on Each of the Stated Models</a:t>
            </a:r>
            <a:endParaRPr lang="en-AU" sz="11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ttps://lh6.googleusercontent.com/a6WRSX2URDA2oqB2H16SVbsMK1sZRjAlnncNSFTj5tt1SEXs_Szsj6_HfsRPhzyMcf_s-8_wbJ5GcmpPBq__MoSVjTO_V5MpuArl7V3nADF_Q9HfnoK0umal20lMiS1yIUCsAPoD40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2"/>
          <a:stretch/>
        </p:blipFill>
        <p:spPr bwMode="auto">
          <a:xfrm>
            <a:off x="170004" y="2129439"/>
            <a:ext cx="4488721" cy="266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USV_-MGBgrdUAuyDOhv3MsjTOjqXGOVpl_eFJRo2E6o_jn-SU9tLDlXG5Vk0zDPwj7ysFa6fSZWQ6hNpkTpQbzU1j9qzH2a37nfmV4xfDGePGM897cQal8g9h-bDc7WSSZ4fQMruU0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725" y="2107666"/>
            <a:ext cx="4238512" cy="263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 bwMode="auto">
          <a:xfrm>
            <a:off x="320040" y="193449"/>
            <a:ext cx="850392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0" spc="100" baseline="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04040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04040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04040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04040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2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kern="0" dirty="0" smtClean="0">
                <a:solidFill>
                  <a:srgbClr val="788EA5">
                    <a:lumMod val="50000"/>
                  </a:srgbClr>
                </a:solidFill>
                <a:latin typeface="Arial"/>
              </a:rPr>
              <a:t>Results and Final Model</a:t>
            </a:r>
            <a:endParaRPr kumimoji="0" lang="en-AU" sz="2400" b="0" i="0" u="none" strike="noStrike" kern="0" cap="none" spc="100" normalizeH="0" baseline="0" noProof="0" dirty="0">
              <a:ln>
                <a:noFill/>
              </a:ln>
              <a:solidFill>
                <a:srgbClr val="788EA5">
                  <a:lumMod val="50000"/>
                </a:srgb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23" name="Text Placeholder 34"/>
          <p:cNvSpPr txBox="1">
            <a:spLocks/>
          </p:cNvSpPr>
          <p:nvPr/>
        </p:nvSpPr>
        <p:spPr>
          <a:xfrm>
            <a:off x="411481" y="1005840"/>
            <a:ext cx="8407400" cy="546100"/>
          </a:xfrm>
          <a:prstGeom prst="rect">
            <a:avLst/>
          </a:prstGeom>
          <a:noFill/>
        </p:spPr>
        <p:txBody>
          <a:bodyPr wrap="square" lIns="45720" rtlCol="0" anchor="ctr" anchorCtr="0">
            <a:noAutofit/>
          </a:bodyPr>
          <a:lstStyle>
            <a:lvl1pPr marL="0" indent="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1300" kern="1200" dirty="0" smtClean="0">
                <a:solidFill>
                  <a:schemeClr val="accent6"/>
                </a:solidFill>
                <a:latin typeface="Arial" charset="0"/>
                <a:ea typeface="+mn-ea"/>
                <a:cs typeface="Arial" charset="0"/>
              </a:defRPr>
            </a:lvl1pPr>
            <a:lvl2pPr marL="169863" indent="-168275" algn="l" rtl="0" eaLnBrk="1" fontAlgn="base" hangingPunct="1">
              <a:lnSpc>
                <a:spcPct val="110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320675" indent="-122238" algn="l" rtl="0" eaLnBrk="1" fontAlgn="base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lang="en-US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442913" indent="-936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lang="en-US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017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4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589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2161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6733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1305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AU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logistic regression model appears to perform much better than the classification</a:t>
            </a:r>
            <a:r>
              <a:rPr kumimoji="0" lang="en-AU" sz="1300" b="0" i="0" u="none" strike="noStrike" kern="1200" cap="none" spc="0" normalizeH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trees and random forest, based on our cross-validation (log loss</a:t>
            </a:r>
            <a:r>
              <a:rPr lang="en-AU" dirty="0" smtClean="0">
                <a:solidFill>
                  <a:srgbClr val="333333"/>
                </a:solidFill>
              </a:rPr>
              <a:t>) errors.</a:t>
            </a:r>
            <a:endParaRPr kumimoji="0" lang="en-AU" sz="13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320040" y="1074624"/>
            <a:ext cx="46037" cy="406400"/>
          </a:xfrm>
          <a:prstGeom prst="rect">
            <a:avLst/>
          </a:prstGeom>
          <a:solidFill>
            <a:srgbClr val="D6D6D6"/>
          </a:solidFill>
          <a:ln w="12700" algn="ctr">
            <a:solidFill>
              <a:srgbClr val="333333">
                <a:lumMod val="20000"/>
                <a:lumOff val="80000"/>
                <a:alpha val="20000"/>
              </a:srgb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320040" y="1074624"/>
            <a:ext cx="46037" cy="406400"/>
          </a:xfrm>
          <a:prstGeom prst="rect">
            <a:avLst/>
          </a:prstGeom>
          <a:solidFill>
            <a:srgbClr val="D6D6D6"/>
          </a:solidFill>
          <a:ln w="12700" algn="ctr">
            <a:solidFill>
              <a:srgbClr val="333333">
                <a:lumMod val="20000"/>
                <a:lumOff val="80000"/>
                <a:alpha val="20000"/>
              </a:srgb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 charset="0"/>
            </a:endParaRPr>
          </a:p>
        </p:txBody>
      </p:sp>
      <p:sp>
        <p:nvSpPr>
          <p:cNvPr id="48" name="Shape 240"/>
          <p:cNvSpPr/>
          <p:nvPr/>
        </p:nvSpPr>
        <p:spPr>
          <a:xfrm>
            <a:off x="307339" y="2014218"/>
            <a:ext cx="4083685" cy="45719"/>
          </a:xfrm>
          <a:custGeom>
            <a:avLst/>
            <a:gdLst/>
            <a:ahLst/>
            <a:cxnLst/>
            <a:rect l="0" t="0" r="0" b="0"/>
            <a:pathLst>
              <a:path w="3761994">
                <a:moveTo>
                  <a:pt x="0" y="0"/>
                </a:moveTo>
                <a:lnTo>
                  <a:pt x="3761994" y="0"/>
                </a:lnTo>
              </a:path>
            </a:pathLst>
          </a:custGeom>
          <a:noFill/>
          <a:ln w="28575" cap="flat" cmpd="sng" algn="ctr">
            <a:solidFill>
              <a:srgbClr val="001E60">
                <a:shade val="95000"/>
                <a:satMod val="105000"/>
              </a:srgbClr>
            </a:solidFill>
            <a:prstDash val="solid"/>
            <a:rou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99375" y="1798019"/>
            <a:ext cx="2929890" cy="2254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2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Discussion</a:t>
            </a:r>
            <a:endParaRPr lang="en-AU" sz="11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Shape 240"/>
          <p:cNvSpPr/>
          <p:nvPr/>
        </p:nvSpPr>
        <p:spPr>
          <a:xfrm>
            <a:off x="4733290" y="2014217"/>
            <a:ext cx="4085590" cy="45719"/>
          </a:xfrm>
          <a:custGeom>
            <a:avLst/>
            <a:gdLst/>
            <a:ahLst/>
            <a:cxnLst/>
            <a:rect l="0" t="0" r="0" b="0"/>
            <a:pathLst>
              <a:path w="3761994">
                <a:moveTo>
                  <a:pt x="0" y="0"/>
                </a:moveTo>
                <a:lnTo>
                  <a:pt x="3761994" y="0"/>
                </a:lnTo>
              </a:path>
            </a:pathLst>
          </a:custGeom>
          <a:noFill/>
          <a:ln w="28575" cap="flat" cmpd="sng" algn="ctr">
            <a:solidFill>
              <a:srgbClr val="001E60">
                <a:shade val="95000"/>
                <a:satMod val="105000"/>
              </a:srgbClr>
            </a:solidFill>
            <a:prstDash val="solid"/>
            <a:rou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731701" y="1798018"/>
            <a:ext cx="3718032" cy="23905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2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Cross-validation Errors Comparison </a:t>
            </a:r>
            <a:endParaRPr lang="en-AU" sz="11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725" y="2129437"/>
            <a:ext cx="4245284" cy="15063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830" y="3867128"/>
            <a:ext cx="4087179" cy="2342576"/>
          </a:xfrm>
          <a:prstGeom prst="rect">
            <a:avLst/>
          </a:prstGeom>
        </p:spPr>
      </p:pic>
      <p:sp>
        <p:nvSpPr>
          <p:cNvPr id="16" name="Content Placeholder 24"/>
          <p:cNvSpPr txBox="1">
            <a:spLocks/>
          </p:cNvSpPr>
          <p:nvPr/>
        </p:nvSpPr>
        <p:spPr>
          <a:xfrm>
            <a:off x="223837" y="2054223"/>
            <a:ext cx="4167187" cy="2051052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11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69863" indent="-168275" algn="l" rtl="0" eaLnBrk="1" fontAlgn="base" hangingPunct="1">
              <a:lnSpc>
                <a:spcPct val="110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100">
                <a:solidFill>
                  <a:schemeClr val="bg2"/>
                </a:solidFill>
                <a:latin typeface="+mn-lt"/>
              </a:defRPr>
            </a:lvl2pPr>
            <a:lvl3pPr marL="320675" indent="-122238" algn="l" rtl="0" eaLnBrk="1" fontAlgn="base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000">
                <a:solidFill>
                  <a:schemeClr val="bg2"/>
                </a:solidFill>
                <a:latin typeface="+mn-lt"/>
              </a:defRPr>
            </a:lvl3pPr>
            <a:lvl4pPr marL="442913" indent="-936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000">
                <a:solidFill>
                  <a:schemeClr val="bg2"/>
                </a:solidFill>
                <a:latin typeface="+mn-lt"/>
              </a:defRPr>
            </a:lvl4pPr>
            <a:lvl5pPr marL="13017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7589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2161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6733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1305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114300" lvl="1" indent="-114300" eaLnBrk="0" fontAlgn="auto" hangingPunct="0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defRPr/>
            </a:pPr>
            <a:r>
              <a:rPr lang="en-US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Amongst the three-based candidates, random forest using </a:t>
            </a:r>
            <a:r>
              <a:rPr lang="en-US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mtry</a:t>
            </a:r>
            <a:r>
              <a:rPr lang="en-US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= 5, performed marginally best, with a CV log-loss of 0.3068.</a:t>
            </a:r>
          </a:p>
          <a:p>
            <a:pPr marL="114300" lvl="1" indent="-114300" eaLnBrk="0" fontAlgn="auto" hangingPunct="0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defRPr/>
            </a:pPr>
            <a:r>
              <a:rPr lang="en-US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Each of the logistic regression models outperform all the tree-based candidates, and the logistic models are within one standard error of the lowest cross-validation error. </a:t>
            </a:r>
          </a:p>
          <a:p>
            <a:pPr marL="114300" lvl="1" indent="-114300" eaLnBrk="0" fontAlgn="auto" hangingPunct="0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defRPr/>
            </a:pPr>
            <a:r>
              <a:rPr lang="en-US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We are therefore justified in choosing the simplest of the three.</a:t>
            </a:r>
            <a:endParaRPr lang="en-US" kern="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17" name="Shape 240"/>
          <p:cNvSpPr/>
          <p:nvPr/>
        </p:nvSpPr>
        <p:spPr>
          <a:xfrm>
            <a:off x="318107" y="3852027"/>
            <a:ext cx="4083685" cy="45719"/>
          </a:xfrm>
          <a:custGeom>
            <a:avLst/>
            <a:gdLst/>
            <a:ahLst/>
            <a:cxnLst/>
            <a:rect l="0" t="0" r="0" b="0"/>
            <a:pathLst>
              <a:path w="3761994">
                <a:moveTo>
                  <a:pt x="0" y="0"/>
                </a:moveTo>
                <a:lnTo>
                  <a:pt x="3761994" y="0"/>
                </a:lnTo>
              </a:path>
            </a:pathLst>
          </a:custGeom>
          <a:noFill/>
          <a:ln w="28575" cap="flat" cmpd="sng" algn="ctr">
            <a:solidFill>
              <a:srgbClr val="001E60">
                <a:shade val="95000"/>
                <a:satMod val="105000"/>
              </a:srgbClr>
            </a:solidFill>
            <a:prstDash val="solid"/>
            <a:rou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0143" y="3635828"/>
            <a:ext cx="2929890" cy="2254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2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Final Model</a:t>
            </a:r>
            <a:endParaRPr lang="en-AU" sz="11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ontent Placeholder 24"/>
          <p:cNvSpPr txBox="1">
            <a:spLocks/>
          </p:cNvSpPr>
          <p:nvPr/>
        </p:nvSpPr>
        <p:spPr>
          <a:xfrm>
            <a:off x="234605" y="3892032"/>
            <a:ext cx="4167187" cy="2051052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11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69863" indent="-168275" algn="l" rtl="0" eaLnBrk="1" fontAlgn="base" hangingPunct="1">
              <a:lnSpc>
                <a:spcPct val="110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100">
                <a:solidFill>
                  <a:schemeClr val="bg2"/>
                </a:solidFill>
                <a:latin typeface="+mn-lt"/>
              </a:defRPr>
            </a:lvl2pPr>
            <a:lvl3pPr marL="320675" indent="-122238" algn="l" rtl="0" eaLnBrk="1" fontAlgn="base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000">
                <a:solidFill>
                  <a:schemeClr val="bg2"/>
                </a:solidFill>
                <a:latin typeface="+mn-lt"/>
              </a:defRPr>
            </a:lvl3pPr>
            <a:lvl4pPr marL="442913" indent="-936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000">
                <a:solidFill>
                  <a:schemeClr val="bg2"/>
                </a:solidFill>
                <a:latin typeface="+mn-lt"/>
              </a:defRPr>
            </a:lvl4pPr>
            <a:lvl5pPr marL="13017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7589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2161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6733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1305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114300" lvl="1" indent="-114300" eaLnBrk="0" fontAlgn="auto" hangingPunct="0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defRPr/>
            </a:pPr>
            <a:r>
              <a:rPr lang="en-US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stepwise regression is the simplest model, containing 9 out of a possible 14 predictors in our training set. We’ve selected this model.</a:t>
            </a:r>
          </a:p>
          <a:p>
            <a:pPr marL="114300" lvl="1" indent="-114300" eaLnBrk="0" fontAlgn="auto" hangingPunct="0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defRPr/>
            </a:pPr>
            <a:endParaRPr lang="en-US" kern="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  <a:p>
            <a:pPr marL="0" lvl="1" indent="0" algn="ctr" eaLnBrk="0" fontAlgn="auto" hangingPunct="0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None/>
              <a:defRPr/>
            </a:pPr>
            <a:r>
              <a:rPr lang="en-AU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lm(formula = y ~ age + job + </a:t>
            </a:r>
            <a:r>
              <a:rPr lang="en-AU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+ </a:t>
            </a:r>
            <a:r>
              <a:rPr lang="en-AU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+ month + </a:t>
            </a:r>
            <a:r>
              <a:rPr lang="en-AU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day_of_week</a:t>
            </a:r>
            <a:r>
              <a:rPr lang="en-AU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campaign + </a:t>
            </a:r>
            <a:r>
              <a:rPr lang="en-AU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pdays</a:t>
            </a:r>
            <a:r>
              <a:rPr lang="en-AU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previous, family = binomial, data = train)</a:t>
            </a:r>
            <a:endParaRPr lang="en-US" kern="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79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 bwMode="auto">
          <a:xfrm>
            <a:off x="320040" y="193449"/>
            <a:ext cx="850392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0" spc="100" baseline="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04040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04040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04040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04040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2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kern="0" dirty="0" smtClean="0">
                <a:solidFill>
                  <a:srgbClr val="788EA5">
                    <a:lumMod val="50000"/>
                  </a:srgbClr>
                </a:solidFill>
                <a:latin typeface="Arial"/>
              </a:rPr>
              <a:t>Performance on the Test Set and Conclusions</a:t>
            </a:r>
            <a:endParaRPr kumimoji="0" lang="en-AU" sz="2400" b="0" i="0" u="none" strike="noStrike" kern="0" cap="none" spc="100" normalizeH="0" baseline="0" noProof="0" dirty="0">
              <a:ln>
                <a:noFill/>
              </a:ln>
              <a:solidFill>
                <a:srgbClr val="788EA5">
                  <a:lumMod val="50000"/>
                </a:srgb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23" name="Text Placeholder 34"/>
          <p:cNvSpPr txBox="1">
            <a:spLocks/>
          </p:cNvSpPr>
          <p:nvPr/>
        </p:nvSpPr>
        <p:spPr>
          <a:xfrm>
            <a:off x="411481" y="1005840"/>
            <a:ext cx="8407400" cy="546100"/>
          </a:xfrm>
          <a:prstGeom prst="rect">
            <a:avLst/>
          </a:prstGeom>
          <a:noFill/>
        </p:spPr>
        <p:txBody>
          <a:bodyPr wrap="square" lIns="45720" rtlCol="0" anchor="ctr" anchorCtr="0">
            <a:noAutofit/>
          </a:bodyPr>
          <a:lstStyle>
            <a:lvl1pPr marL="0" indent="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defRPr lang="en-US" sz="1300" kern="1200" dirty="0" smtClean="0">
                <a:solidFill>
                  <a:schemeClr val="accent6"/>
                </a:solidFill>
                <a:latin typeface="Arial" charset="0"/>
                <a:ea typeface="+mn-ea"/>
                <a:cs typeface="Arial" charset="0"/>
              </a:defRPr>
            </a:lvl1pPr>
            <a:lvl2pPr marL="169863" indent="-168275" algn="l" rtl="0" eaLnBrk="1" fontAlgn="base" hangingPunct="1">
              <a:lnSpc>
                <a:spcPct val="110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320675" indent="-122238" algn="l" rtl="0" eaLnBrk="1" fontAlgn="base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lang="en-US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442913" indent="-936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lang="en-US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017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4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589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2161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6733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13055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AU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Our conclusions on model preference,</a:t>
            </a:r>
            <a:r>
              <a:rPr kumimoji="0" lang="en-AU" sz="1300" b="0" i="0" u="none" strike="noStrike" kern="1200" cap="none" spc="0" normalizeH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based on cross-validation, do not match the corresponding test performance. We suspect that this is caused by discrepancies between test and training data sets.</a:t>
            </a:r>
            <a:endParaRPr kumimoji="0" lang="en-AU" sz="13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320040" y="1074624"/>
            <a:ext cx="46037" cy="406400"/>
          </a:xfrm>
          <a:prstGeom prst="rect">
            <a:avLst/>
          </a:prstGeom>
          <a:solidFill>
            <a:srgbClr val="D6D6D6"/>
          </a:solidFill>
          <a:ln w="12700" algn="ctr">
            <a:solidFill>
              <a:srgbClr val="333333">
                <a:lumMod val="20000"/>
                <a:lumOff val="80000"/>
                <a:alpha val="20000"/>
              </a:srgb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320040" y="1074624"/>
            <a:ext cx="46037" cy="406400"/>
          </a:xfrm>
          <a:prstGeom prst="rect">
            <a:avLst/>
          </a:prstGeom>
          <a:solidFill>
            <a:srgbClr val="D6D6D6"/>
          </a:solidFill>
          <a:ln w="12700" algn="ctr">
            <a:solidFill>
              <a:srgbClr val="333333">
                <a:lumMod val="20000"/>
                <a:lumOff val="80000"/>
                <a:alpha val="20000"/>
              </a:srgb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 charset="0"/>
            </a:endParaRPr>
          </a:p>
        </p:txBody>
      </p:sp>
      <p:sp>
        <p:nvSpPr>
          <p:cNvPr id="48" name="Shape 240"/>
          <p:cNvSpPr/>
          <p:nvPr/>
        </p:nvSpPr>
        <p:spPr>
          <a:xfrm>
            <a:off x="307339" y="2014218"/>
            <a:ext cx="4083685" cy="45719"/>
          </a:xfrm>
          <a:custGeom>
            <a:avLst/>
            <a:gdLst/>
            <a:ahLst/>
            <a:cxnLst/>
            <a:rect l="0" t="0" r="0" b="0"/>
            <a:pathLst>
              <a:path w="3761994">
                <a:moveTo>
                  <a:pt x="0" y="0"/>
                </a:moveTo>
                <a:lnTo>
                  <a:pt x="3761994" y="0"/>
                </a:lnTo>
              </a:path>
            </a:pathLst>
          </a:custGeom>
          <a:noFill/>
          <a:ln w="28575" cap="flat" cmpd="sng" algn="ctr">
            <a:solidFill>
              <a:srgbClr val="001E60">
                <a:shade val="95000"/>
                <a:satMod val="105000"/>
              </a:srgbClr>
            </a:solidFill>
            <a:prstDash val="solid"/>
            <a:rou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99375" y="1798019"/>
            <a:ext cx="2929890" cy="2254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2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Performance on </a:t>
            </a:r>
            <a:r>
              <a:rPr lang="en-AU" sz="12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Kaggle</a:t>
            </a:r>
            <a:endParaRPr lang="en-AU" sz="11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Shape 240"/>
          <p:cNvSpPr/>
          <p:nvPr/>
        </p:nvSpPr>
        <p:spPr>
          <a:xfrm>
            <a:off x="4733290" y="2014217"/>
            <a:ext cx="4085590" cy="45719"/>
          </a:xfrm>
          <a:custGeom>
            <a:avLst/>
            <a:gdLst/>
            <a:ahLst/>
            <a:cxnLst/>
            <a:rect l="0" t="0" r="0" b="0"/>
            <a:pathLst>
              <a:path w="3761994">
                <a:moveTo>
                  <a:pt x="0" y="0"/>
                </a:moveTo>
                <a:lnTo>
                  <a:pt x="3761994" y="0"/>
                </a:lnTo>
              </a:path>
            </a:pathLst>
          </a:custGeom>
          <a:noFill/>
          <a:ln w="28575" cap="flat" cmpd="sng" algn="ctr">
            <a:solidFill>
              <a:srgbClr val="001E60">
                <a:shade val="95000"/>
                <a:satMod val="105000"/>
              </a:srgbClr>
            </a:solidFill>
            <a:prstDash val="solid"/>
            <a:rou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731701" y="1798018"/>
            <a:ext cx="3718032" cy="23905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2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Caveats and Improvements</a:t>
            </a:r>
            <a:endParaRPr lang="en-AU" sz="11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gray">
          <a:xfrm flipH="1">
            <a:off x="299369" y="2235200"/>
            <a:ext cx="321442" cy="457200"/>
          </a:xfrm>
          <a:prstGeom prst="rect">
            <a:avLst/>
          </a:prstGeom>
          <a:solidFill>
            <a:srgbClr val="7F7F7F"/>
          </a:solidFill>
          <a:ln w="3175" algn="ctr">
            <a:solidFill>
              <a:srgbClr val="7F7F7F">
                <a:lumMod val="40000"/>
                <a:lumOff val="60000"/>
              </a:srgbClr>
            </a:solidFill>
            <a:miter lim="800000"/>
            <a:headEnd/>
            <a:tailEnd/>
          </a:ln>
          <a:effectLst/>
        </p:spPr>
        <p:txBody>
          <a:bodyPr lIns="45720" tIns="45720" rIns="45720" bIns="4572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itchFamily="34" charset="0"/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 bwMode="gray">
          <a:xfrm flipH="1">
            <a:off x="790863" y="2235200"/>
            <a:ext cx="3600159" cy="457200"/>
          </a:xfrm>
          <a:prstGeom prst="rect">
            <a:avLst/>
          </a:prstGeom>
          <a:solidFill>
            <a:srgbClr val="F1EDE3"/>
          </a:solidFill>
          <a:ln w="3175" algn="ctr">
            <a:solidFill>
              <a:srgbClr val="7F7F7F">
                <a:lumMod val="40000"/>
                <a:lumOff val="60000"/>
              </a:srgbClr>
            </a:solidFill>
            <a:miter lim="800000"/>
            <a:headEnd/>
            <a:tailEnd/>
          </a:ln>
          <a:effectLst/>
        </p:spPr>
        <p:txBody>
          <a:bodyPr lIns="45720" tIns="45720" rIns="45720" bIns="45720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Stepwise logit</a:t>
            </a:r>
            <a:r>
              <a:rPr kumimoji="0" lang="en-US" sz="105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 did not perform as we expected.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gray">
          <a:xfrm flipH="1">
            <a:off x="299369" y="3429000"/>
            <a:ext cx="321442" cy="457200"/>
          </a:xfrm>
          <a:prstGeom prst="rect">
            <a:avLst/>
          </a:prstGeom>
          <a:solidFill>
            <a:srgbClr val="7F7F7F"/>
          </a:solidFill>
          <a:ln w="3175" algn="ctr">
            <a:solidFill>
              <a:srgbClr val="7F7F7F">
                <a:lumMod val="40000"/>
                <a:lumOff val="60000"/>
              </a:srgbClr>
            </a:solidFill>
            <a:miter lim="800000"/>
            <a:headEnd/>
            <a:tailEnd/>
          </a:ln>
          <a:effectLst/>
        </p:spPr>
        <p:txBody>
          <a:bodyPr lIns="45720" tIns="45720" rIns="45720" bIns="4572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itchFamily="34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 bwMode="gray">
          <a:xfrm flipH="1">
            <a:off x="790863" y="3429000"/>
            <a:ext cx="3600159" cy="457200"/>
          </a:xfrm>
          <a:prstGeom prst="rect">
            <a:avLst/>
          </a:prstGeom>
          <a:solidFill>
            <a:srgbClr val="F1EDE3"/>
          </a:solidFill>
          <a:ln w="3175" algn="ctr">
            <a:solidFill>
              <a:srgbClr val="7F7F7F">
                <a:lumMod val="40000"/>
                <a:lumOff val="60000"/>
              </a:srgbClr>
            </a:solidFill>
            <a:miter lim="800000"/>
            <a:headEnd/>
            <a:tailEnd/>
          </a:ln>
          <a:effectLst/>
        </p:spPr>
        <p:txBody>
          <a:bodyPr lIns="45720" tIns="45720" rIns="45720" bIns="45720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 smtClean="0">
                <a:solidFill>
                  <a:srgbClr val="000000"/>
                </a:solidFill>
                <a:cs typeface="Arial" pitchFamily="34" charset="0"/>
              </a:rPr>
              <a:t>Logistic models with the reduced variable set performed much better. </a:t>
            </a:r>
            <a:r>
              <a:rPr lang="en-US" sz="1050" kern="0" dirty="0">
                <a:solidFill>
                  <a:srgbClr val="000000"/>
                </a:solidFill>
                <a:cs typeface="Arial" pitchFamily="34" charset="0"/>
              </a:rPr>
              <a:t>T</a:t>
            </a:r>
            <a:r>
              <a:rPr lang="en-US" sz="1050" kern="0" dirty="0" smtClean="0">
                <a:solidFill>
                  <a:srgbClr val="000000"/>
                </a:solidFill>
                <a:cs typeface="Arial" pitchFamily="34" charset="0"/>
              </a:rPr>
              <a:t>he logit model with interactions performed the best. 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gray">
          <a:xfrm flipH="1">
            <a:off x="299369" y="2832100"/>
            <a:ext cx="321442" cy="457200"/>
          </a:xfrm>
          <a:prstGeom prst="rect">
            <a:avLst/>
          </a:prstGeom>
          <a:solidFill>
            <a:srgbClr val="7F7F7F"/>
          </a:solidFill>
          <a:ln w="9525" algn="ctr">
            <a:solidFill>
              <a:srgbClr val="7F7F7F">
                <a:lumMod val="40000"/>
                <a:lumOff val="60000"/>
              </a:srgbClr>
            </a:solidFill>
            <a:miter lim="800000"/>
            <a:headEnd/>
            <a:tailEnd/>
          </a:ln>
          <a:effectLst/>
        </p:spPr>
        <p:txBody>
          <a:bodyPr lIns="45720" tIns="45720" rIns="45720" bIns="45720" anchor="ctr"/>
          <a:lstStyle/>
          <a:p>
            <a:pPr marL="0" marR="0" lvl="0" indent="0" algn="ctr" defTabSz="91440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4066B2"/>
              </a:buClr>
              <a:buSzPct val="80000"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 bwMode="gray">
          <a:xfrm flipH="1">
            <a:off x="790863" y="2832100"/>
            <a:ext cx="3600159" cy="457200"/>
          </a:xfrm>
          <a:prstGeom prst="rect">
            <a:avLst/>
          </a:prstGeom>
          <a:solidFill>
            <a:srgbClr val="F1EDE3"/>
          </a:solidFill>
          <a:ln w="9525" algn="ctr">
            <a:solidFill>
              <a:srgbClr val="7F7F7F">
                <a:lumMod val="40000"/>
                <a:lumOff val="60000"/>
              </a:srgbClr>
            </a:solidFill>
            <a:miter lim="800000"/>
            <a:headEnd/>
            <a:tailEnd/>
          </a:ln>
          <a:effectLst/>
        </p:spPr>
        <p:txBody>
          <a:bodyPr lIns="45720" tIns="45720" rIns="45720" bIns="45720" anchor="ctr"/>
          <a:lstStyle/>
          <a:p>
            <a:pPr marL="0" marR="0" lvl="0" indent="0" defTabSz="91440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4066B2"/>
              </a:buClr>
              <a:buSzPct val="80000"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RF-CV model trumped the stepwise logit, scoring</a:t>
            </a:r>
            <a:r>
              <a:rPr kumimoji="0" lang="en-US" sz="105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 0.008 lower log-loss.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Rectangle 28"/>
          <p:cNvSpPr/>
          <p:nvPr/>
        </p:nvSpPr>
        <p:spPr bwMode="gray">
          <a:xfrm flipH="1">
            <a:off x="4727227" y="2235200"/>
            <a:ext cx="321442" cy="457200"/>
          </a:xfrm>
          <a:prstGeom prst="rect">
            <a:avLst/>
          </a:prstGeom>
          <a:solidFill>
            <a:srgbClr val="7F7F7F"/>
          </a:solidFill>
          <a:ln w="3175" algn="ctr">
            <a:solidFill>
              <a:srgbClr val="7F7F7F">
                <a:lumMod val="40000"/>
                <a:lumOff val="60000"/>
              </a:srgbClr>
            </a:solidFill>
            <a:miter lim="800000"/>
            <a:headEnd/>
            <a:tailEnd/>
          </a:ln>
          <a:effectLst/>
        </p:spPr>
        <p:txBody>
          <a:bodyPr lIns="45720" tIns="45720" rIns="45720" bIns="4572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itchFamily="34" charset="0"/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 bwMode="gray">
          <a:xfrm flipH="1">
            <a:off x="5218721" y="2235200"/>
            <a:ext cx="3600159" cy="457200"/>
          </a:xfrm>
          <a:prstGeom prst="rect">
            <a:avLst/>
          </a:prstGeom>
          <a:solidFill>
            <a:srgbClr val="F1EDE3"/>
          </a:solidFill>
          <a:ln w="3175" algn="ctr">
            <a:solidFill>
              <a:srgbClr val="7F7F7F">
                <a:lumMod val="40000"/>
                <a:lumOff val="60000"/>
              </a:srgbClr>
            </a:solidFill>
            <a:miter lim="800000"/>
            <a:headEnd/>
            <a:tailEnd/>
          </a:ln>
          <a:effectLst/>
        </p:spPr>
        <p:txBody>
          <a:bodyPr lIns="45720" tIns="45720" rIns="45720" bIns="45720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The curse of learning from an extremely imbalanced</a:t>
            </a:r>
            <a:r>
              <a:rPr kumimoji="0" lang="en-US" sz="105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 training data set affects both logistic regression and random forest.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gray">
          <a:xfrm flipH="1">
            <a:off x="4727227" y="3429000"/>
            <a:ext cx="321442" cy="457200"/>
          </a:xfrm>
          <a:prstGeom prst="rect">
            <a:avLst/>
          </a:prstGeom>
          <a:solidFill>
            <a:srgbClr val="7F7F7F"/>
          </a:solidFill>
          <a:ln w="3175" algn="ctr">
            <a:solidFill>
              <a:srgbClr val="7F7F7F">
                <a:lumMod val="40000"/>
                <a:lumOff val="60000"/>
              </a:srgbClr>
            </a:solidFill>
            <a:miter lim="800000"/>
            <a:headEnd/>
            <a:tailEnd/>
          </a:ln>
          <a:effectLst/>
        </p:spPr>
        <p:txBody>
          <a:bodyPr lIns="45720" tIns="45720" rIns="45720" bIns="4572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itchFamily="34" charset="0"/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 bwMode="gray">
          <a:xfrm flipH="1">
            <a:off x="5218721" y="3429000"/>
            <a:ext cx="3600159" cy="457200"/>
          </a:xfrm>
          <a:prstGeom prst="rect">
            <a:avLst/>
          </a:prstGeom>
          <a:solidFill>
            <a:srgbClr val="F1EDE3"/>
          </a:solidFill>
          <a:ln w="3175" algn="ctr">
            <a:solidFill>
              <a:srgbClr val="7F7F7F">
                <a:lumMod val="40000"/>
                <a:lumOff val="60000"/>
              </a:srgbClr>
            </a:solidFill>
            <a:miter lim="800000"/>
            <a:headEnd/>
            <a:tailEnd/>
          </a:ln>
          <a:effectLst/>
        </p:spPr>
        <p:txBody>
          <a:bodyPr lIns="45720" tIns="45720" rIns="45720" bIns="45720" anchor="ctr"/>
          <a:lstStyle/>
          <a:p>
            <a:pPr marL="0" marR="0" lvl="0" indent="0" defTabSz="91440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4066B2"/>
              </a:buClr>
              <a:buSzPct val="80000"/>
              <a:buFontTx/>
              <a:buNone/>
              <a:tabLst/>
              <a:defRPr/>
            </a:pPr>
            <a:r>
              <a:rPr lang="en-US" sz="1050" kern="0" dirty="0" smtClean="0">
                <a:solidFill>
                  <a:srgbClr val="000000"/>
                </a:solidFill>
              </a:rPr>
              <a:t>There are opportunities to model using higher values of K using the KNN technique, and using LDA and QDA.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" name="Rectangle 32"/>
          <p:cNvSpPr/>
          <p:nvPr/>
        </p:nvSpPr>
        <p:spPr bwMode="gray">
          <a:xfrm flipH="1">
            <a:off x="4727227" y="2832100"/>
            <a:ext cx="321442" cy="457200"/>
          </a:xfrm>
          <a:prstGeom prst="rect">
            <a:avLst/>
          </a:prstGeom>
          <a:solidFill>
            <a:srgbClr val="7F7F7F"/>
          </a:solidFill>
          <a:ln w="9525" algn="ctr">
            <a:solidFill>
              <a:srgbClr val="7F7F7F">
                <a:lumMod val="40000"/>
                <a:lumOff val="60000"/>
              </a:srgbClr>
            </a:solidFill>
            <a:miter lim="800000"/>
            <a:headEnd/>
            <a:tailEnd/>
          </a:ln>
          <a:effectLst/>
        </p:spPr>
        <p:txBody>
          <a:bodyPr lIns="45720" tIns="45720" rIns="45720" bIns="45720" anchor="ctr"/>
          <a:lstStyle/>
          <a:p>
            <a:pPr marL="0" marR="0" lvl="0" indent="0" algn="ctr" defTabSz="91440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4066B2"/>
              </a:buClr>
              <a:buSzPct val="80000"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 bwMode="gray">
          <a:xfrm flipH="1">
            <a:off x="5218721" y="2832100"/>
            <a:ext cx="3600159" cy="457200"/>
          </a:xfrm>
          <a:prstGeom prst="rect">
            <a:avLst/>
          </a:prstGeom>
          <a:solidFill>
            <a:srgbClr val="F1EDE3"/>
          </a:solidFill>
          <a:ln w="9525" algn="ctr">
            <a:solidFill>
              <a:srgbClr val="7F7F7F">
                <a:lumMod val="40000"/>
                <a:lumOff val="60000"/>
              </a:srgbClr>
            </a:solidFill>
            <a:miter lim="800000"/>
            <a:headEnd/>
            <a:tailEnd/>
          </a:ln>
          <a:effectLst/>
        </p:spPr>
        <p:txBody>
          <a:bodyPr lIns="45720" tIns="45720" rIns="45720" bIns="45720" anchor="ctr"/>
          <a:lstStyle/>
          <a:p>
            <a:pPr lvl="0" defTabSz="914400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sz="1050" kern="0" dirty="0">
                <a:solidFill>
                  <a:srgbClr val="000000"/>
                </a:solidFill>
                <a:cs typeface="Arial" pitchFamily="34" charset="0"/>
              </a:rPr>
              <a:t>Oversampling techniques to deal with the significant class imbalance. </a:t>
            </a:r>
          </a:p>
        </p:txBody>
      </p:sp>
    </p:spTree>
    <p:extLst>
      <p:ext uri="{BB962C8B-B14F-4D97-AF65-F5344CB8AC3E}">
        <p14:creationId xmlns:p14="http://schemas.microsoft.com/office/powerpoint/2010/main" val="38068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cklaration.com v2">
  <a:themeElements>
    <a:clrScheme name="Decklaration">
      <a:dk1>
        <a:srgbClr val="000000"/>
      </a:dk1>
      <a:lt1>
        <a:srgbClr val="FFFFFF"/>
      </a:lt1>
      <a:dk2>
        <a:srgbClr val="2B4E72"/>
      </a:dk2>
      <a:lt2>
        <a:srgbClr val="5A5050"/>
      </a:lt2>
      <a:accent1>
        <a:srgbClr val="788EA5"/>
      </a:accent1>
      <a:accent2>
        <a:srgbClr val="F1EDE3"/>
      </a:accent2>
      <a:accent3>
        <a:srgbClr val="F1EDE3"/>
      </a:accent3>
      <a:accent4>
        <a:srgbClr val="E0E0E0"/>
      </a:accent4>
      <a:accent5>
        <a:srgbClr val="7F7F7F"/>
      </a:accent5>
      <a:accent6>
        <a:srgbClr val="333333"/>
      </a:accent6>
      <a:hlink>
        <a:srgbClr val="4066B2"/>
      </a:hlink>
      <a:folHlink>
        <a:srgbClr val="954ECA"/>
      </a:folHlink>
    </a:clrScheme>
    <a:fontScheme name="2_PL Forma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CC"/>
        </a:solidFill>
        <a:ln w="63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45720" rIns="4572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050" b="0" i="0" u="none" strike="noStrike" cap="none" normalizeH="0" baseline="0" dirty="0" smtClean="0">
            <a:ln>
              <a:noFill/>
            </a:ln>
            <a:solidFill>
              <a:srgbClr val="FF0000"/>
            </a:solidFill>
            <a:effectLst/>
            <a:latin typeface="Arial" pitchFamily="34" charset="0"/>
          </a:defRPr>
        </a:defPPr>
      </a:lstStyle>
    </a:spDef>
    <a:lnDef>
      <a:spPr bwMode="auto">
        <a:solidFill>
          <a:schemeClr val="accent1"/>
        </a:solidFill>
        <a:ln w="6350" cap="flat" cmpd="sng" algn="ctr">
          <a:solidFill>
            <a:schemeClr val="accent6">
              <a:lumMod val="60000"/>
              <a:lumOff val="4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solidFill>
          <a:schemeClr val="accent2"/>
        </a:solidFill>
        <a:ln>
          <a:solidFill>
            <a:schemeClr val="accent2"/>
          </a:solidFill>
        </a:ln>
      </a:spPr>
      <a:bodyPr>
        <a:noAutofit/>
      </a:bodyPr>
      <a:lstStyle>
        <a:defPPr marL="114300" indent="-114300" eaLnBrk="0" fontAlgn="auto" hangingPunct="0">
          <a:spcBef>
            <a:spcPts val="300"/>
          </a:spcBef>
          <a:spcAft>
            <a:spcPts val="0"/>
          </a:spcAft>
          <a:buClr>
            <a:schemeClr val="tx2"/>
          </a:buClr>
          <a:buSzPct val="90000"/>
          <a:defRPr kern="0" dirty="0" smtClean="0">
            <a:solidFill>
              <a:schemeClr val="tx1">
                <a:lumMod val="85000"/>
                <a:lumOff val="15000"/>
              </a:schemeClr>
            </a:solidFill>
            <a:latin typeface="Arial" charset="0"/>
          </a:defRPr>
        </a:defPPr>
      </a:lstStyle>
    </a:txDef>
  </a:objectDefaults>
  <a:extraClrSchemeLst>
    <a:extraClrScheme>
      <a:clrScheme name="2_PL Forma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L Forma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L Forma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L Forma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L Forma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L Forma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L Forma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L Format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1D3A6A"/>
        </a:accent1>
        <a:accent2>
          <a:srgbClr val="E1DFCB"/>
        </a:accent2>
        <a:accent3>
          <a:srgbClr val="FFFFFF"/>
        </a:accent3>
        <a:accent4>
          <a:srgbClr val="000000"/>
        </a:accent4>
        <a:accent5>
          <a:srgbClr val="ABAEB9"/>
        </a:accent5>
        <a:accent6>
          <a:srgbClr val="CCCAB8"/>
        </a:accent6>
        <a:hlink>
          <a:srgbClr val="3F7BA6"/>
        </a:hlink>
        <a:folHlink>
          <a:srgbClr val="E4E4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L Format 9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1D3A6A"/>
        </a:accent1>
        <a:accent2>
          <a:srgbClr val="E1DFCB"/>
        </a:accent2>
        <a:accent3>
          <a:srgbClr val="FFFFFF"/>
        </a:accent3>
        <a:accent4>
          <a:srgbClr val="DADADA"/>
        </a:accent4>
        <a:accent5>
          <a:srgbClr val="ABAEB9"/>
        </a:accent5>
        <a:accent6>
          <a:srgbClr val="CCCAB8"/>
        </a:accent6>
        <a:hlink>
          <a:srgbClr val="3F7BA6"/>
        </a:hlink>
        <a:folHlink>
          <a:srgbClr val="E4E4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2047</TotalTime>
  <Words>809</Words>
  <Application>Microsoft Office PowerPoint</Application>
  <PresentationFormat>On-screen Show (4:3)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BentonSans Thin</vt:lpstr>
      <vt:lpstr>Calibri</vt:lpstr>
      <vt:lpstr>Calibri Light</vt:lpstr>
      <vt:lpstr>Cambria Math</vt:lpstr>
      <vt:lpstr>Raleway</vt:lpstr>
      <vt:lpstr>Symbol</vt:lpstr>
      <vt:lpstr>Times New Roman</vt:lpstr>
      <vt:lpstr>Wingdings</vt:lpstr>
      <vt:lpstr>Wingdings 3</vt:lpstr>
      <vt:lpstr>Office Theme</vt:lpstr>
      <vt:lpstr>Decklaration.com v2</vt:lpstr>
      <vt:lpstr>PowerPoint Presentation</vt:lpstr>
      <vt:lpstr>Why Use Analytics in Banking?</vt:lpstr>
      <vt:lpstr>Description of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31</cp:revision>
  <dcterms:created xsi:type="dcterms:W3CDTF">2018-05-18T06:29:55Z</dcterms:created>
  <dcterms:modified xsi:type="dcterms:W3CDTF">2018-05-20T13:48:57Z</dcterms:modified>
</cp:coreProperties>
</file>