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934480126"/>
    <p:sldId r:id="rId7" id="912906814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r>
              <a:t/>
            </a:r>
          </a:p>
          <a:p>
            <a:r>
              <a:t>Hello, World!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10515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95214" x="1241481"/>
              <a:ext cy="3868262" cx="898685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5587646" x="1241481"/>
              <a:ext cy="0" cx="8986859"/>
            </a:xfrm>
            <a:custGeom>
              <a:avLst/>
              <a:pathLst>
                <a:path h="0" w="8986859">
                  <a:moveTo>
                    <a:pt y="0" x="0"/>
                  </a:moveTo>
                  <a:lnTo>
                    <a:pt y="0" x="8986859"/>
                  </a:lnTo>
                  <a:lnTo>
                    <a:pt y="0" x="8986859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395577" x="1241481"/>
              <a:ext cy="0" cx="8986859"/>
            </a:xfrm>
            <a:custGeom>
              <a:avLst/>
              <a:pathLst>
                <a:path h="0" w="8986859">
                  <a:moveTo>
                    <a:pt y="0" x="0"/>
                  </a:moveTo>
                  <a:lnTo>
                    <a:pt y="0" x="8986859"/>
                  </a:lnTo>
                  <a:lnTo>
                    <a:pt y="0" x="8986859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203509" x="1241481"/>
              <a:ext cy="0" cx="8986859"/>
            </a:xfrm>
            <a:custGeom>
              <a:avLst/>
              <a:pathLst>
                <a:path h="0" w="8986859">
                  <a:moveTo>
                    <a:pt y="0" x="0"/>
                  </a:moveTo>
                  <a:lnTo>
                    <a:pt y="0" x="8986859"/>
                  </a:lnTo>
                  <a:lnTo>
                    <a:pt y="0" x="8986859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011440" x="1241481"/>
              <a:ext cy="0" cx="8986859"/>
            </a:xfrm>
            <a:custGeom>
              <a:avLst/>
              <a:pathLst>
                <a:path h="0" w="8986859">
                  <a:moveTo>
                    <a:pt y="0" x="0"/>
                  </a:moveTo>
                  <a:lnTo>
                    <a:pt y="0" x="8986859"/>
                  </a:lnTo>
                  <a:lnTo>
                    <a:pt y="0" x="8986859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895214" x="2103857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4373266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6642675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8912083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4991612" x="1241481"/>
              <a:ext cy="0" cx="8986859"/>
            </a:xfrm>
            <a:custGeom>
              <a:avLst/>
              <a:pathLst>
                <a:path h="0" w="8986859">
                  <a:moveTo>
                    <a:pt y="0" x="0"/>
                  </a:moveTo>
                  <a:lnTo>
                    <a:pt y="0" x="8986859"/>
                  </a:lnTo>
                  <a:lnTo>
                    <a:pt y="0" x="8986859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799543" x="1241481"/>
              <a:ext cy="0" cx="8986859"/>
            </a:xfrm>
            <a:custGeom>
              <a:avLst/>
              <a:pathLst>
                <a:path h="0" w="8986859">
                  <a:moveTo>
                    <a:pt y="0" x="0"/>
                  </a:moveTo>
                  <a:lnTo>
                    <a:pt y="0" x="8986859"/>
                  </a:lnTo>
                  <a:lnTo>
                    <a:pt y="0" x="8986859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607475" x="1241481"/>
              <a:ext cy="0" cx="8986859"/>
            </a:xfrm>
            <a:custGeom>
              <a:avLst/>
              <a:pathLst>
                <a:path h="0" w="8986859">
                  <a:moveTo>
                    <a:pt y="0" x="0"/>
                  </a:moveTo>
                  <a:lnTo>
                    <a:pt y="0" x="8986859"/>
                  </a:lnTo>
                  <a:lnTo>
                    <a:pt y="0" x="8986859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5214" x="3238561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5507970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7777379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10046788"/>
              <a:ext cy="3868262" cx="0"/>
            </a:xfrm>
            <a:custGeom>
              <a:avLst/>
              <a:pathLst>
                <a:path h="3868262" w="0">
                  <a:moveTo>
                    <a:pt y="386826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" id="21"/>
            <p:cNvSpPr/>
            <p:nvPr/>
          </p:nvSpPr>
          <p:spPr>
            <a:xfrm>
              <a:off y="5324406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24406" x="2986794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84010" x="2532913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264803" x="2305972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24406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145596" x="4121499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324406" x="2305972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264803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24406" x="1852090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264803" x="2986794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264803" x="4121499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05199" x="2759853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324406" x="2759853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503217" x="1625149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443613" x="5029262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264803" x="48023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384010" x="4121499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324406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145596" x="48023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264803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145596" x="4121499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64803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562820" x="2305972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145596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026389" x="2759853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205199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05199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64803" x="3667617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24406" x="3667617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205199" x="2532913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05199" x="2759853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64803" x="4121499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64803" x="3667617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24406" x="4348440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264803" x="2986794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443613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384010" x="4348440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324406" x="2986794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84010" x="1852090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264803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384010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384010" x="207903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384010" x="1852090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205199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026389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324406" x="2759853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205199" x="3440676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324406" x="2305972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264803" x="3894558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24406" x="3213735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3357493" x="7752553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76700" x="6390908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238286" x="7525612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774717" x="434844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417097" x="6617849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476700" x="4802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357493" x="6163967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4191941" x="2986794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17097" x="684479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834321" x="3667617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4072734" x="3213735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655510" x="5256203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74717" x="5483144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357493" x="5710085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4013131" x="457538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536303" x="707173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476700" x="457538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715114" x="5029262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476700" x="5937026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834321" x="457538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297890" x="5256203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774717" x="5710085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238286" x="6163967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57493" x="5710085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595907" x="6390908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36303" x="684479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297890" x="729867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178683" x="707173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476700" x="5483144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4072734" x="4802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893924" x="434844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53527" x="434844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834321" x="5029262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119079" x="5483144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476700" x="4121499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76700" x="5483144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357493" x="707173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536303" x="6163967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715114" x="457538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74717" x="434844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536303" x="4348440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417097" x="5710085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774717" x="5029262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4191941" x="3213735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655510" x="457538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55510" x="4802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55510" x="4802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595907" x="5937026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4370751" x="3440676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715114" x="4802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582649" x="6163967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3119079" x="5029262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642252" x="7979494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821062" x="6163967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01855" x="661784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225028" x="9114198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3476700" x="2986794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403838" x="8433376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701855" x="7071730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523045" x="8206435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3119079" x="661784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999873" x="6390908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880666" x="729867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3178683" x="48023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19079" x="5029262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999873" x="6390908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880666" x="661784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65425" x="934113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046218" x="934113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3178683" x="5483144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761459" x="7525612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3238286" x="457538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165425" x="934113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3238286" x="6163967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761459" x="7071730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582649" x="8206435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3297890" x="5937026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38286" x="5710085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821062" x="6390908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01855" x="8206435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523045" x="8660317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344235" x="97950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821062" x="6390908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3119079" x="6163967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821062" x="5710085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523045" x="934113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821062" x="6163967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880666" x="6390908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3297890" x="5483144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940269" x="7525612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21062" x="7071730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3119079" x="7525612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119079" x="5029262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642252" x="729867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61459" x="7071730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3059476" x="7071730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78683" x="6163967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059476" x="661784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940269" x="5937026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119079" x="5256203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1" id="171"/>
            <p:cNvSpPr/>
            <p:nvPr/>
          </p:nvSpPr>
          <p:spPr>
            <a:xfrm>
              <a:off y="4949292" x="1107801"/>
              <a:ext cy="82946" cx="7105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name="tx172" id="172"/>
            <p:cNvSpPr/>
            <p:nvPr/>
          </p:nvSpPr>
          <p:spPr>
            <a:xfrm>
              <a:off y="3758915" x="1107801"/>
              <a:ext cy="81255" cx="7105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563627" x="1107801"/>
              <a:ext cy="84474" cx="7105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6</a:t>
              </a:r>
            </a:p>
          </p:txBody>
        </p:sp>
        <p:sp>
          <p:nvSpPr>
            <p:cNvPr name="pl174" id="174"/>
            <p:cNvSpPr/>
            <p:nvPr/>
          </p:nvSpPr>
          <p:spPr>
            <a:xfrm>
              <a:off y="4991612" x="1206687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5" id="175"/>
            <p:cNvSpPr/>
            <p:nvPr/>
          </p:nvSpPr>
          <p:spPr>
            <a:xfrm>
              <a:off y="3799543" x="1206687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2607475" x="1206687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5763476" x="323856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763476" x="550797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763476" x="7777379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763476" x="10046788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1" id="181"/>
            <p:cNvSpPr/>
            <p:nvPr/>
          </p:nvSpPr>
          <p:spPr>
            <a:xfrm>
              <a:off y="5824414" x="3203036"/>
              <a:ext cy="82946" cx="7105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</a:t>
              </a:r>
            </a:p>
          </p:txBody>
        </p:sp>
        <p:sp>
          <p:nvSpPr>
            <p:cNvPr name="tx182" id="182"/>
            <p:cNvSpPr/>
            <p:nvPr/>
          </p:nvSpPr>
          <p:spPr>
            <a:xfrm>
              <a:off y="5822887" x="5472445"/>
              <a:ext cy="84474" cx="7105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6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26106" x="7741854"/>
              <a:ext cy="81255" cx="7105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7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22395" x="10011263"/>
              <a:ext cy="84965" cx="7105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8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943526" x="5275565"/>
              <a:ext cy="134993" cx="91869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Sepal.Length</a:t>
              </a:r>
            </a:p>
          </p:txBody>
        </p:sp>
        <p:sp>
          <p:nvSpPr>
            <p:cNvPr name="tx186" id="186"/>
            <p:cNvSpPr/>
            <p:nvPr/>
          </p:nvSpPr>
          <p:spPr>
            <a:xfrm rot="-5400000">
              <a:off y="3761848" x="504139"/>
              <a:ext cy="134993" cx="87544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Petal.Length</a:t>
              </a:r>
            </a:p>
          </p:txBody>
        </p:sp>
        <p:sp>
          <p:nvSpPr>
            <p:cNvPr name="rc187" id="187"/>
            <p:cNvSpPr/>
            <p:nvPr/>
          </p:nvSpPr>
          <p:spPr>
            <a:xfrm>
              <a:off y="3379662" x="10372341"/>
              <a:ext cy="899364" cx="9118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8" id="188"/>
            <p:cNvSpPr/>
            <p:nvPr/>
          </p:nvSpPr>
          <p:spPr>
            <a:xfrm>
              <a:off y="3421717" x="10444341"/>
              <a:ext cy="131514" cx="53287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Species</a:t>
              </a:r>
            </a:p>
          </p:txBody>
        </p:sp>
        <p:sp>
          <p:nvSpPr>
            <p:cNvPr name="rc189" id="189"/>
            <p:cNvSpPr/>
            <p:nvPr/>
          </p:nvSpPr>
          <p:spPr>
            <a:xfrm>
              <a:off y="3603523" x="10444341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0" id="190"/>
            <p:cNvSpPr/>
            <p:nvPr/>
          </p:nvSpPr>
          <p:spPr>
            <a:xfrm>
              <a:off y="3679281" x="10520099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1" id="191"/>
            <p:cNvSpPr/>
            <p:nvPr/>
          </p:nvSpPr>
          <p:spPr>
            <a:xfrm>
              <a:off y="3804691" x="10444341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2" id="192"/>
            <p:cNvSpPr/>
            <p:nvPr/>
          </p:nvSpPr>
          <p:spPr>
            <a:xfrm>
              <a:off y="3880449" x="10520099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3" id="193"/>
            <p:cNvSpPr/>
            <p:nvPr/>
          </p:nvSpPr>
          <p:spPr>
            <a:xfrm>
              <a:off y="4005859" x="10444341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4" id="194"/>
            <p:cNvSpPr/>
            <p:nvPr/>
          </p:nvSpPr>
          <p:spPr>
            <a:xfrm>
              <a:off y="4081617" x="10520099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5" id="195"/>
            <p:cNvSpPr/>
            <p:nvPr/>
          </p:nvSpPr>
          <p:spPr>
            <a:xfrm>
              <a:off y="3664571" x="10670655"/>
              <a:ext cy="80163" cx="36201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setosa</a:t>
              </a:r>
            </a:p>
          </p:txBody>
        </p:sp>
        <p:sp>
          <p:nvSpPr>
            <p:cNvPr name="tx196" id="196"/>
            <p:cNvSpPr/>
            <p:nvPr/>
          </p:nvSpPr>
          <p:spPr>
            <a:xfrm>
              <a:off y="3859300" x="10670655"/>
              <a:ext cy="86603" cx="54155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versicolor</a:t>
              </a:r>
            </a:p>
          </p:txBody>
        </p:sp>
        <p:sp>
          <p:nvSpPr>
            <p:cNvPr name="tx197" id="197"/>
            <p:cNvSpPr/>
            <p:nvPr/>
          </p:nvSpPr>
          <p:spPr>
            <a:xfrm>
              <a:off y="4042187" x="10670655"/>
              <a:ext cy="104884" cx="47154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virginica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