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7" Type="http://schemas.openxmlformats.org/officeDocument/2006/relationships/tableStyles" Target="tableStyles.xml" /><Relationship Id="rId7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5" Type="http://schemas.openxmlformats.org/officeDocument/2006/relationships/viewProps" Target="viewProps.xml" /><Relationship Id="rId7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0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1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2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3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4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5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6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7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1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2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4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5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6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7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8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9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0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Gapminder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Abhijit</a:t>
            </a:r>
            <a:r>
              <a:rPr/>
              <a:t> </a:t>
            </a:r>
            <a:r>
              <a:rPr/>
              <a:t>Dasgupta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5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7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pminder2ppt_files/figure-pptx/unnamed-chunk-1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Gapminder data</dc:title>
  <dc:creator>Abhijit Dasgupta</dc:creator>
  <cp:keywords/>
  <dcterms:created xsi:type="dcterms:W3CDTF">2020-07-27T13:01:31Z</dcterms:created>
  <dcterms:modified xsi:type="dcterms:W3CDTF">2020-07-27T13:01:31Z</dcterms:modified>
</cp:coreProperties>
</file>