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0" d="100"/>
          <a:sy n="100" d="100"/>
        </p:scale>
        <p:origin x="3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09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05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09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01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7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10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82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65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58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CFFC-443A-4173-925E-DE46AC160A73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07C4-E90C-40CE-9649-6843A35C78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72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xavi\docencia\Bayesian Analysis 2016-2017\practical sessions\session1\our_pri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552" y="620688"/>
            <a:ext cx="9044723" cy="53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Puig</dc:creator>
  <cp:lastModifiedBy>FME</cp:lastModifiedBy>
  <cp:revision>5</cp:revision>
  <dcterms:created xsi:type="dcterms:W3CDTF">2017-03-02T10:33:13Z</dcterms:created>
  <dcterms:modified xsi:type="dcterms:W3CDTF">2018-03-01T16:27:59Z</dcterms:modified>
</cp:coreProperties>
</file>