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STA6206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13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Practical 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estimators for X, Y, Z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estimates of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  <m: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Z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T</m:t>
                    </m:r>
                    <m:r>
                      <m:t>]</m:t>
                    </m:r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Fit the model from Practical 3, Exercise 3 using JAGS and the </a:t>
                </a:r>
                <a:r>
                  <a:rPr sz="1800">
                    <a:latin typeface="Courier"/>
                  </a:rPr>
                  <a:t>rjags</a:t>
                </a:r>
                <a:r>
                  <a:rPr/>
                  <a:t> package. Use this as the data from the sampling model: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,</m:t>
                      </m:r>
                      <m:r>
                        <m:t>3</m:t>
                      </m:r>
                      <m:r>
                        <m:t>,</m:t>
                      </m:r>
                      <m:r>
                        <m:t>2</m:t>
                      </m:r>
                      <m:r>
                        <m:t>,</m:t>
                      </m:r>
                      <m:r>
                        <m:t>3</m:t>
                      </m:r>
                      <m:r>
                        <m:t>,</m:t>
                      </m:r>
                      <m:r>
                        <m:t>0</m:t>
                      </m:r>
                      <m:r>
                        <m:t>,</m:t>
                      </m:r>
                      <m:r>
                        <m:t>2</m:t>
                      </m:r>
                      <m:r>
                        <m:t>,</m:t>
                      </m:r>
                      <m:r>
                        <m:t>6</m:t>
                      </m:r>
                      <m:r>
                        <m:t>,</m:t>
                      </m:r>
                      <m:r>
                        <m:t>4</m:t>
                      </m:r>
                      <m:r>
                        <m:t>,</m:t>
                      </m:r>
                      <m:r>
                        <m:t>4</m:t>
                      </m:r>
                      <m:r>
                        <m:t>,</m:t>
                      </m:r>
                      <m:r>
                        <m:t>1</m:t>
                      </m:r>
                      <m:r>
                        <m:t>,</m:t>
                      </m:r>
                      <m:r>
                        <m:t>1</m:t>
                      </m:r>
                      <m:r>
                        <m:t>,</m:t>
                      </m:r>
                      <m:r>
                        <m:t>3</m:t>
                      </m:r>
                      <m:r>
                        <m:t>,</m:t>
                      </m:r>
                      <m:r>
                        <m:t>2</m:t>
                      </m:r>
                      <m:r>
                        <m:t>,</m:t>
                      </m:r>
                      <m:r>
                        <m:t>3</m:t>
                      </m:r>
                      <m:r>
                        <m:t>,</m:t>
                      </m:r>
                      <m:r>
                        <m:t>1</m:t>
                      </m:r>
                      <m:r>
                        <m:t>,</m:t>
                      </m:r>
                      <m:r>
                        <m:t>1</m:t>
                      </m:r>
                      <m:r>
                        <m:t>,</m:t>
                      </m:r>
                      <m:r>
                        <m:t>3</m:t>
                      </m:r>
                      <m:r>
                        <m:t>,</m:t>
                      </m:r>
                      <m:r>
                        <m:t>0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Inspect the trace plot and plot the posterior distribution.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Compute the posterior mean and the quantile-based 95% Bayesian confidence interval.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Generate the following data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N&lt;-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</a:t>
                </a:r>
                <a:br/>
                <a:r>
                  <a:rPr sz="1800">
                    <a:latin typeface="Courier"/>
                  </a:rPr>
                  <a:t>x&lt;-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rnorm</a:t>
                </a:r>
                <a:r>
                  <a:rPr sz="1800">
                    <a:latin typeface="Courier"/>
                  </a:rPr>
                  <a:t>(N)</a:t>
                </a:r>
                <a:br/>
                <a:r>
                  <a:rPr sz="1800">
                    <a:latin typeface="Courier"/>
                  </a:rPr>
                  <a:t>z&lt;-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2-4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>
                    <a:latin typeface="Courier"/>
                  </a:rPr>
                  <a:t>x</a:t>
                </a:r>
                <a:br/>
                <a:r>
                  <a:rPr sz="1800">
                    <a:latin typeface="Courier"/>
                  </a:rPr>
                  <a:t>p&lt;-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exp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z))</a:t>
                </a:r>
                <a:br/>
                <a:r>
                  <a:rPr sz="1800">
                    <a:latin typeface="Courier"/>
                  </a:rPr>
                  <a:t>y&lt;-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rbinom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n=</a:t>
                </a:r>
                <a:r>
                  <a:rPr sz="1800">
                    <a:latin typeface="Courier"/>
                  </a:rPr>
                  <a:t>N,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size=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prob=</a:t>
                </a:r>
                <a:r>
                  <a:rPr sz="1800">
                    <a:latin typeface="Courier"/>
                  </a:rPr>
                  <a:t>p)</a:t>
                </a:r>
                <a:br/>
                <a:br/>
                <a:r>
                  <a:rPr sz="1800">
                    <a:latin typeface="Courier"/>
                  </a:rPr>
                  <a:t>dat&lt;-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list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N=</a:t>
                </a:r>
                <a:r>
                  <a:rPr sz="1800">
                    <a:latin typeface="Courier"/>
                  </a:rPr>
                  <a:t>N,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x=</a:t>
                </a:r>
                <a:r>
                  <a:rPr sz="1800">
                    <a:latin typeface="Courier"/>
                  </a:rPr>
                  <a:t>x,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y=</a:t>
                </a:r>
                <a:r>
                  <a:rPr sz="1800">
                    <a:latin typeface="Courier"/>
                  </a:rPr>
                  <a:t>y)</a:t>
                </a:r>
              </a:p>
              <a:p>
                <a:pPr lvl="0" marL="0" indent="0">
                  <a:buNone/>
                </a:pPr>
                <a:r>
                  <a:rPr/>
                  <a:t>Use </a:t>
                </a:r>
                <a:r>
                  <a:rPr sz="1800">
                    <a:latin typeface="Courier"/>
                  </a:rPr>
                  <a:t>R</a:t>
                </a:r>
                <a:r>
                  <a:rPr/>
                  <a:t> and JAGS to fit a Bayesian logistic regression model to this data: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r>
                        <m:t>(</m:t>
                      </m:r>
                      <m:r>
                        <m:t>E</m:t>
                      </m:r>
                      <m:r>
                        <m:t>[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X</m:t>
                      </m:r>
                      <m:r>
                        <m:t>]</m:t>
                      </m:r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X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(</m:t>
                    </m:r>
                    <m:r>
                      <m:t>π</m:t>
                    </m:r>
                    <m:r>
                      <m:t>)</m:t>
                    </m:r>
                    <m:r>
                      <m:t>=</m:t>
                    </m:r>
                    <m:r>
                      <m:rPr>
                        <m:sty m:val="p"/>
                      </m:rPr>
                      <m:t>log</m:t>
                    </m:r>
                    <m:r>
                      <m:t>(</m:t>
                    </m:r>
                    <m:r>
                      <m:t>π</m:t>
                    </m:r>
                    <m:r>
                      <m:t>/</m:t>
                    </m:r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r>
                      <m:t>π</m:t>
                    </m:r>
                    <m:r>
                      <m:t>)</m:t>
                    </m:r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STA6206 BDA Practical 5]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STA6206 - Bayesian Data Analysis - Practical 5</dc:title>
  <dc:creator>Marc Henrion</dc:creator>
  <cp:keywords/>
  <dcterms:created xsi:type="dcterms:W3CDTF">2019-09-13T10:57:34Z</dcterms:created>
  <dcterms:modified xsi:type="dcterms:W3CDTF">2019-09-13T10:57:34Z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 September 2019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