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11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Show that the Bayes estimator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for the quadratic loss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θ</m:t>
                    </m:r>
                    <m: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θ</m:t>
                    </m:r>
                    <m: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is given by the posterior mean. In other words, show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]</m:t>
                      </m:r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2</m:t>
                    </m:r>
                    <m:r>
                      <m:t>,</m:t>
                    </m:r>
                    <m:r>
                      <m:t>3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b>
                      <m:e>
                        <m:r>
                          <m:t>∼</m:t>
                        </m:r>
                      </m:e>
                      <m:sub>
                        <m:r>
                          <m:rPr>
                            <m:sty m:val="p"/>
                          </m:rPr>
                          <m:t>iid</m:t>
                        </m:r>
                      </m:sub>
                    </m:sSub>
                    <m:r>
                      <m:t>B</m:t>
                    </m:r>
                    <m:r>
                      <m:t>e</m:t>
                    </m:r>
                    <m:r>
                      <m:t>r</m:t>
                    </m:r>
                    <m:r>
                      <m:t>n</m:t>
                    </m:r>
                    <m:r>
                      <m:t>o</m:t>
                    </m:r>
                    <m:r>
                      <m:t>u</m:t>
                    </m:r>
                    <m:r>
                      <m:t>l</m:t>
                    </m:r>
                    <m:r>
                      <m:t>l</m:t>
                    </m:r>
                    <m:r>
                      <m:t>i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. Further suppose we observe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25</m:t>
                    </m:r>
                    <m:r>
                      <m:t>,</m:t>
                    </m:r>
                    <m:r>
                      <m:t>k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16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Find the following:</a:t>
                </a:r>
              </a:p>
              <a:p>
                <a:pPr lvl="1"/>
                <a:r>
                  <a:rPr/>
                  <a:t>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</m:oMath>
                </a14:m>
                <a:r>
                  <a:rPr/>
                  <a:t> and plot it, comparing it to the prior distribution</a:t>
                </a:r>
              </a:p>
              <a:p>
                <a:pPr lvl="1"/>
                <a:r>
                  <a:rPr/>
                  <a:t>posterior predictive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95% quantile-based Bayesian confidence interval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</a:p>
              <a:p>
                <a:pPr lvl="1"/>
                <a:r>
                  <a:rPr/>
                  <a:t>the 95% HPD interval</a:t>
                </a:r>
              </a:p>
              <a:p>
                <a:pPr lvl="0" marL="0" indent="0">
                  <a:buNone/>
                </a:pPr>
                <a:r>
                  <a:rPr/>
                  <a:t>Further, compute: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&gt;</m:t>
                    </m:r>
                    <m:r>
                      <m:t>0.5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For the following 2 hypotheses: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:</m:t>
                    </m:r>
                    <m:r>
                      <m:t>θ</m:t>
                    </m:r>
                    <m:r>
                      <m:t>∈</m:t>
                    </m:r>
                    <m:r>
                      <m:t>[</m:t>
                    </m:r>
                    <m:r>
                      <m:t>0.3</m:t>
                    </m:r>
                    <m:r>
                      <m:t>,</m:t>
                    </m:r>
                    <m:r>
                      <m:t>0.5</m:t>
                    </m:r>
                    <m:r>
                      <m:t>]</m:t>
                    </m:r>
                    <m:r>
                      <m:t>,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:</m:t>
                    </m:r>
                    <m:r>
                      <m:t>θ</m:t>
                    </m:r>
                    <m:r>
                      <m:t>∈</m:t>
                    </m:r>
                    <m:r>
                      <m:t>[</m:t>
                    </m:r>
                    <m:r>
                      <m:t>0.5</m:t>
                    </m:r>
                    <m:r>
                      <m:t>,</m:t>
                    </m:r>
                    <m:r>
                      <m:t>0.7</m:t>
                    </m:r>
                    <m:r>
                      <m:t>]</m:t>
                    </m:r>
                  </m:oMath>
                </a14:m>
                <a:r>
                  <a:rPr/>
                  <a:t>, compute the prior and posterior odds and calculate the Bayes factor.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Gamma</m:t>
                    </m:r>
                    <m:r>
                      <m:t>(</m:t>
                    </m:r>
                    <m:r>
                      <m:t>5</m:t>
                    </m:r>
                    <m:r>
                      <m:t>,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b>
                      <m:e>
                        <m:r>
                          <m:t>∼</m:t>
                        </m:r>
                      </m:e>
                      <m:sub>
                        <m:r>
                          <m:rPr>
                            <m:sty m:val="p"/>
                          </m:rPr>
                          <m:t>iid</m:t>
                        </m:r>
                      </m:sub>
                    </m:sSub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s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. Further suppose we observe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18</m:t>
                    </m:r>
                    <m:r>
                      <m:t>,</m:t>
                    </m:r>
                    <m:r>
                      <m:t>k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40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Find the following:</a:t>
                </a:r>
              </a:p>
              <a:p>
                <a:pPr lvl="1"/>
                <a:r>
                  <a:rPr/>
                  <a:t>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plot it, comparing it to the prior distribution</a:t>
                </a:r>
              </a:p>
              <a:p>
                <a:pPr lvl="1"/>
                <a:r>
                  <a:rPr/>
                  <a:t>posterior predictive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95% quantile-based Bayesian confidence interval for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</a:p>
              <a:p>
                <a:pPr lvl="1"/>
                <a:r>
                  <a:rPr/>
                  <a:t>the 95% HPD interval</a:t>
                </a:r>
              </a:p>
              <a:p>
                <a:pPr lvl="0" marL="0" indent="0">
                  <a:buNone/>
                </a:pPr>
                <a:r>
                  <a:rPr/>
                  <a:t>Further, compute: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≤</m:t>
                    </m:r>
                    <m:r>
                      <m:t>1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n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For the following 2 hypotheses: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:</m:t>
                    </m:r>
                    <m:r>
                      <m:t>λ</m:t>
                    </m:r>
                    <m:r>
                      <m:t>∈</m:t>
                    </m:r>
                    <m:r>
                      <m:t>[</m:t>
                    </m:r>
                    <m:r>
                      <m:t>0.75</m:t>
                    </m:r>
                    <m:r>
                      <m:t>,</m:t>
                    </m:r>
                    <m:r>
                      <m:t>1.25</m:t>
                    </m:r>
                    <m:r>
                      <m:t>]</m:t>
                    </m:r>
                    <m:r>
                      <m:t>,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:</m:t>
                    </m:r>
                    <m:r>
                      <m:t>λ</m:t>
                    </m:r>
                    <m:r>
                      <m:t>∈</m:t>
                    </m:r>
                    <m:r>
                      <m:t>[</m:t>
                    </m:r>
                    <m:r>
                      <m:t>1.75</m:t>
                    </m:r>
                    <m:r>
                      <m:t>,</m:t>
                    </m:r>
                    <m:r>
                      <m:t>2.25</m:t>
                    </m:r>
                    <m:r>
                      <m:t>]</m:t>
                    </m:r>
                  </m:oMath>
                </a14:m>
                <a:r>
                  <a:rPr/>
                  <a:t>, compute the prior and posterior odds and calculate the Bayes factor.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BDA Practical 3]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Practical 3</dc:title>
  <dc:creator>Marc Henrion</dc:creator>
  <cp:keywords/>
  <dcterms:created xsi:type="dcterms:W3CDTF">2019-09-11T13:10:54Z</dcterms:created>
  <dcterms:modified xsi:type="dcterms:W3CDTF">2019-09-11T13:10:54Z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