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03" r:id="rId5"/>
    <p:sldId id="304" r:id="rId6"/>
    <p:sldId id="284" r:id="rId7"/>
    <p:sldId id="285" r:id="rId8"/>
    <p:sldId id="286" r:id="rId9"/>
    <p:sldId id="305" r:id="rId10"/>
    <p:sldId id="288" r:id="rId11"/>
    <p:sldId id="306" r:id="rId12"/>
    <p:sldId id="307" r:id="rId13"/>
    <p:sldId id="308" r:id="rId14"/>
    <p:sldId id="309" r:id="rId15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4D4"/>
    <a:srgbClr val="404653"/>
    <a:srgbClr val="000000"/>
    <a:srgbClr val="26A4FF"/>
    <a:srgbClr val="8ED8F8"/>
    <a:srgbClr val="002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559"/>
  </p:normalViewPr>
  <p:slideViewPr>
    <p:cSldViewPr snapToGrid="0" showGuides="1">
      <p:cViewPr varScale="1">
        <p:scale>
          <a:sx n="111" d="100"/>
          <a:sy n="111" d="100"/>
        </p:scale>
        <p:origin x="1192" y="192"/>
      </p:cViewPr>
      <p:guideLst>
        <p:guide orient="horz" pos="2160"/>
        <p:guide pos="3840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872F4-F9C2-4A2D-A99E-DBC270C1E65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C92C8-3527-4FB1-8E2D-B19FDC1D5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to the power of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C92C8-3527-4FB1-8E2D-B19FDC1D5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C92C8-3527-4FB1-8E2D-B19FDC1D5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C92C8-3527-4FB1-8E2D-B19FDC1D5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C92C8-3527-4FB1-8E2D-B19FDC1D5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8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6939" y="3584719"/>
            <a:ext cx="9144000" cy="8706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6000" baseline="0">
                <a:solidFill>
                  <a:srgbClr val="002667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6939" y="4455349"/>
            <a:ext cx="9144000" cy="6069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 baseline="0">
                <a:solidFill>
                  <a:srgbClr val="26A4FF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if needed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676525" y="5091565"/>
            <a:ext cx="6437978" cy="808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6A4FF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Date and place</a:t>
            </a:r>
          </a:p>
        </p:txBody>
      </p:sp>
      <p:pic>
        <p:nvPicPr>
          <p:cNvPr id="19" name="Picture 18" descr="EADppt_draft_flat-2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7" y="64391"/>
            <a:ext cx="6646456" cy="6035159"/>
          </a:xfrm>
          <a:prstGeom prst="rect">
            <a:avLst/>
          </a:prstGeom>
        </p:spPr>
      </p:pic>
      <p:sp>
        <p:nvSpPr>
          <p:cNvPr id="20" name="AutoShape 1"/>
          <p:cNvSpPr>
            <a:spLocks noChangeAspect="1"/>
          </p:cNvSpPr>
          <p:nvPr userDrawn="1"/>
        </p:nvSpPr>
        <p:spPr bwMode="auto">
          <a:xfrm>
            <a:off x="11268881" y="6120579"/>
            <a:ext cx="828000" cy="605375"/>
          </a:xfrm>
          <a:custGeom>
            <a:avLst/>
            <a:gdLst/>
            <a:ahLst/>
            <a:cxnLst/>
            <a:rect l="l" t="t" r="r" b="b"/>
            <a:pathLst>
              <a:path w="5426075" h="3967163">
                <a:moveTo>
                  <a:pt x="1534212" y="3606800"/>
                </a:moveTo>
                <a:lnTo>
                  <a:pt x="1584325" y="3777218"/>
                </a:lnTo>
                <a:lnTo>
                  <a:pt x="1548908" y="3787775"/>
                </a:lnTo>
                <a:lnTo>
                  <a:pt x="1498600" y="3617164"/>
                </a:lnTo>
                <a:cubicBezTo>
                  <a:pt x="1498600" y="3617164"/>
                  <a:pt x="1534212" y="3606800"/>
                  <a:pt x="1534212" y="3606800"/>
                </a:cubicBezTo>
                <a:close/>
                <a:moveTo>
                  <a:pt x="3859745" y="3594100"/>
                </a:moveTo>
                <a:lnTo>
                  <a:pt x="3895273" y="3604515"/>
                </a:lnTo>
                <a:cubicBezTo>
                  <a:pt x="3895273" y="3604515"/>
                  <a:pt x="3854333" y="3744897"/>
                  <a:pt x="3854333" y="3744897"/>
                </a:cubicBezTo>
                <a:lnTo>
                  <a:pt x="3938588" y="3770140"/>
                </a:lnTo>
                <a:lnTo>
                  <a:pt x="3930039" y="3800475"/>
                </a:lnTo>
                <a:lnTo>
                  <a:pt x="3810000" y="3764837"/>
                </a:lnTo>
                <a:close/>
                <a:moveTo>
                  <a:pt x="3695246" y="3587920"/>
                </a:moveTo>
                <a:lnTo>
                  <a:pt x="3656881" y="3649936"/>
                </a:lnTo>
                <a:cubicBezTo>
                  <a:pt x="3656881" y="3649936"/>
                  <a:pt x="3700681" y="3660590"/>
                  <a:pt x="3700681" y="3660590"/>
                </a:cubicBezTo>
                <a:close/>
                <a:moveTo>
                  <a:pt x="3684360" y="3543300"/>
                </a:moveTo>
                <a:cubicBezTo>
                  <a:pt x="3684360" y="3543300"/>
                  <a:pt x="3725496" y="3553161"/>
                  <a:pt x="3725496" y="3553161"/>
                </a:cubicBezTo>
                <a:lnTo>
                  <a:pt x="3744913" y="3740150"/>
                </a:lnTo>
                <a:lnTo>
                  <a:pt x="3705867" y="3730773"/>
                </a:lnTo>
                <a:lnTo>
                  <a:pt x="3703073" y="3692952"/>
                </a:lnTo>
                <a:lnTo>
                  <a:pt x="3639371" y="3677669"/>
                </a:lnTo>
                <a:lnTo>
                  <a:pt x="3619432" y="3710085"/>
                </a:lnTo>
                <a:lnTo>
                  <a:pt x="3581400" y="3700780"/>
                </a:lnTo>
                <a:close/>
                <a:moveTo>
                  <a:pt x="1737682" y="3543300"/>
                </a:moveTo>
                <a:lnTo>
                  <a:pt x="1781175" y="3715755"/>
                </a:lnTo>
                <a:lnTo>
                  <a:pt x="1745692" y="3724748"/>
                </a:lnTo>
                <a:lnTo>
                  <a:pt x="1646223" y="3620507"/>
                </a:lnTo>
                <a:lnTo>
                  <a:pt x="1677106" y="3742194"/>
                </a:lnTo>
                <a:lnTo>
                  <a:pt x="1643600" y="3751263"/>
                </a:lnTo>
                <a:lnTo>
                  <a:pt x="1600200" y="3578163"/>
                </a:lnTo>
                <a:lnTo>
                  <a:pt x="1637400" y="3568612"/>
                </a:lnTo>
                <a:lnTo>
                  <a:pt x="1734364" y="3671178"/>
                </a:lnTo>
                <a:lnTo>
                  <a:pt x="1704303" y="3551600"/>
                </a:lnTo>
                <a:cubicBezTo>
                  <a:pt x="1704303" y="3551600"/>
                  <a:pt x="1737682" y="3543300"/>
                  <a:pt x="1737682" y="3543300"/>
                </a:cubicBezTo>
                <a:close/>
                <a:moveTo>
                  <a:pt x="1956349" y="3505200"/>
                </a:moveTo>
                <a:cubicBezTo>
                  <a:pt x="1956349" y="3505200"/>
                  <a:pt x="1962150" y="3535561"/>
                  <a:pt x="1962150" y="3535561"/>
                </a:cubicBezTo>
                <a:lnTo>
                  <a:pt x="1910559" y="3546063"/>
                </a:lnTo>
                <a:lnTo>
                  <a:pt x="1939255" y="3689765"/>
                </a:lnTo>
                <a:lnTo>
                  <a:pt x="1903142" y="3697288"/>
                </a:lnTo>
                <a:lnTo>
                  <a:pt x="1874114" y="3553285"/>
                </a:lnTo>
                <a:lnTo>
                  <a:pt x="1822395" y="3563645"/>
                </a:lnTo>
                <a:lnTo>
                  <a:pt x="1816100" y="3533507"/>
                </a:lnTo>
                <a:close/>
                <a:moveTo>
                  <a:pt x="3256230" y="3499843"/>
                </a:moveTo>
                <a:cubicBezTo>
                  <a:pt x="3241833" y="3498000"/>
                  <a:pt x="3229597" y="3501883"/>
                  <a:pt x="3219415" y="3511405"/>
                </a:cubicBezTo>
                <a:cubicBezTo>
                  <a:pt x="3209380" y="3520980"/>
                  <a:pt x="3203110" y="3535906"/>
                  <a:pt x="3200769" y="3555601"/>
                </a:cubicBezTo>
                <a:cubicBezTo>
                  <a:pt x="3198322" y="3575288"/>
                  <a:pt x="3200466" y="3590930"/>
                  <a:pt x="3207808" y="3602716"/>
                </a:cubicBezTo>
                <a:cubicBezTo>
                  <a:pt x="3214970" y="3614644"/>
                  <a:pt x="3226053" y="3621722"/>
                  <a:pt x="3240278" y="3623244"/>
                </a:cubicBezTo>
                <a:cubicBezTo>
                  <a:pt x="3254724" y="3625427"/>
                  <a:pt x="3267043" y="3621194"/>
                  <a:pt x="3276848" y="3611494"/>
                </a:cubicBezTo>
                <a:cubicBezTo>
                  <a:pt x="3286646" y="3602304"/>
                  <a:pt x="3293079" y="3587378"/>
                  <a:pt x="3295420" y="3567369"/>
                </a:cubicBezTo>
                <a:cubicBezTo>
                  <a:pt x="3297990" y="3548165"/>
                  <a:pt x="3295862" y="3532290"/>
                  <a:pt x="3288659" y="3520496"/>
                </a:cubicBezTo>
                <a:cubicBezTo>
                  <a:pt x="3281596" y="3508460"/>
                  <a:pt x="3270685" y="3501865"/>
                  <a:pt x="3256230" y="3499843"/>
                </a:cubicBezTo>
                <a:close/>
                <a:moveTo>
                  <a:pt x="3423377" y="3492500"/>
                </a:moveTo>
                <a:lnTo>
                  <a:pt x="3461317" y="3499649"/>
                </a:lnTo>
                <a:lnTo>
                  <a:pt x="3507597" y="3632860"/>
                </a:lnTo>
                <a:cubicBezTo>
                  <a:pt x="3507597" y="3632860"/>
                  <a:pt x="3529795" y="3512327"/>
                  <a:pt x="3529795" y="3512327"/>
                </a:cubicBezTo>
                <a:lnTo>
                  <a:pt x="3563938" y="3518513"/>
                </a:lnTo>
                <a:lnTo>
                  <a:pt x="3531437" y="3692525"/>
                </a:lnTo>
                <a:lnTo>
                  <a:pt x="3495300" y="3686034"/>
                </a:lnTo>
                <a:lnTo>
                  <a:pt x="3448043" y="3550332"/>
                </a:lnTo>
                <a:lnTo>
                  <a:pt x="3424883" y="3672949"/>
                </a:lnTo>
                <a:lnTo>
                  <a:pt x="3390900" y="3667041"/>
                </a:lnTo>
                <a:close/>
                <a:moveTo>
                  <a:pt x="2301622" y="3486130"/>
                </a:moveTo>
                <a:lnTo>
                  <a:pt x="2261182" y="3490340"/>
                </a:lnTo>
                <a:lnTo>
                  <a:pt x="2265999" y="3537900"/>
                </a:lnTo>
                <a:lnTo>
                  <a:pt x="2305460" y="3533889"/>
                </a:lnTo>
                <a:lnTo>
                  <a:pt x="2322815" y="3529299"/>
                </a:lnTo>
                <a:cubicBezTo>
                  <a:pt x="2329221" y="3525296"/>
                  <a:pt x="2332435" y="3518231"/>
                  <a:pt x="2331426" y="3508336"/>
                </a:cubicBezTo>
                <a:cubicBezTo>
                  <a:pt x="2330186" y="3497802"/>
                  <a:pt x="2326334" y="3490797"/>
                  <a:pt x="2318896" y="3487717"/>
                </a:cubicBezTo>
                <a:close/>
                <a:moveTo>
                  <a:pt x="2739263" y="3482463"/>
                </a:moveTo>
                <a:lnTo>
                  <a:pt x="2715720" y="3551648"/>
                </a:lnTo>
                <a:cubicBezTo>
                  <a:pt x="2715720" y="3551648"/>
                  <a:pt x="2761194" y="3551846"/>
                  <a:pt x="2761194" y="3551846"/>
                </a:cubicBezTo>
                <a:close/>
                <a:moveTo>
                  <a:pt x="2145409" y="3479800"/>
                </a:moveTo>
                <a:lnTo>
                  <a:pt x="2150691" y="3511169"/>
                </a:lnTo>
                <a:lnTo>
                  <a:pt x="2059951" y="3525054"/>
                </a:lnTo>
                <a:lnTo>
                  <a:pt x="2065459" y="3561982"/>
                </a:lnTo>
                <a:lnTo>
                  <a:pt x="2148588" y="3549417"/>
                </a:lnTo>
                <a:lnTo>
                  <a:pt x="2152947" y="3579836"/>
                </a:lnTo>
                <a:lnTo>
                  <a:pt x="2070094" y="3592357"/>
                </a:lnTo>
                <a:lnTo>
                  <a:pt x="2076854" y="3637782"/>
                </a:lnTo>
                <a:cubicBezTo>
                  <a:pt x="2076854" y="3637782"/>
                  <a:pt x="2172105" y="3623599"/>
                  <a:pt x="2172105" y="3623599"/>
                </a:cubicBezTo>
                <a:lnTo>
                  <a:pt x="2176463" y="3655175"/>
                </a:lnTo>
                <a:lnTo>
                  <a:pt x="2045705" y="3675063"/>
                </a:lnTo>
                <a:lnTo>
                  <a:pt x="2019300" y="3498929"/>
                </a:lnTo>
                <a:close/>
                <a:moveTo>
                  <a:pt x="3260167" y="3468022"/>
                </a:moveTo>
                <a:cubicBezTo>
                  <a:pt x="3285213" y="3471342"/>
                  <a:pt x="3303425" y="3480774"/>
                  <a:pt x="3315375" y="3496138"/>
                </a:cubicBezTo>
                <a:cubicBezTo>
                  <a:pt x="3330803" y="3514680"/>
                  <a:pt x="3336410" y="3539942"/>
                  <a:pt x="3332596" y="3572586"/>
                </a:cubicBezTo>
                <a:cubicBezTo>
                  <a:pt x="3328602" y="3604219"/>
                  <a:pt x="3316439" y="3627181"/>
                  <a:pt x="3296615" y="3641892"/>
                </a:cubicBezTo>
                <a:cubicBezTo>
                  <a:pt x="3281628" y="3653830"/>
                  <a:pt x="3261420" y="3658268"/>
                  <a:pt x="3235907" y="3654930"/>
                </a:cubicBezTo>
                <a:cubicBezTo>
                  <a:pt x="3210812" y="3651611"/>
                  <a:pt x="3192445" y="3642644"/>
                  <a:pt x="3181117" y="3626948"/>
                </a:cubicBezTo>
                <a:cubicBezTo>
                  <a:pt x="3165451" y="3608013"/>
                  <a:pt x="3159615" y="3582322"/>
                  <a:pt x="3163430" y="3550635"/>
                </a:cubicBezTo>
                <a:cubicBezTo>
                  <a:pt x="3167661" y="3518617"/>
                  <a:pt x="3179619" y="3495422"/>
                  <a:pt x="3200024" y="3481552"/>
                </a:cubicBezTo>
                <a:cubicBezTo>
                  <a:pt x="3214397" y="3469445"/>
                  <a:pt x="3235031" y="3464979"/>
                  <a:pt x="3260167" y="3468022"/>
                </a:cubicBezTo>
                <a:close/>
                <a:moveTo>
                  <a:pt x="2306633" y="3454978"/>
                </a:moveTo>
                <a:cubicBezTo>
                  <a:pt x="2318502" y="3453796"/>
                  <a:pt x="2328034" y="3454435"/>
                  <a:pt x="2334692" y="3456764"/>
                </a:cubicBezTo>
                <a:lnTo>
                  <a:pt x="2352121" y="3467185"/>
                </a:lnTo>
                <a:lnTo>
                  <a:pt x="2362313" y="3481273"/>
                </a:lnTo>
                <a:lnTo>
                  <a:pt x="2367502" y="3499795"/>
                </a:lnTo>
                <a:lnTo>
                  <a:pt x="2363531" y="3525115"/>
                </a:lnTo>
                <a:cubicBezTo>
                  <a:pt x="2360725" y="3533803"/>
                  <a:pt x="2353844" y="3539790"/>
                  <a:pt x="2344683" y="3544560"/>
                </a:cubicBezTo>
                <a:lnTo>
                  <a:pt x="2362966" y="3556509"/>
                </a:lnTo>
                <a:cubicBezTo>
                  <a:pt x="2366975" y="3562289"/>
                  <a:pt x="2369914" y="3571278"/>
                  <a:pt x="2370887" y="3583822"/>
                </a:cubicBezTo>
                <a:lnTo>
                  <a:pt x="2371882" y="3595537"/>
                </a:lnTo>
                <a:lnTo>
                  <a:pt x="2374465" y="3611876"/>
                </a:lnTo>
                <a:cubicBezTo>
                  <a:pt x="2374465" y="3611876"/>
                  <a:pt x="2382393" y="3621487"/>
                  <a:pt x="2382393" y="3621487"/>
                </a:cubicBezTo>
                <a:lnTo>
                  <a:pt x="2382838" y="3625843"/>
                </a:lnTo>
                <a:lnTo>
                  <a:pt x="2342249" y="3629803"/>
                </a:lnTo>
                <a:lnTo>
                  <a:pt x="2339094" y="3620521"/>
                </a:lnTo>
                <a:lnTo>
                  <a:pt x="2336347" y="3605579"/>
                </a:lnTo>
                <a:lnTo>
                  <a:pt x="2334031" y="3589127"/>
                </a:lnTo>
                <a:cubicBezTo>
                  <a:pt x="2333014" y="3577878"/>
                  <a:pt x="2330209" y="3570683"/>
                  <a:pt x="2326356" y="3567387"/>
                </a:cubicBezTo>
                <a:cubicBezTo>
                  <a:pt x="2322006" y="3563635"/>
                  <a:pt x="2314962" y="3562617"/>
                  <a:pt x="2304391" y="3563635"/>
                </a:cubicBezTo>
                <a:lnTo>
                  <a:pt x="2268983" y="3567405"/>
                </a:lnTo>
                <a:lnTo>
                  <a:pt x="2275619" y="3636506"/>
                </a:lnTo>
                <a:lnTo>
                  <a:pt x="2239610" y="3640138"/>
                </a:lnTo>
                <a:lnTo>
                  <a:pt x="2222500" y="3463027"/>
                </a:lnTo>
                <a:close/>
                <a:moveTo>
                  <a:pt x="3063707" y="3454400"/>
                </a:moveTo>
                <a:lnTo>
                  <a:pt x="3100388" y="3457540"/>
                </a:lnTo>
                <a:lnTo>
                  <a:pt x="3085285" y="3633788"/>
                </a:lnTo>
                <a:lnTo>
                  <a:pt x="3048000" y="3630317"/>
                </a:lnTo>
                <a:cubicBezTo>
                  <a:pt x="3048000" y="3630317"/>
                  <a:pt x="3063707" y="3454400"/>
                  <a:pt x="3063707" y="3454400"/>
                </a:cubicBezTo>
                <a:close/>
                <a:moveTo>
                  <a:pt x="2859199" y="3441700"/>
                </a:moveTo>
                <a:lnTo>
                  <a:pt x="3001963" y="3448931"/>
                </a:lnTo>
                <a:lnTo>
                  <a:pt x="3000231" y="3479571"/>
                </a:lnTo>
                <a:lnTo>
                  <a:pt x="2947609" y="3476915"/>
                </a:lnTo>
                <a:lnTo>
                  <a:pt x="2940299" y="3622675"/>
                </a:lnTo>
                <a:lnTo>
                  <a:pt x="2903146" y="3621167"/>
                </a:lnTo>
                <a:lnTo>
                  <a:pt x="2910483" y="3474963"/>
                </a:lnTo>
                <a:lnTo>
                  <a:pt x="2857500" y="3472500"/>
                </a:lnTo>
                <a:cubicBezTo>
                  <a:pt x="2857500" y="3472500"/>
                  <a:pt x="2859199" y="3441700"/>
                  <a:pt x="2859199" y="3441700"/>
                </a:cubicBezTo>
                <a:close/>
                <a:moveTo>
                  <a:pt x="2718673" y="3441700"/>
                </a:moveTo>
                <a:cubicBezTo>
                  <a:pt x="2718673" y="3441700"/>
                  <a:pt x="2760944" y="3442161"/>
                  <a:pt x="2760944" y="3442161"/>
                </a:cubicBezTo>
                <a:lnTo>
                  <a:pt x="2822575" y="3619500"/>
                </a:lnTo>
                <a:lnTo>
                  <a:pt x="2782384" y="3619237"/>
                </a:lnTo>
                <a:lnTo>
                  <a:pt x="2770978" y="3582854"/>
                </a:lnTo>
                <a:lnTo>
                  <a:pt x="2705569" y="3582450"/>
                </a:lnTo>
                <a:lnTo>
                  <a:pt x="2693221" y="3618578"/>
                </a:lnTo>
                <a:lnTo>
                  <a:pt x="2654300" y="3618414"/>
                </a:lnTo>
                <a:close/>
                <a:moveTo>
                  <a:pt x="2593702" y="3441700"/>
                </a:moveTo>
                <a:lnTo>
                  <a:pt x="2601913" y="3619209"/>
                </a:lnTo>
                <a:lnTo>
                  <a:pt x="2564838" y="3620931"/>
                </a:lnTo>
                <a:lnTo>
                  <a:pt x="2487854" y="3499170"/>
                </a:lnTo>
                <a:lnTo>
                  <a:pt x="2493914" y="3624154"/>
                </a:lnTo>
                <a:lnTo>
                  <a:pt x="2459206" y="3625850"/>
                </a:lnTo>
                <a:lnTo>
                  <a:pt x="2451100" y="3448521"/>
                </a:lnTo>
                <a:lnTo>
                  <a:pt x="2490165" y="3446278"/>
                </a:lnTo>
                <a:lnTo>
                  <a:pt x="2564845" y="3566308"/>
                </a:lnTo>
                <a:lnTo>
                  <a:pt x="2559190" y="3443397"/>
                </a:lnTo>
                <a:cubicBezTo>
                  <a:pt x="2559190" y="3443397"/>
                  <a:pt x="2593702" y="3441700"/>
                  <a:pt x="2593702" y="3441700"/>
                </a:cubicBezTo>
                <a:close/>
                <a:moveTo>
                  <a:pt x="1510994" y="3400172"/>
                </a:moveTo>
                <a:lnTo>
                  <a:pt x="1479543" y="3409697"/>
                </a:lnTo>
                <a:lnTo>
                  <a:pt x="1494087" y="3459591"/>
                </a:lnTo>
                <a:lnTo>
                  <a:pt x="1525649" y="3450449"/>
                </a:lnTo>
                <a:lnTo>
                  <a:pt x="1542383" y="3438509"/>
                </a:lnTo>
                <a:cubicBezTo>
                  <a:pt x="1542383" y="3438509"/>
                  <a:pt x="1543298" y="3417481"/>
                  <a:pt x="1543298" y="3417481"/>
                </a:cubicBezTo>
                <a:lnTo>
                  <a:pt x="1531054" y="3400346"/>
                </a:lnTo>
                <a:close/>
                <a:moveTo>
                  <a:pt x="3952387" y="3378203"/>
                </a:moveTo>
                <a:cubicBezTo>
                  <a:pt x="3961381" y="3378180"/>
                  <a:pt x="3971274" y="3379788"/>
                  <a:pt x="3982086" y="3383001"/>
                </a:cubicBezTo>
                <a:cubicBezTo>
                  <a:pt x="3999943" y="3388386"/>
                  <a:pt x="4014323" y="3398042"/>
                  <a:pt x="4023859" y="3411476"/>
                </a:cubicBezTo>
                <a:cubicBezTo>
                  <a:pt x="4033922" y="3424784"/>
                  <a:pt x="4036214" y="3440686"/>
                  <a:pt x="4031462" y="3458948"/>
                </a:cubicBezTo>
                <a:cubicBezTo>
                  <a:pt x="4031462" y="3458948"/>
                  <a:pt x="3996940" y="3448565"/>
                  <a:pt x="3996940" y="3448565"/>
                </a:cubicBezTo>
                <a:cubicBezTo>
                  <a:pt x="3999545" y="3438075"/>
                  <a:pt x="3997161" y="3429505"/>
                  <a:pt x="3990590" y="3422307"/>
                </a:cubicBezTo>
                <a:lnTo>
                  <a:pt x="3970494" y="3411942"/>
                </a:lnTo>
                <a:cubicBezTo>
                  <a:pt x="3961241" y="3408927"/>
                  <a:pt x="3953172" y="3408945"/>
                  <a:pt x="3947121" y="3410928"/>
                </a:cubicBezTo>
                <a:lnTo>
                  <a:pt x="3933321" y="3423582"/>
                </a:lnTo>
                <a:lnTo>
                  <a:pt x="3937715" y="3439780"/>
                </a:lnTo>
                <a:cubicBezTo>
                  <a:pt x="3940718" y="3442885"/>
                  <a:pt x="3947541" y="3447246"/>
                  <a:pt x="3957887" y="3453555"/>
                </a:cubicBezTo>
                <a:lnTo>
                  <a:pt x="3985203" y="3469636"/>
                </a:lnTo>
                <a:cubicBezTo>
                  <a:pt x="3997169" y="3476753"/>
                  <a:pt x="4005704" y="3483725"/>
                  <a:pt x="4010716" y="3490950"/>
                </a:cubicBezTo>
                <a:cubicBezTo>
                  <a:pt x="4018487" y="3501817"/>
                  <a:pt x="4019924" y="3514991"/>
                  <a:pt x="4015332" y="3530265"/>
                </a:cubicBezTo>
                <a:cubicBezTo>
                  <a:pt x="4010732" y="3545834"/>
                  <a:pt x="4000615" y="3556908"/>
                  <a:pt x="3985639" y="3563594"/>
                </a:cubicBezTo>
                <a:cubicBezTo>
                  <a:pt x="3970533" y="3570396"/>
                  <a:pt x="3952141" y="3570405"/>
                  <a:pt x="3930502" y="3563612"/>
                </a:cubicBezTo>
                <a:cubicBezTo>
                  <a:pt x="3908297" y="3556881"/>
                  <a:pt x="3892213" y="3546552"/>
                  <a:pt x="3882532" y="3532382"/>
                </a:cubicBezTo>
                <a:cubicBezTo>
                  <a:pt x="3872942" y="3518338"/>
                  <a:pt x="3871170" y="3502490"/>
                  <a:pt x="3876365" y="3484919"/>
                </a:cubicBezTo>
                <a:lnTo>
                  <a:pt x="3910368" y="3495149"/>
                </a:lnTo>
                <a:lnTo>
                  <a:pt x="3911613" y="3514623"/>
                </a:lnTo>
                <a:cubicBezTo>
                  <a:pt x="3915327" y="3523346"/>
                  <a:pt x="3924244" y="3529681"/>
                  <a:pt x="3938135" y="3534285"/>
                </a:cubicBezTo>
                <a:lnTo>
                  <a:pt x="3959300" y="3537569"/>
                </a:lnTo>
                <a:cubicBezTo>
                  <a:pt x="3970372" y="3537049"/>
                  <a:pt x="3977226" y="3531781"/>
                  <a:pt x="3979992" y="3522359"/>
                </a:cubicBezTo>
                <a:lnTo>
                  <a:pt x="3977005" y="3507040"/>
                </a:lnTo>
                <a:cubicBezTo>
                  <a:pt x="3972833" y="3502472"/>
                  <a:pt x="3965956" y="3497770"/>
                  <a:pt x="3955740" y="3492287"/>
                </a:cubicBezTo>
                <a:lnTo>
                  <a:pt x="3939250" y="3482684"/>
                </a:lnTo>
                <a:cubicBezTo>
                  <a:pt x="3922868" y="3473091"/>
                  <a:pt x="3911819" y="3465266"/>
                  <a:pt x="3906242" y="3458518"/>
                </a:cubicBezTo>
                <a:cubicBezTo>
                  <a:pt x="3897256" y="3446690"/>
                  <a:pt x="3895093" y="3432825"/>
                  <a:pt x="3900251" y="3416187"/>
                </a:cubicBezTo>
                <a:cubicBezTo>
                  <a:pt x="3904614" y="3400617"/>
                  <a:pt x="3914219" y="3389884"/>
                  <a:pt x="3928087" y="3383199"/>
                </a:cubicBezTo>
                <a:cubicBezTo>
                  <a:pt x="3935300" y="3379883"/>
                  <a:pt x="3943394" y="3378227"/>
                  <a:pt x="3952387" y="3378203"/>
                </a:cubicBezTo>
                <a:close/>
                <a:moveTo>
                  <a:pt x="1531689" y="3365539"/>
                </a:moveTo>
                <a:cubicBezTo>
                  <a:pt x="1539031" y="3365803"/>
                  <a:pt x="1545820" y="3367428"/>
                  <a:pt x="1552042" y="3370386"/>
                </a:cubicBezTo>
                <a:cubicBezTo>
                  <a:pt x="1564210" y="3376328"/>
                  <a:pt x="1573349" y="3388260"/>
                  <a:pt x="1578920" y="3406817"/>
                </a:cubicBezTo>
                <a:cubicBezTo>
                  <a:pt x="1584768" y="3426988"/>
                  <a:pt x="1583854" y="3442555"/>
                  <a:pt x="1576495" y="3453803"/>
                </a:cubicBezTo>
                <a:cubicBezTo>
                  <a:pt x="1568998" y="3465114"/>
                  <a:pt x="1556089" y="3473563"/>
                  <a:pt x="1537900" y="3478741"/>
                </a:cubicBezTo>
                <a:lnTo>
                  <a:pt x="1503275" y="3489140"/>
                </a:lnTo>
                <a:lnTo>
                  <a:pt x="1520640" y="3550136"/>
                </a:lnTo>
                <a:lnTo>
                  <a:pt x="1485398" y="3560763"/>
                </a:lnTo>
                <a:lnTo>
                  <a:pt x="1435100" y="3390000"/>
                </a:lnTo>
                <a:lnTo>
                  <a:pt x="1508015" y="3368854"/>
                </a:lnTo>
                <a:cubicBezTo>
                  <a:pt x="1516451" y="3366370"/>
                  <a:pt x="1524347" y="3365274"/>
                  <a:pt x="1531689" y="3365539"/>
                </a:cubicBezTo>
                <a:close/>
                <a:moveTo>
                  <a:pt x="3790186" y="3327400"/>
                </a:moveTo>
                <a:cubicBezTo>
                  <a:pt x="3790186" y="3327400"/>
                  <a:pt x="3825875" y="3336533"/>
                  <a:pt x="3825875" y="3336533"/>
                </a:cubicBezTo>
                <a:lnTo>
                  <a:pt x="3782226" y="3508375"/>
                </a:lnTo>
                <a:lnTo>
                  <a:pt x="3746500" y="3499100"/>
                </a:lnTo>
                <a:close/>
                <a:moveTo>
                  <a:pt x="3582687" y="3314333"/>
                </a:moveTo>
                <a:cubicBezTo>
                  <a:pt x="3582687" y="3314333"/>
                  <a:pt x="3572763" y="3360891"/>
                  <a:pt x="3572763" y="3360891"/>
                </a:cubicBezTo>
                <a:lnTo>
                  <a:pt x="3612119" y="3369066"/>
                </a:lnTo>
                <a:lnTo>
                  <a:pt x="3629907" y="3369809"/>
                </a:lnTo>
                <a:cubicBezTo>
                  <a:pt x="3637493" y="3368238"/>
                  <a:pt x="3642571" y="3362142"/>
                  <a:pt x="3644392" y="3352443"/>
                </a:cubicBezTo>
                <a:cubicBezTo>
                  <a:pt x="3646722" y="3341850"/>
                  <a:pt x="3645063" y="3334625"/>
                  <a:pt x="3639214" y="3329028"/>
                </a:cubicBezTo>
                <a:lnTo>
                  <a:pt x="3622962" y="3322762"/>
                </a:lnTo>
                <a:close/>
                <a:moveTo>
                  <a:pt x="1790159" y="3302000"/>
                </a:moveTo>
                <a:cubicBezTo>
                  <a:pt x="1790159" y="3302000"/>
                  <a:pt x="1830388" y="3474392"/>
                  <a:pt x="1830388" y="3474392"/>
                </a:cubicBezTo>
                <a:lnTo>
                  <a:pt x="1794294" y="3483171"/>
                </a:lnTo>
                <a:lnTo>
                  <a:pt x="1776273" y="3406376"/>
                </a:lnTo>
                <a:lnTo>
                  <a:pt x="1709783" y="3421668"/>
                </a:lnTo>
                <a:lnTo>
                  <a:pt x="1727730" y="3498597"/>
                </a:lnTo>
                <a:lnTo>
                  <a:pt x="1691528" y="3506788"/>
                </a:lnTo>
                <a:lnTo>
                  <a:pt x="1651000" y="3334264"/>
                </a:lnTo>
                <a:lnTo>
                  <a:pt x="1687260" y="3325949"/>
                </a:lnTo>
                <a:lnTo>
                  <a:pt x="1702566" y="3392069"/>
                </a:lnTo>
                <a:lnTo>
                  <a:pt x="1769047" y="3376350"/>
                </a:lnTo>
                <a:lnTo>
                  <a:pt x="1753866" y="3310514"/>
                </a:lnTo>
                <a:close/>
                <a:moveTo>
                  <a:pt x="3553270" y="3276600"/>
                </a:moveTo>
                <a:lnTo>
                  <a:pt x="3636930" y="3293825"/>
                </a:lnTo>
                <a:cubicBezTo>
                  <a:pt x="3648821" y="3296873"/>
                  <a:pt x="3657295" y="3300363"/>
                  <a:pt x="3663461" y="3304352"/>
                </a:cubicBezTo>
                <a:lnTo>
                  <a:pt x="3677259" y="3319658"/>
                </a:lnTo>
                <a:lnTo>
                  <a:pt x="3683000" y="3336168"/>
                </a:lnTo>
                <a:lnTo>
                  <a:pt x="3682375" y="3355227"/>
                </a:lnTo>
                <a:lnTo>
                  <a:pt x="3671000" y="3378304"/>
                </a:lnTo>
                <a:cubicBezTo>
                  <a:pt x="3665158" y="3385388"/>
                  <a:pt x="3656947" y="3389527"/>
                  <a:pt x="3646283" y="3390797"/>
                </a:cubicBezTo>
                <a:lnTo>
                  <a:pt x="3660744" y="3408238"/>
                </a:lnTo>
                <a:cubicBezTo>
                  <a:pt x="3662951" y="3414701"/>
                  <a:pt x="3662342" y="3424193"/>
                  <a:pt x="3659957" y="3436263"/>
                </a:cubicBezTo>
                <a:lnTo>
                  <a:pt x="3657341" y="3448013"/>
                </a:lnTo>
                <a:lnTo>
                  <a:pt x="3654941" y="3464240"/>
                </a:lnTo>
                <a:lnTo>
                  <a:pt x="3659417" y="3475388"/>
                </a:lnTo>
                <a:lnTo>
                  <a:pt x="3658421" y="3479800"/>
                </a:lnTo>
                <a:lnTo>
                  <a:pt x="3618586" y="3471409"/>
                </a:lnTo>
                <a:lnTo>
                  <a:pt x="3618139" y="3461625"/>
                </a:lnTo>
                <a:lnTo>
                  <a:pt x="3619829" y="3446423"/>
                </a:lnTo>
                <a:lnTo>
                  <a:pt x="3622993" y="3430440"/>
                </a:lnTo>
                <a:cubicBezTo>
                  <a:pt x="3625099" y="3419264"/>
                  <a:pt x="3624937" y="3411531"/>
                  <a:pt x="3621804" y="3407222"/>
                </a:cubicBezTo>
                <a:cubicBezTo>
                  <a:pt x="3618957" y="3402481"/>
                  <a:pt x="3612274" y="3399056"/>
                  <a:pt x="3602049" y="3396949"/>
                </a:cubicBezTo>
                <a:lnTo>
                  <a:pt x="3566497" y="3389546"/>
                </a:lnTo>
                <a:lnTo>
                  <a:pt x="3552058" y="3457467"/>
                </a:lnTo>
                <a:lnTo>
                  <a:pt x="3516313" y="3449941"/>
                </a:lnTo>
                <a:close/>
                <a:moveTo>
                  <a:pt x="3334066" y="3274088"/>
                </a:moveTo>
                <a:lnTo>
                  <a:pt x="3327077" y="3321451"/>
                </a:lnTo>
                <a:lnTo>
                  <a:pt x="3366441" y="3327402"/>
                </a:lnTo>
                <a:lnTo>
                  <a:pt x="3384307" y="3326828"/>
                </a:lnTo>
                <a:cubicBezTo>
                  <a:pt x="3391988" y="3324941"/>
                  <a:pt x="3396353" y="3318817"/>
                  <a:pt x="3397911" y="3309093"/>
                </a:cubicBezTo>
                <a:cubicBezTo>
                  <a:pt x="3399323" y="3298394"/>
                  <a:pt x="3397103" y="3290593"/>
                  <a:pt x="3391143" y="3286145"/>
                </a:cubicBezTo>
                <a:lnTo>
                  <a:pt x="3374650" y="3280240"/>
                </a:lnTo>
                <a:close/>
                <a:moveTo>
                  <a:pt x="1928381" y="3263900"/>
                </a:moveTo>
                <a:lnTo>
                  <a:pt x="1960563" y="3438415"/>
                </a:lnTo>
                <a:lnTo>
                  <a:pt x="1924333" y="3444875"/>
                </a:lnTo>
                <a:lnTo>
                  <a:pt x="1892300" y="3270729"/>
                </a:lnTo>
                <a:cubicBezTo>
                  <a:pt x="1892300" y="3270729"/>
                  <a:pt x="1928381" y="3263900"/>
                  <a:pt x="1928381" y="3263900"/>
                </a:cubicBezTo>
                <a:close/>
                <a:moveTo>
                  <a:pt x="2068567" y="3251200"/>
                </a:moveTo>
                <a:lnTo>
                  <a:pt x="2089203" y="3395302"/>
                </a:lnTo>
                <a:cubicBezTo>
                  <a:pt x="2089203" y="3395302"/>
                  <a:pt x="2176334" y="3382734"/>
                  <a:pt x="2176334" y="3382734"/>
                </a:cubicBezTo>
                <a:lnTo>
                  <a:pt x="2181225" y="3414354"/>
                </a:lnTo>
                <a:lnTo>
                  <a:pt x="2057092" y="3432175"/>
                </a:lnTo>
                <a:lnTo>
                  <a:pt x="2032000" y="3256981"/>
                </a:lnTo>
                <a:close/>
                <a:moveTo>
                  <a:pt x="3113665" y="3245161"/>
                </a:moveTo>
                <a:cubicBezTo>
                  <a:pt x="3098849" y="3243950"/>
                  <a:pt x="3086808" y="3248342"/>
                  <a:pt x="3077387" y="3258098"/>
                </a:cubicBezTo>
                <a:cubicBezTo>
                  <a:pt x="3067758" y="3268048"/>
                  <a:pt x="3062176" y="3282744"/>
                  <a:pt x="3060402" y="3302512"/>
                </a:cubicBezTo>
                <a:cubicBezTo>
                  <a:pt x="3058458" y="3321892"/>
                  <a:pt x="3061434" y="3337975"/>
                  <a:pt x="3068903" y="3349180"/>
                </a:cubicBezTo>
                <a:cubicBezTo>
                  <a:pt x="3076291" y="3360712"/>
                  <a:pt x="3087687" y="3366986"/>
                  <a:pt x="3102164" y="3368391"/>
                </a:cubicBezTo>
                <a:cubicBezTo>
                  <a:pt x="3116593" y="3369478"/>
                  <a:pt x="3128739" y="3365343"/>
                  <a:pt x="3137942" y="3355401"/>
                </a:cubicBezTo>
                <a:cubicBezTo>
                  <a:pt x="3147443" y="3345689"/>
                  <a:pt x="3153209" y="3330923"/>
                  <a:pt x="3155032" y="3311049"/>
                </a:cubicBezTo>
                <a:cubicBezTo>
                  <a:pt x="3156790" y="3291510"/>
                  <a:pt x="3154016" y="3275948"/>
                  <a:pt x="3146160" y="3264407"/>
                </a:cubicBezTo>
                <a:cubicBezTo>
                  <a:pt x="3138958" y="3253105"/>
                  <a:pt x="3127763" y="3246548"/>
                  <a:pt x="3113665" y="3245161"/>
                </a:cubicBezTo>
                <a:close/>
                <a:moveTo>
                  <a:pt x="3303088" y="3238500"/>
                </a:moveTo>
                <a:lnTo>
                  <a:pt x="3386777" y="3250812"/>
                </a:lnTo>
                <a:cubicBezTo>
                  <a:pt x="3398918" y="3253246"/>
                  <a:pt x="3407672" y="3255870"/>
                  <a:pt x="3413617" y="3259871"/>
                </a:cubicBezTo>
                <a:lnTo>
                  <a:pt x="3428339" y="3274234"/>
                </a:lnTo>
                <a:lnTo>
                  <a:pt x="3434938" y="3290547"/>
                </a:lnTo>
                <a:lnTo>
                  <a:pt x="3435350" y="3309466"/>
                </a:lnTo>
                <a:lnTo>
                  <a:pt x="3425450" y="3333198"/>
                </a:lnTo>
                <a:cubicBezTo>
                  <a:pt x="3419813" y="3340808"/>
                  <a:pt x="3412059" y="3345209"/>
                  <a:pt x="3401932" y="3347178"/>
                </a:cubicBezTo>
                <a:lnTo>
                  <a:pt x="3416844" y="3363837"/>
                </a:lnTo>
                <a:cubicBezTo>
                  <a:pt x="3419438" y="3370189"/>
                  <a:pt x="3419820" y="3379813"/>
                  <a:pt x="3417829" y="3391861"/>
                </a:cubicBezTo>
                <a:lnTo>
                  <a:pt x="3415991" y="3403690"/>
                </a:lnTo>
                <a:lnTo>
                  <a:pt x="3414441" y="3420076"/>
                </a:lnTo>
                <a:lnTo>
                  <a:pt x="3419835" y="3431167"/>
                </a:lnTo>
                <a:cubicBezTo>
                  <a:pt x="3419835" y="3431167"/>
                  <a:pt x="3419269" y="3435350"/>
                  <a:pt x="3419269" y="3435350"/>
                </a:cubicBezTo>
                <a:lnTo>
                  <a:pt x="3378861" y="3429454"/>
                </a:lnTo>
                <a:lnTo>
                  <a:pt x="3377663" y="3419456"/>
                </a:lnTo>
                <a:lnTo>
                  <a:pt x="3378854" y="3404647"/>
                </a:lnTo>
                <a:lnTo>
                  <a:pt x="3380816" y="3388170"/>
                </a:lnTo>
                <a:cubicBezTo>
                  <a:pt x="3382404" y="3376879"/>
                  <a:pt x="3381669" y="3368722"/>
                  <a:pt x="3378413" y="3364739"/>
                </a:cubicBezTo>
                <a:cubicBezTo>
                  <a:pt x="3375238" y="3360483"/>
                  <a:pt x="3368719" y="3357494"/>
                  <a:pt x="3358371" y="3355936"/>
                </a:cubicBezTo>
                <a:lnTo>
                  <a:pt x="3322557" y="3350495"/>
                </a:lnTo>
                <a:lnTo>
                  <a:pt x="3312510" y="3419475"/>
                </a:lnTo>
                <a:lnTo>
                  <a:pt x="3276600" y="3413952"/>
                </a:lnTo>
                <a:close/>
                <a:moveTo>
                  <a:pt x="2471653" y="3231674"/>
                </a:moveTo>
                <a:lnTo>
                  <a:pt x="2439408" y="3233637"/>
                </a:lnTo>
                <a:cubicBezTo>
                  <a:pt x="2439408" y="3233637"/>
                  <a:pt x="2442076" y="3286057"/>
                  <a:pt x="2442076" y="3286057"/>
                </a:cubicBezTo>
                <a:lnTo>
                  <a:pt x="2475072" y="3284078"/>
                </a:lnTo>
                <a:lnTo>
                  <a:pt x="2493840" y="3276372"/>
                </a:lnTo>
                <a:lnTo>
                  <a:pt x="2499340" y="3255820"/>
                </a:lnTo>
                <a:lnTo>
                  <a:pt x="2491701" y="3236568"/>
                </a:lnTo>
                <a:close/>
                <a:moveTo>
                  <a:pt x="2284283" y="3225800"/>
                </a:moveTo>
                <a:lnTo>
                  <a:pt x="2301875" y="3403139"/>
                </a:lnTo>
                <a:cubicBezTo>
                  <a:pt x="2301875" y="3403139"/>
                  <a:pt x="2265774" y="3406775"/>
                  <a:pt x="2265774" y="3406775"/>
                </a:cubicBezTo>
                <a:lnTo>
                  <a:pt x="2247900" y="3229629"/>
                </a:lnTo>
                <a:close/>
                <a:moveTo>
                  <a:pt x="3115923" y="3213613"/>
                </a:moveTo>
                <a:cubicBezTo>
                  <a:pt x="3141289" y="3215963"/>
                  <a:pt x="3159952" y="3224685"/>
                  <a:pt x="3172122" y="3239770"/>
                </a:cubicBezTo>
                <a:cubicBezTo>
                  <a:pt x="3188027" y="3257249"/>
                  <a:pt x="3194745" y="3282550"/>
                  <a:pt x="3191777" y="3314336"/>
                </a:cubicBezTo>
                <a:cubicBezTo>
                  <a:pt x="3188955" y="3346016"/>
                  <a:pt x="3177913" y="3369470"/>
                  <a:pt x="3158726" y="3384678"/>
                </a:cubicBezTo>
                <a:cubicBezTo>
                  <a:pt x="3144079" y="3397129"/>
                  <a:pt x="3124190" y="3402219"/>
                  <a:pt x="3099083" y="3399869"/>
                </a:cubicBezTo>
                <a:cubicBezTo>
                  <a:pt x="3073879" y="3397739"/>
                  <a:pt x="3055047" y="3389176"/>
                  <a:pt x="3043546" y="3374082"/>
                </a:cubicBezTo>
                <a:cubicBezTo>
                  <a:pt x="3027165" y="3355613"/>
                  <a:pt x="3020535" y="3330508"/>
                  <a:pt x="3023148" y="3299154"/>
                </a:cubicBezTo>
                <a:cubicBezTo>
                  <a:pt x="3026471" y="3266908"/>
                  <a:pt x="3037368" y="3243800"/>
                  <a:pt x="3056547" y="3228918"/>
                </a:cubicBezTo>
                <a:cubicBezTo>
                  <a:pt x="3071169" y="3216662"/>
                  <a:pt x="3090905" y="3211342"/>
                  <a:pt x="3115923" y="3213613"/>
                </a:cubicBezTo>
                <a:close/>
                <a:moveTo>
                  <a:pt x="1317833" y="3212116"/>
                </a:moveTo>
                <a:lnTo>
                  <a:pt x="759399" y="3212300"/>
                </a:lnTo>
                <a:lnTo>
                  <a:pt x="725486" y="3212300"/>
                </a:lnTo>
                <a:cubicBezTo>
                  <a:pt x="708655" y="3271807"/>
                  <a:pt x="653641" y="3273828"/>
                  <a:pt x="604153" y="3275297"/>
                </a:cubicBezTo>
                <a:lnTo>
                  <a:pt x="595110" y="3275664"/>
                </a:lnTo>
                <a:cubicBezTo>
                  <a:pt x="581293" y="3276399"/>
                  <a:pt x="544868" y="3275113"/>
                  <a:pt x="525023" y="3270889"/>
                </a:cubicBezTo>
                <a:cubicBezTo>
                  <a:pt x="503922" y="3267400"/>
                  <a:pt x="489352" y="3258033"/>
                  <a:pt x="481313" y="3243890"/>
                </a:cubicBezTo>
                <a:lnTo>
                  <a:pt x="474530" y="3217626"/>
                </a:lnTo>
                <a:lnTo>
                  <a:pt x="475284" y="3212300"/>
                </a:lnTo>
                <a:lnTo>
                  <a:pt x="71845" y="3212484"/>
                </a:lnTo>
                <a:cubicBezTo>
                  <a:pt x="99729" y="3259869"/>
                  <a:pt x="201719" y="3436922"/>
                  <a:pt x="201719" y="3436922"/>
                </a:cubicBezTo>
                <a:cubicBezTo>
                  <a:pt x="201719" y="3436922"/>
                  <a:pt x="104251" y="3627016"/>
                  <a:pt x="79884" y="3674034"/>
                </a:cubicBezTo>
                <a:cubicBezTo>
                  <a:pt x="79884" y="3674034"/>
                  <a:pt x="1307784" y="3673666"/>
                  <a:pt x="1307784" y="3673666"/>
                </a:cubicBezTo>
                <a:lnTo>
                  <a:pt x="1209060" y="3338111"/>
                </a:lnTo>
                <a:lnTo>
                  <a:pt x="1226393" y="3331866"/>
                </a:lnTo>
                <a:cubicBezTo>
                  <a:pt x="1282915" y="3311112"/>
                  <a:pt x="1340944" y="3291460"/>
                  <a:pt x="1399726" y="3272726"/>
                </a:cubicBezTo>
                <a:cubicBezTo>
                  <a:pt x="1360287" y="3243523"/>
                  <a:pt x="1320345" y="3214320"/>
                  <a:pt x="1317833" y="3212116"/>
                </a:cubicBezTo>
                <a:close/>
                <a:moveTo>
                  <a:pt x="4854830" y="3211198"/>
                </a:moveTo>
                <a:cubicBezTo>
                  <a:pt x="4851313" y="3227544"/>
                  <a:pt x="4847042" y="3241503"/>
                  <a:pt x="4841264" y="3251237"/>
                </a:cubicBezTo>
                <a:cubicBezTo>
                  <a:pt x="4829960" y="3271991"/>
                  <a:pt x="4808859" y="3285766"/>
                  <a:pt x="4782984" y="3289439"/>
                </a:cubicBezTo>
                <a:cubicBezTo>
                  <a:pt x="4757864" y="3293296"/>
                  <a:pt x="4731990" y="3286133"/>
                  <a:pt x="4717420" y="3271991"/>
                </a:cubicBezTo>
                <a:lnTo>
                  <a:pt x="4717420" y="3271440"/>
                </a:lnTo>
                <a:lnTo>
                  <a:pt x="4700086" y="3284480"/>
                </a:lnTo>
                <a:cubicBezTo>
                  <a:pt x="4658637" y="3310193"/>
                  <a:pt x="4617439" y="3287970"/>
                  <a:pt x="4594830" y="3260971"/>
                </a:cubicBezTo>
                <a:cubicBezTo>
                  <a:pt x="4586540" y="3250870"/>
                  <a:pt x="4582019" y="3240401"/>
                  <a:pt x="4579758" y="3230116"/>
                </a:cubicBezTo>
                <a:cubicBezTo>
                  <a:pt x="4561922" y="3236544"/>
                  <a:pt x="4535796" y="3241870"/>
                  <a:pt x="4520222" y="3230116"/>
                </a:cubicBezTo>
                <a:lnTo>
                  <a:pt x="4501130" y="3211382"/>
                </a:lnTo>
                <a:lnTo>
                  <a:pt x="4118793" y="3211382"/>
                </a:lnTo>
                <a:cubicBezTo>
                  <a:pt x="4116281" y="3213586"/>
                  <a:pt x="4078851" y="3243339"/>
                  <a:pt x="4041923" y="3272909"/>
                </a:cubicBezTo>
                <a:cubicBezTo>
                  <a:pt x="4099952" y="3291092"/>
                  <a:pt x="4157228" y="3310561"/>
                  <a:pt x="4212996" y="3331131"/>
                </a:cubicBezTo>
                <a:lnTo>
                  <a:pt x="4230328" y="3338111"/>
                </a:lnTo>
                <a:lnTo>
                  <a:pt x="4132358" y="3672932"/>
                </a:lnTo>
                <a:lnTo>
                  <a:pt x="5339660" y="3672748"/>
                </a:lnTo>
                <a:cubicBezTo>
                  <a:pt x="5315795" y="3625730"/>
                  <a:pt x="5217824" y="3435637"/>
                  <a:pt x="5217824" y="3435637"/>
                </a:cubicBezTo>
                <a:cubicBezTo>
                  <a:pt x="5217824" y="3435637"/>
                  <a:pt x="5320066" y="3258584"/>
                  <a:pt x="5347447" y="3211198"/>
                </a:cubicBezTo>
                <a:lnTo>
                  <a:pt x="4875931" y="3211198"/>
                </a:lnTo>
                <a:close/>
                <a:moveTo>
                  <a:pt x="2476078" y="3200613"/>
                </a:moveTo>
                <a:cubicBezTo>
                  <a:pt x="2493572" y="3199449"/>
                  <a:pt x="2507744" y="3203026"/>
                  <a:pt x="2518376" y="3211632"/>
                </a:cubicBezTo>
                <a:cubicBezTo>
                  <a:pt x="2529580" y="3220239"/>
                  <a:pt x="2535303" y="3234206"/>
                  <a:pt x="2536634" y="3253730"/>
                </a:cubicBezTo>
                <a:cubicBezTo>
                  <a:pt x="2537812" y="3274418"/>
                  <a:pt x="2533515" y="3289855"/>
                  <a:pt x="2524022" y="3299022"/>
                </a:cubicBezTo>
                <a:cubicBezTo>
                  <a:pt x="2514250" y="3308376"/>
                  <a:pt x="2499576" y="3313653"/>
                  <a:pt x="2480458" y="3314655"/>
                </a:cubicBezTo>
                <a:cubicBezTo>
                  <a:pt x="2480458" y="3314655"/>
                  <a:pt x="2443992" y="3316771"/>
                  <a:pt x="2443992" y="3316771"/>
                </a:cubicBezTo>
                <a:lnTo>
                  <a:pt x="2447748" y="3380814"/>
                </a:lnTo>
                <a:lnTo>
                  <a:pt x="2410626" y="3382963"/>
                </a:lnTo>
                <a:lnTo>
                  <a:pt x="2400300" y="3204767"/>
                </a:lnTo>
                <a:close/>
                <a:moveTo>
                  <a:pt x="2761488" y="3200400"/>
                </a:moveTo>
                <a:lnTo>
                  <a:pt x="2814825" y="3201854"/>
                </a:lnTo>
                <a:lnTo>
                  <a:pt x="2842848" y="3342664"/>
                </a:lnTo>
                <a:lnTo>
                  <a:pt x="2879053" y="3203418"/>
                </a:lnTo>
                <a:lnTo>
                  <a:pt x="2932113" y="3205057"/>
                </a:lnTo>
                <a:lnTo>
                  <a:pt x="2926753" y="3382963"/>
                </a:lnTo>
                <a:lnTo>
                  <a:pt x="2892196" y="3381957"/>
                </a:lnTo>
                <a:lnTo>
                  <a:pt x="2895932" y="3261804"/>
                </a:lnTo>
                <a:lnTo>
                  <a:pt x="2896618" y="3247182"/>
                </a:lnTo>
                <a:lnTo>
                  <a:pt x="2897164" y="3232856"/>
                </a:lnTo>
                <a:lnTo>
                  <a:pt x="2859401" y="3381104"/>
                </a:lnTo>
                <a:lnTo>
                  <a:pt x="2823285" y="3380014"/>
                </a:lnTo>
                <a:lnTo>
                  <a:pt x="2794740" y="3229813"/>
                </a:lnTo>
                <a:lnTo>
                  <a:pt x="2794324" y="3244283"/>
                </a:lnTo>
                <a:lnTo>
                  <a:pt x="2793884" y="3258643"/>
                </a:lnTo>
                <a:cubicBezTo>
                  <a:pt x="2793884" y="3258643"/>
                  <a:pt x="2790368" y="3378805"/>
                  <a:pt x="2790368" y="3378805"/>
                </a:cubicBezTo>
                <a:lnTo>
                  <a:pt x="2755900" y="3378112"/>
                </a:lnTo>
                <a:close/>
                <a:moveTo>
                  <a:pt x="2718313" y="3109264"/>
                </a:moveTo>
                <a:cubicBezTo>
                  <a:pt x="2235995" y="3109264"/>
                  <a:pt x="1707455" y="3202015"/>
                  <a:pt x="1259804" y="3364007"/>
                </a:cubicBezTo>
                <a:lnTo>
                  <a:pt x="1420828" y="3914267"/>
                </a:lnTo>
                <a:cubicBezTo>
                  <a:pt x="1821503" y="3773947"/>
                  <a:pt x="2290758" y="3693135"/>
                  <a:pt x="2718564" y="3692951"/>
                </a:cubicBezTo>
                <a:lnTo>
                  <a:pt x="2720825" y="3692951"/>
                </a:lnTo>
                <a:cubicBezTo>
                  <a:pt x="3148380" y="3692768"/>
                  <a:pt x="3617886" y="3773396"/>
                  <a:pt x="4018812" y="3913349"/>
                </a:cubicBezTo>
                <a:cubicBezTo>
                  <a:pt x="4018812" y="3913349"/>
                  <a:pt x="4180338" y="3363824"/>
                  <a:pt x="4180338" y="3363824"/>
                </a:cubicBezTo>
                <a:cubicBezTo>
                  <a:pt x="3733190" y="3202015"/>
                  <a:pt x="3203142" y="3109080"/>
                  <a:pt x="2720825" y="3109264"/>
                </a:cubicBezTo>
                <a:close/>
                <a:moveTo>
                  <a:pt x="3537499" y="2923946"/>
                </a:moveTo>
                <a:cubicBezTo>
                  <a:pt x="3542272" y="2948557"/>
                  <a:pt x="3544282" y="2975189"/>
                  <a:pt x="3542272" y="3003289"/>
                </a:cubicBezTo>
                <a:cubicBezTo>
                  <a:pt x="3541519" y="3024043"/>
                  <a:pt x="3533982" y="3040941"/>
                  <a:pt x="3519664" y="3052695"/>
                </a:cubicBezTo>
                <a:cubicBezTo>
                  <a:pt x="3484997" y="3081163"/>
                  <a:pt x="3421442" y="3070694"/>
                  <a:pt x="3364920" y="3061878"/>
                </a:cubicBezTo>
                <a:cubicBezTo>
                  <a:pt x="3345577" y="3058940"/>
                  <a:pt x="3327239" y="3056001"/>
                  <a:pt x="3313171" y="3055083"/>
                </a:cubicBezTo>
                <a:cubicBezTo>
                  <a:pt x="3281268" y="3053430"/>
                  <a:pt x="3242833" y="3079694"/>
                  <a:pt x="3218466" y="3098060"/>
                </a:cubicBezTo>
                <a:cubicBezTo>
                  <a:pt x="3339046" y="3112386"/>
                  <a:pt x="3459374" y="3131304"/>
                  <a:pt x="3578446" y="3154813"/>
                </a:cubicBezTo>
                <a:cubicBezTo>
                  <a:pt x="3595026" y="3145079"/>
                  <a:pt x="3618890" y="3128182"/>
                  <a:pt x="3624668" y="3121386"/>
                </a:cubicBezTo>
                <a:cubicBezTo>
                  <a:pt x="3647277" y="3094754"/>
                  <a:pt x="3659586" y="3047369"/>
                  <a:pt x="3665112" y="3006595"/>
                </a:cubicBezTo>
                <a:lnTo>
                  <a:pt x="3647779" y="3006044"/>
                </a:lnTo>
                <a:cubicBezTo>
                  <a:pt x="3625422" y="3001453"/>
                  <a:pt x="3606832" y="2984188"/>
                  <a:pt x="3601055" y="2962883"/>
                </a:cubicBezTo>
                <a:lnTo>
                  <a:pt x="3599799" y="2957006"/>
                </a:lnTo>
                <a:lnTo>
                  <a:pt x="3594021" y="2937170"/>
                </a:lnTo>
                <a:cubicBezTo>
                  <a:pt x="3573171" y="2942496"/>
                  <a:pt x="3553326" y="2938088"/>
                  <a:pt x="3537499" y="2923946"/>
                </a:cubicBezTo>
                <a:close/>
                <a:moveTo>
                  <a:pt x="2042817" y="2750015"/>
                </a:moveTo>
                <a:cubicBezTo>
                  <a:pt x="2000112" y="2794095"/>
                  <a:pt x="1925754" y="2880785"/>
                  <a:pt x="1934044" y="3001453"/>
                </a:cubicBezTo>
                <a:cubicBezTo>
                  <a:pt x="1934546" y="3013942"/>
                  <a:pt x="1938314" y="3018350"/>
                  <a:pt x="1941831" y="3020921"/>
                </a:cubicBezTo>
                <a:cubicBezTo>
                  <a:pt x="1961677" y="3037818"/>
                  <a:pt x="2020459" y="3027900"/>
                  <a:pt x="2063164" y="3021289"/>
                </a:cubicBezTo>
                <a:cubicBezTo>
                  <a:pt x="2083764" y="3017983"/>
                  <a:pt x="2103106" y="3014860"/>
                  <a:pt x="2119184" y="3013942"/>
                </a:cubicBezTo>
                <a:cubicBezTo>
                  <a:pt x="2190526" y="3010085"/>
                  <a:pt x="2243029" y="3059674"/>
                  <a:pt x="2262874" y="3078225"/>
                </a:cubicBezTo>
                <a:lnTo>
                  <a:pt x="2266391" y="3081531"/>
                </a:lnTo>
                <a:lnTo>
                  <a:pt x="2277193" y="3092183"/>
                </a:lnTo>
                <a:cubicBezTo>
                  <a:pt x="2357077" y="3083367"/>
                  <a:pt x="2437212" y="3077306"/>
                  <a:pt x="2516342" y="3073266"/>
                </a:cubicBezTo>
                <a:lnTo>
                  <a:pt x="2498255" y="3073449"/>
                </a:lnTo>
                <a:cubicBezTo>
                  <a:pt x="2320903" y="3021289"/>
                  <a:pt x="2163396" y="2906682"/>
                  <a:pt x="2042817" y="2750015"/>
                </a:cubicBezTo>
                <a:close/>
                <a:moveTo>
                  <a:pt x="3390543" y="2748362"/>
                </a:moveTo>
                <a:cubicBezTo>
                  <a:pt x="3269964" y="2905396"/>
                  <a:pt x="3112457" y="3020370"/>
                  <a:pt x="2934351" y="3073082"/>
                </a:cubicBezTo>
                <a:lnTo>
                  <a:pt x="2920786" y="3073082"/>
                </a:lnTo>
                <a:cubicBezTo>
                  <a:pt x="2999162" y="3076939"/>
                  <a:pt x="3078544" y="3083184"/>
                  <a:pt x="3158428" y="3091449"/>
                </a:cubicBezTo>
                <a:lnTo>
                  <a:pt x="3171742" y="3078041"/>
                </a:lnTo>
                <a:cubicBezTo>
                  <a:pt x="3191838" y="3059307"/>
                  <a:pt x="3244340" y="3009718"/>
                  <a:pt x="3315684" y="3013575"/>
                </a:cubicBezTo>
                <a:cubicBezTo>
                  <a:pt x="3332012" y="3014677"/>
                  <a:pt x="3351104" y="3017615"/>
                  <a:pt x="3371702" y="3020921"/>
                </a:cubicBezTo>
                <a:cubicBezTo>
                  <a:pt x="3414408" y="3027533"/>
                  <a:pt x="3472939" y="3037451"/>
                  <a:pt x="3493287" y="3020554"/>
                </a:cubicBezTo>
                <a:cubicBezTo>
                  <a:pt x="3496050" y="3017983"/>
                  <a:pt x="3500321" y="3013575"/>
                  <a:pt x="3500823" y="3001085"/>
                </a:cubicBezTo>
                <a:cubicBezTo>
                  <a:pt x="3509113" y="2878765"/>
                  <a:pt x="3432746" y="2792075"/>
                  <a:pt x="3390543" y="2748362"/>
                </a:cubicBezTo>
                <a:close/>
                <a:moveTo>
                  <a:pt x="1950121" y="2607308"/>
                </a:moveTo>
                <a:lnTo>
                  <a:pt x="1948112" y="2608961"/>
                </a:lnTo>
                <a:cubicBezTo>
                  <a:pt x="1893600" y="2660938"/>
                  <a:pt x="1815474" y="2735506"/>
                  <a:pt x="1780556" y="2869949"/>
                </a:cubicBezTo>
                <a:cubicBezTo>
                  <a:pt x="1813464" y="2888866"/>
                  <a:pt x="1859184" y="2991535"/>
                  <a:pt x="1850392" y="3046818"/>
                </a:cubicBezTo>
                <a:cubicBezTo>
                  <a:pt x="1847378" y="3065919"/>
                  <a:pt x="1838836" y="3079694"/>
                  <a:pt x="1826276" y="3088326"/>
                </a:cubicBezTo>
                <a:cubicBezTo>
                  <a:pt x="1816479" y="3094754"/>
                  <a:pt x="1805426" y="3096775"/>
                  <a:pt x="1794624" y="3096958"/>
                </a:cubicBezTo>
                <a:cubicBezTo>
                  <a:pt x="1799397" y="3106325"/>
                  <a:pt x="1804170" y="3114590"/>
                  <a:pt x="1810199" y="3121753"/>
                </a:cubicBezTo>
                <a:cubicBezTo>
                  <a:pt x="1821754" y="3135344"/>
                  <a:pt x="1840092" y="3147834"/>
                  <a:pt x="1855416" y="3156282"/>
                </a:cubicBezTo>
                <a:cubicBezTo>
                  <a:pt x="1975493" y="3132406"/>
                  <a:pt x="2096826" y="3113121"/>
                  <a:pt x="2218159" y="3098611"/>
                </a:cubicBezTo>
                <a:cubicBezTo>
                  <a:pt x="2191782" y="3079327"/>
                  <a:pt x="2151840" y="3053797"/>
                  <a:pt x="2121444" y="3055450"/>
                </a:cubicBezTo>
                <a:cubicBezTo>
                  <a:pt x="2107126" y="3056185"/>
                  <a:pt x="2089290" y="3059307"/>
                  <a:pt x="2069947" y="3062246"/>
                </a:cubicBezTo>
                <a:cubicBezTo>
                  <a:pt x="2013677" y="3071062"/>
                  <a:pt x="1949619" y="3081714"/>
                  <a:pt x="1915204" y="3053063"/>
                </a:cubicBezTo>
                <a:cubicBezTo>
                  <a:pt x="1901136" y="3041308"/>
                  <a:pt x="1893600" y="3024411"/>
                  <a:pt x="1893097" y="3003657"/>
                </a:cubicBezTo>
                <a:cubicBezTo>
                  <a:pt x="1882546" y="2860949"/>
                  <a:pt x="1971976" y="2762688"/>
                  <a:pt x="2017696" y="2716221"/>
                </a:cubicBezTo>
                <a:cubicBezTo>
                  <a:pt x="1993329" y="2681692"/>
                  <a:pt x="1970469" y="2645694"/>
                  <a:pt x="1950121" y="2607308"/>
                </a:cubicBezTo>
                <a:close/>
                <a:moveTo>
                  <a:pt x="3483490" y="2605287"/>
                </a:moveTo>
                <a:cubicBezTo>
                  <a:pt x="3462137" y="2643673"/>
                  <a:pt x="3440031" y="2680039"/>
                  <a:pt x="3415664" y="2714384"/>
                </a:cubicBezTo>
                <a:cubicBezTo>
                  <a:pt x="3425210" y="2724119"/>
                  <a:pt x="3437016" y="2736424"/>
                  <a:pt x="3449326" y="2751301"/>
                </a:cubicBezTo>
                <a:cubicBezTo>
                  <a:pt x="3454852" y="2729261"/>
                  <a:pt x="3470176" y="2707221"/>
                  <a:pt x="3500823" y="2690324"/>
                </a:cubicBezTo>
                <a:cubicBezTo>
                  <a:pt x="3515644" y="2681876"/>
                  <a:pt x="3531722" y="2676182"/>
                  <a:pt x="3548050" y="2671223"/>
                </a:cubicBezTo>
                <a:cubicBezTo>
                  <a:pt x="3526698" y="2646796"/>
                  <a:pt x="3505345" y="2626409"/>
                  <a:pt x="3487007" y="2608593"/>
                </a:cubicBezTo>
                <a:close/>
                <a:moveTo>
                  <a:pt x="1044771" y="2551474"/>
                </a:moveTo>
                <a:cubicBezTo>
                  <a:pt x="1031205" y="2584901"/>
                  <a:pt x="1019148" y="2611716"/>
                  <a:pt x="1004829" y="2628980"/>
                </a:cubicBezTo>
                <a:cubicBezTo>
                  <a:pt x="978201" y="2660754"/>
                  <a:pt x="908365" y="2705752"/>
                  <a:pt x="850085" y="2700977"/>
                </a:cubicBezTo>
                <a:cubicBezTo>
                  <a:pt x="842549" y="2736608"/>
                  <a:pt x="813660" y="2768198"/>
                  <a:pt x="773969" y="2784177"/>
                </a:cubicBezTo>
                <a:cubicBezTo>
                  <a:pt x="737042" y="2799054"/>
                  <a:pt x="690317" y="2795748"/>
                  <a:pt x="641834" y="2790238"/>
                </a:cubicBezTo>
                <a:cubicBezTo>
                  <a:pt x="611689" y="2786932"/>
                  <a:pt x="588076" y="2795197"/>
                  <a:pt x="582549" y="2799789"/>
                </a:cubicBezTo>
                <a:lnTo>
                  <a:pt x="579284" y="2815216"/>
                </a:lnTo>
                <a:cubicBezTo>
                  <a:pt x="575516" y="2830828"/>
                  <a:pt x="570994" y="2852500"/>
                  <a:pt x="567728" y="2876010"/>
                </a:cubicBezTo>
                <a:lnTo>
                  <a:pt x="566975" y="2891621"/>
                </a:lnTo>
                <a:cubicBezTo>
                  <a:pt x="566975" y="2923211"/>
                  <a:pt x="576018" y="2959944"/>
                  <a:pt x="582298" y="2966924"/>
                </a:cubicBezTo>
                <a:cubicBezTo>
                  <a:pt x="589834" y="2974638"/>
                  <a:pt x="614704" y="2995575"/>
                  <a:pt x="636810" y="3014309"/>
                </a:cubicBezTo>
                <a:lnTo>
                  <a:pt x="675998" y="3047553"/>
                </a:lnTo>
                <a:lnTo>
                  <a:pt x="682027" y="3052512"/>
                </a:lnTo>
                <a:cubicBezTo>
                  <a:pt x="702626" y="3069776"/>
                  <a:pt x="730510" y="3093469"/>
                  <a:pt x="730510" y="3167486"/>
                </a:cubicBezTo>
                <a:lnTo>
                  <a:pt x="730510" y="3170975"/>
                </a:lnTo>
                <a:lnTo>
                  <a:pt x="1331398" y="3170792"/>
                </a:lnTo>
                <a:lnTo>
                  <a:pt x="1447958" y="3258033"/>
                </a:lnTo>
                <a:cubicBezTo>
                  <a:pt x="1563011" y="3223320"/>
                  <a:pt x="1681581" y="3193015"/>
                  <a:pt x="1802411" y="3167669"/>
                </a:cubicBezTo>
                <a:cubicBezTo>
                  <a:pt x="1792112" y="3159588"/>
                  <a:pt x="1778296" y="3148936"/>
                  <a:pt x="1778296" y="3148936"/>
                </a:cubicBezTo>
                <a:cubicBezTo>
                  <a:pt x="1764982" y="3132406"/>
                  <a:pt x="1754180" y="3111468"/>
                  <a:pt x="1746141" y="3089061"/>
                </a:cubicBezTo>
                <a:lnTo>
                  <a:pt x="1727552" y="3084837"/>
                </a:lnTo>
                <a:lnTo>
                  <a:pt x="1711223" y="3082449"/>
                </a:lnTo>
                <a:cubicBezTo>
                  <a:pt x="1673291" y="3077490"/>
                  <a:pt x="1615764" y="3070327"/>
                  <a:pt x="1608731" y="3016330"/>
                </a:cubicBezTo>
                <a:lnTo>
                  <a:pt x="1604963" y="2994106"/>
                </a:lnTo>
                <a:lnTo>
                  <a:pt x="1601446" y="2994473"/>
                </a:lnTo>
                <a:cubicBezTo>
                  <a:pt x="1568538" y="3002922"/>
                  <a:pt x="1540905" y="2992637"/>
                  <a:pt x="1490914" y="2966005"/>
                </a:cubicBezTo>
                <a:cubicBezTo>
                  <a:pt x="1463784" y="2951679"/>
                  <a:pt x="1444692" y="2935517"/>
                  <a:pt x="1427610" y="2920456"/>
                </a:cubicBezTo>
                <a:cubicBezTo>
                  <a:pt x="1411282" y="2906131"/>
                  <a:pt x="1397466" y="2893825"/>
                  <a:pt x="1378625" y="2886295"/>
                </a:cubicBezTo>
                <a:lnTo>
                  <a:pt x="1325620" y="2865724"/>
                </a:lnTo>
                <a:cubicBezTo>
                  <a:pt x="1291958" y="2853602"/>
                  <a:pt x="1256790" y="2841113"/>
                  <a:pt x="1227649" y="2825502"/>
                </a:cubicBezTo>
                <a:lnTo>
                  <a:pt x="1223128" y="2822930"/>
                </a:lnTo>
                <a:cubicBezTo>
                  <a:pt x="1190471" y="2805666"/>
                  <a:pt x="1145505" y="2781789"/>
                  <a:pt x="1136210" y="2738628"/>
                </a:cubicBezTo>
                <a:lnTo>
                  <a:pt x="1134200" y="2723017"/>
                </a:lnTo>
                <a:cubicBezTo>
                  <a:pt x="1134200" y="2701895"/>
                  <a:pt x="1143244" y="2679672"/>
                  <a:pt x="1160828" y="2656530"/>
                </a:cubicBezTo>
                <a:cubicBezTo>
                  <a:pt x="1200268" y="2605655"/>
                  <a:pt x="1216848" y="2588390"/>
                  <a:pt x="1229408" y="2580309"/>
                </a:cubicBezTo>
                <a:lnTo>
                  <a:pt x="1213582" y="2582146"/>
                </a:lnTo>
                <a:cubicBezTo>
                  <a:pt x="1141737" y="2594268"/>
                  <a:pt x="1094510" y="2573330"/>
                  <a:pt x="1049041" y="2552943"/>
                </a:cubicBezTo>
                <a:close/>
                <a:moveTo>
                  <a:pt x="4136377" y="2500966"/>
                </a:moveTo>
                <a:lnTo>
                  <a:pt x="4129846" y="2507945"/>
                </a:lnTo>
                <a:lnTo>
                  <a:pt x="4126078" y="2509965"/>
                </a:lnTo>
                <a:cubicBezTo>
                  <a:pt x="4078097" y="2560106"/>
                  <a:pt x="4103469" y="2603451"/>
                  <a:pt x="4119546" y="2630633"/>
                </a:cubicBezTo>
                <a:lnTo>
                  <a:pt x="4124822" y="2640367"/>
                </a:lnTo>
                <a:lnTo>
                  <a:pt x="4136377" y="2653775"/>
                </a:lnTo>
                <a:cubicBezTo>
                  <a:pt x="4151450" y="2668835"/>
                  <a:pt x="4176822" y="2694365"/>
                  <a:pt x="4157730" y="2742669"/>
                </a:cubicBezTo>
                <a:cubicBezTo>
                  <a:pt x="4133865" y="2802544"/>
                  <a:pt x="4037653" y="2801625"/>
                  <a:pt x="3991180" y="2801258"/>
                </a:cubicBezTo>
                <a:lnTo>
                  <a:pt x="3982638" y="2801258"/>
                </a:lnTo>
                <a:cubicBezTo>
                  <a:pt x="3951740" y="2801258"/>
                  <a:pt x="3869344" y="2825134"/>
                  <a:pt x="3823624" y="2844603"/>
                </a:cubicBezTo>
                <a:cubicBezTo>
                  <a:pt x="3793731" y="2857092"/>
                  <a:pt x="3760320" y="2907049"/>
                  <a:pt x="3736204" y="2943047"/>
                </a:cubicBezTo>
                <a:lnTo>
                  <a:pt x="3711837" y="2978678"/>
                </a:lnTo>
                <a:lnTo>
                  <a:pt x="3709828" y="2980331"/>
                </a:lnTo>
                <a:cubicBezTo>
                  <a:pt x="3706813" y="3031023"/>
                  <a:pt x="3692746" y="3105040"/>
                  <a:pt x="3656572" y="3148568"/>
                </a:cubicBezTo>
                <a:lnTo>
                  <a:pt x="3635470" y="3166935"/>
                </a:lnTo>
                <a:cubicBezTo>
                  <a:pt x="3757808" y="3192648"/>
                  <a:pt x="3877885" y="3223320"/>
                  <a:pt x="3993943" y="3258033"/>
                </a:cubicBezTo>
                <a:lnTo>
                  <a:pt x="4105228" y="3170057"/>
                </a:lnTo>
                <a:lnTo>
                  <a:pt x="4487565" y="3170057"/>
                </a:lnTo>
                <a:cubicBezTo>
                  <a:pt x="4487565" y="3170057"/>
                  <a:pt x="4486811" y="3160507"/>
                  <a:pt x="4486811" y="3160507"/>
                </a:cubicBezTo>
                <a:cubicBezTo>
                  <a:pt x="4486811" y="3112019"/>
                  <a:pt x="4549362" y="3038369"/>
                  <a:pt x="4606386" y="3005126"/>
                </a:cubicBezTo>
                <a:cubicBezTo>
                  <a:pt x="4639294" y="2985841"/>
                  <a:pt x="4653864" y="2949292"/>
                  <a:pt x="4649342" y="2896396"/>
                </a:cubicBezTo>
                <a:cubicBezTo>
                  <a:pt x="4646579" y="2866275"/>
                  <a:pt x="4622714" y="2836522"/>
                  <a:pt x="4613420" y="2833216"/>
                </a:cubicBezTo>
                <a:cubicBezTo>
                  <a:pt x="4597845" y="2828073"/>
                  <a:pt x="4544086" y="2818522"/>
                  <a:pt x="4505400" y="2815400"/>
                </a:cubicBezTo>
                <a:cubicBezTo>
                  <a:pt x="4482038" y="2813563"/>
                  <a:pt x="4397884" y="2800523"/>
                  <a:pt x="4285846" y="2714568"/>
                </a:cubicBezTo>
                <a:cubicBezTo>
                  <a:pt x="4211237" y="2657265"/>
                  <a:pt x="4161498" y="2563779"/>
                  <a:pt x="4136377" y="2500966"/>
                </a:cubicBezTo>
                <a:close/>
                <a:moveTo>
                  <a:pt x="1514182" y="2294618"/>
                </a:moveTo>
                <a:cubicBezTo>
                  <a:pt x="1500083" y="2291083"/>
                  <a:pt x="1485136" y="2292506"/>
                  <a:pt x="1472325" y="2295445"/>
                </a:cubicBezTo>
                <a:cubicBezTo>
                  <a:pt x="1406509" y="2310321"/>
                  <a:pt x="1250760" y="2327035"/>
                  <a:pt x="1173138" y="2308118"/>
                </a:cubicBezTo>
                <a:lnTo>
                  <a:pt x="1161331" y="2321158"/>
                </a:lnTo>
                <a:cubicBezTo>
                  <a:pt x="1144249" y="2342279"/>
                  <a:pt x="1129176" y="2365605"/>
                  <a:pt x="1114857" y="2391685"/>
                </a:cubicBezTo>
                <a:cubicBezTo>
                  <a:pt x="1092249" y="2434479"/>
                  <a:pt x="1075418" y="2475436"/>
                  <a:pt x="1060346" y="2512720"/>
                </a:cubicBezTo>
                <a:lnTo>
                  <a:pt x="1065621" y="2515108"/>
                </a:lnTo>
                <a:cubicBezTo>
                  <a:pt x="1107572" y="2533658"/>
                  <a:pt x="1147012" y="2551474"/>
                  <a:pt x="1207050" y="2541372"/>
                </a:cubicBezTo>
                <a:cubicBezTo>
                  <a:pt x="1263572" y="2531821"/>
                  <a:pt x="1280654" y="2549821"/>
                  <a:pt x="1285930" y="2566534"/>
                </a:cubicBezTo>
                <a:cubicBezTo>
                  <a:pt x="1292712" y="2586003"/>
                  <a:pt x="1265079" y="2609144"/>
                  <a:pt x="1257292" y="2612818"/>
                </a:cubicBezTo>
                <a:cubicBezTo>
                  <a:pt x="1252016" y="2618144"/>
                  <a:pt x="1243224" y="2617593"/>
                  <a:pt x="1193736" y="2681876"/>
                </a:cubicBezTo>
                <a:cubicBezTo>
                  <a:pt x="1179418" y="2700793"/>
                  <a:pt x="1173640" y="2716588"/>
                  <a:pt x="1176654" y="2729812"/>
                </a:cubicBezTo>
                <a:cubicBezTo>
                  <a:pt x="1181930" y="2754056"/>
                  <a:pt x="1216848" y="2772790"/>
                  <a:pt x="1242471" y="2786197"/>
                </a:cubicBezTo>
                <a:lnTo>
                  <a:pt x="1246992" y="2788585"/>
                </a:lnTo>
                <a:cubicBezTo>
                  <a:pt x="1273620" y="2802911"/>
                  <a:pt x="1307282" y="2815033"/>
                  <a:pt x="1339688" y="2826604"/>
                </a:cubicBezTo>
                <a:lnTo>
                  <a:pt x="1395456" y="2847725"/>
                </a:lnTo>
                <a:cubicBezTo>
                  <a:pt x="1419572" y="2858010"/>
                  <a:pt x="1437407" y="2873989"/>
                  <a:pt x="1455243" y="2889050"/>
                </a:cubicBezTo>
                <a:cubicBezTo>
                  <a:pt x="1471069" y="2903008"/>
                  <a:pt x="1487649" y="2916967"/>
                  <a:pt x="1510509" y="2929272"/>
                </a:cubicBezTo>
                <a:cubicBezTo>
                  <a:pt x="1560499" y="2955904"/>
                  <a:pt x="1575320" y="2958291"/>
                  <a:pt x="1591397" y="2954434"/>
                </a:cubicBezTo>
                <a:lnTo>
                  <a:pt x="1598431" y="2952781"/>
                </a:lnTo>
                <a:cubicBezTo>
                  <a:pt x="1629832" y="2941394"/>
                  <a:pt x="1627320" y="2910171"/>
                  <a:pt x="1645156" y="2982535"/>
                </a:cubicBezTo>
                <a:cubicBezTo>
                  <a:pt x="1646914" y="2990249"/>
                  <a:pt x="1648422" y="2999432"/>
                  <a:pt x="1649929" y="3010820"/>
                </a:cubicBezTo>
                <a:cubicBezTo>
                  <a:pt x="1652441" y="3031757"/>
                  <a:pt x="1679320" y="3036533"/>
                  <a:pt x="1716499" y="3041308"/>
                </a:cubicBezTo>
                <a:lnTo>
                  <a:pt x="1734334" y="3044063"/>
                </a:lnTo>
                <a:lnTo>
                  <a:pt x="1747146" y="3046634"/>
                </a:lnTo>
                <a:lnTo>
                  <a:pt x="1762721" y="3050308"/>
                </a:lnTo>
                <a:cubicBezTo>
                  <a:pt x="1777793" y="3054165"/>
                  <a:pt x="1796131" y="3058205"/>
                  <a:pt x="1803416" y="3053614"/>
                </a:cubicBezTo>
                <a:lnTo>
                  <a:pt x="1809445" y="3039839"/>
                </a:lnTo>
                <a:lnTo>
                  <a:pt x="1810199" y="3030288"/>
                </a:lnTo>
                <a:cubicBezTo>
                  <a:pt x="1810199" y="2988045"/>
                  <a:pt x="1775030" y="2919722"/>
                  <a:pt x="1761967" y="2907416"/>
                </a:cubicBezTo>
                <a:lnTo>
                  <a:pt x="1740866" y="2902090"/>
                </a:lnTo>
                <a:cubicBezTo>
                  <a:pt x="1725542" y="2896947"/>
                  <a:pt x="1705948" y="2887764"/>
                  <a:pt x="1681832" y="2867928"/>
                </a:cubicBezTo>
                <a:cubicBezTo>
                  <a:pt x="1647668" y="2839093"/>
                  <a:pt x="1609233" y="2820543"/>
                  <a:pt x="1572306" y="2815584"/>
                </a:cubicBezTo>
                <a:cubicBezTo>
                  <a:pt x="1534122" y="2810074"/>
                  <a:pt x="1484383" y="2792809"/>
                  <a:pt x="1411282" y="2760117"/>
                </a:cubicBezTo>
                <a:cubicBezTo>
                  <a:pt x="1383649" y="2747628"/>
                  <a:pt x="1366567" y="2731098"/>
                  <a:pt x="1360789" y="2711262"/>
                </a:cubicBezTo>
                <a:lnTo>
                  <a:pt x="1358780" y="2695651"/>
                </a:lnTo>
                <a:cubicBezTo>
                  <a:pt x="1358780" y="2674162"/>
                  <a:pt x="1370084" y="2656346"/>
                  <a:pt x="1375359" y="2648816"/>
                </a:cubicBezTo>
                <a:cubicBezTo>
                  <a:pt x="1384403" y="2636327"/>
                  <a:pt x="1462779" y="2592798"/>
                  <a:pt x="1474837" y="2584717"/>
                </a:cubicBezTo>
                <a:cubicBezTo>
                  <a:pt x="1527591" y="2556433"/>
                  <a:pt x="1613755" y="2464233"/>
                  <a:pt x="1608982" y="2433928"/>
                </a:cubicBezTo>
                <a:cubicBezTo>
                  <a:pt x="1606721" y="2420888"/>
                  <a:pt x="1587880" y="2387828"/>
                  <a:pt x="1570798" y="2358442"/>
                </a:cubicBezTo>
                <a:lnTo>
                  <a:pt x="1550953" y="2323545"/>
                </a:lnTo>
                <a:cubicBezTo>
                  <a:pt x="1541532" y="2306648"/>
                  <a:pt x="1528281" y="2298154"/>
                  <a:pt x="1514182" y="2294618"/>
                </a:cubicBezTo>
                <a:close/>
                <a:moveTo>
                  <a:pt x="3834175" y="2188162"/>
                </a:moveTo>
                <a:cubicBezTo>
                  <a:pt x="3828083" y="2186669"/>
                  <a:pt x="3822745" y="2186623"/>
                  <a:pt x="3817595" y="2188735"/>
                </a:cubicBezTo>
                <a:cubicBezTo>
                  <a:pt x="3806040" y="2193327"/>
                  <a:pt x="3793731" y="2210224"/>
                  <a:pt x="3782426" y="2236305"/>
                </a:cubicBezTo>
                <a:cubicBezTo>
                  <a:pt x="3747257" y="2318770"/>
                  <a:pt x="3749267" y="2401052"/>
                  <a:pt x="3786948" y="2455600"/>
                </a:cubicBezTo>
                <a:cubicBezTo>
                  <a:pt x="3803276" y="2478742"/>
                  <a:pt x="3821615" y="2498211"/>
                  <a:pt x="3838948" y="2516577"/>
                </a:cubicBezTo>
                <a:cubicBezTo>
                  <a:pt x="3865827" y="2545229"/>
                  <a:pt x="3891199" y="2572044"/>
                  <a:pt x="3900996" y="2605655"/>
                </a:cubicBezTo>
                <a:cubicBezTo>
                  <a:pt x="3907779" y="2631368"/>
                  <a:pt x="3899740" y="2649183"/>
                  <a:pt x="3891450" y="2659836"/>
                </a:cubicBezTo>
                <a:cubicBezTo>
                  <a:pt x="3866581" y="2692528"/>
                  <a:pt x="3811064" y="2697671"/>
                  <a:pt x="3779914" y="2697671"/>
                </a:cubicBezTo>
                <a:lnTo>
                  <a:pt x="3745750" y="2696753"/>
                </a:lnTo>
                <a:cubicBezTo>
                  <a:pt x="3711084" y="2695100"/>
                  <a:pt x="3666620" y="2693630"/>
                  <a:pt x="3622407" y="2698406"/>
                </a:cubicBezTo>
                <a:cubicBezTo>
                  <a:pt x="3610852" y="2700242"/>
                  <a:pt x="3590755" y="2701895"/>
                  <a:pt x="3576436" y="2706303"/>
                </a:cubicBezTo>
                <a:cubicBezTo>
                  <a:pt x="3556842" y="2710711"/>
                  <a:pt x="3538002" y="2717323"/>
                  <a:pt x="3520920" y="2726690"/>
                </a:cubicBezTo>
                <a:cubicBezTo>
                  <a:pt x="3493287" y="2741934"/>
                  <a:pt x="3482736" y="2761770"/>
                  <a:pt x="3491026" y="2783993"/>
                </a:cubicBezTo>
                <a:cubicBezTo>
                  <a:pt x="3497306" y="2802911"/>
                  <a:pt x="3514137" y="2812829"/>
                  <a:pt x="3518910" y="2811727"/>
                </a:cubicBezTo>
                <a:lnTo>
                  <a:pt x="3528205" y="2810441"/>
                </a:lnTo>
                <a:lnTo>
                  <a:pt x="3528205" y="2810257"/>
                </a:lnTo>
                <a:cubicBezTo>
                  <a:pt x="3568146" y="2806217"/>
                  <a:pt x="3586234" y="2804748"/>
                  <a:pt x="3560610" y="2851582"/>
                </a:cubicBezTo>
                <a:lnTo>
                  <a:pt x="3551818" y="2868847"/>
                </a:lnTo>
                <a:cubicBezTo>
                  <a:pt x="3547045" y="2878214"/>
                  <a:pt x="3557847" y="2888866"/>
                  <a:pt x="3567896" y="2895294"/>
                </a:cubicBezTo>
                <a:cubicBezTo>
                  <a:pt x="3571664" y="2897498"/>
                  <a:pt x="3577692" y="2899886"/>
                  <a:pt x="3589499" y="2895294"/>
                </a:cubicBezTo>
                <a:lnTo>
                  <a:pt x="3589248" y="2895294"/>
                </a:lnTo>
                <a:cubicBezTo>
                  <a:pt x="3630195" y="2866092"/>
                  <a:pt x="3623664" y="2884274"/>
                  <a:pt x="3631200" y="2918436"/>
                </a:cubicBezTo>
                <a:lnTo>
                  <a:pt x="3641499" y="2952230"/>
                </a:lnTo>
                <a:lnTo>
                  <a:pt x="3656069" y="2965271"/>
                </a:lnTo>
                <a:lnTo>
                  <a:pt x="3668881" y="2962516"/>
                </a:lnTo>
                <a:cubicBezTo>
                  <a:pt x="3675161" y="2957557"/>
                  <a:pt x="3699026" y="2924313"/>
                  <a:pt x="3705808" y="2914212"/>
                </a:cubicBezTo>
                <a:cubicBezTo>
                  <a:pt x="3733943" y="2872336"/>
                  <a:pt x="3768359" y="2823114"/>
                  <a:pt x="3807547" y="2806584"/>
                </a:cubicBezTo>
                <a:cubicBezTo>
                  <a:pt x="3852764" y="2786932"/>
                  <a:pt x="3941692" y="2759566"/>
                  <a:pt x="3982638" y="2759566"/>
                </a:cubicBezTo>
                <a:lnTo>
                  <a:pt x="3991933" y="2759750"/>
                </a:lnTo>
                <a:cubicBezTo>
                  <a:pt x="4022832" y="2759750"/>
                  <a:pt x="4105730" y="2760484"/>
                  <a:pt x="4118793" y="2727425"/>
                </a:cubicBezTo>
                <a:cubicBezTo>
                  <a:pt x="4127836" y="2704466"/>
                  <a:pt x="4121054" y="2697487"/>
                  <a:pt x="4106735" y="2682978"/>
                </a:cubicBezTo>
                <a:cubicBezTo>
                  <a:pt x="4100204" y="2676366"/>
                  <a:pt x="4092667" y="2668835"/>
                  <a:pt x="4088397" y="2659285"/>
                </a:cubicBezTo>
                <a:lnTo>
                  <a:pt x="4083624" y="2651755"/>
                </a:lnTo>
                <a:cubicBezTo>
                  <a:pt x="4071314" y="2630266"/>
                  <a:pt x="4040667" y="2577738"/>
                  <a:pt x="4069807" y="2518414"/>
                </a:cubicBezTo>
                <a:cubicBezTo>
                  <a:pt x="4029112" y="2509965"/>
                  <a:pt x="3989421" y="2477457"/>
                  <a:pt x="3968571" y="2462947"/>
                </a:cubicBezTo>
                <a:lnTo>
                  <a:pt x="3965556" y="2460743"/>
                </a:lnTo>
                <a:cubicBezTo>
                  <a:pt x="3887180" y="2387277"/>
                  <a:pt x="3935914" y="2396093"/>
                  <a:pt x="3989672" y="2437418"/>
                </a:cubicBezTo>
                <a:lnTo>
                  <a:pt x="3992436" y="2439438"/>
                </a:lnTo>
                <a:cubicBezTo>
                  <a:pt x="4017808" y="2456886"/>
                  <a:pt x="4067295" y="2492150"/>
                  <a:pt x="4100454" y="2476906"/>
                </a:cubicBezTo>
                <a:lnTo>
                  <a:pt x="4121305" y="2458906"/>
                </a:lnTo>
                <a:lnTo>
                  <a:pt x="4118793" y="2450458"/>
                </a:lnTo>
                <a:cubicBezTo>
                  <a:pt x="4104223" y="2397195"/>
                  <a:pt x="4136628" y="2258528"/>
                  <a:pt x="4157981" y="2219591"/>
                </a:cubicBezTo>
                <a:lnTo>
                  <a:pt x="4167276" y="2196266"/>
                </a:lnTo>
                <a:cubicBezTo>
                  <a:pt x="4107237" y="2210959"/>
                  <a:pt x="3970832" y="2236488"/>
                  <a:pt x="3866330" y="2200674"/>
                </a:cubicBezTo>
                <a:lnTo>
                  <a:pt x="3855276" y="2196266"/>
                </a:lnTo>
                <a:cubicBezTo>
                  <a:pt x="3847112" y="2192592"/>
                  <a:pt x="3840267" y="2189654"/>
                  <a:pt x="3834175" y="2188162"/>
                </a:cubicBezTo>
                <a:close/>
                <a:moveTo>
                  <a:pt x="3897730" y="1992949"/>
                </a:moveTo>
                <a:cubicBezTo>
                  <a:pt x="3856784" y="2014437"/>
                  <a:pt x="3895218" y="1996438"/>
                  <a:pt x="3861808" y="2012417"/>
                </a:cubicBezTo>
                <a:lnTo>
                  <a:pt x="3838697" y="2023804"/>
                </a:lnTo>
                <a:lnTo>
                  <a:pt x="3824127" y="2030600"/>
                </a:lnTo>
                <a:cubicBezTo>
                  <a:pt x="3806291" y="2036844"/>
                  <a:pt x="3798252" y="2040518"/>
                  <a:pt x="3795740" y="2066231"/>
                </a:cubicBezTo>
                <a:cubicBezTo>
                  <a:pt x="3790968" y="2118024"/>
                  <a:pt x="3762330" y="2176246"/>
                  <a:pt x="3725151" y="2180287"/>
                </a:cubicBezTo>
                <a:cubicBezTo>
                  <a:pt x="3696011" y="2183042"/>
                  <a:pt x="3664359" y="2164859"/>
                  <a:pt x="3647779" y="2145390"/>
                </a:cubicBezTo>
                <a:lnTo>
                  <a:pt x="3643006" y="2138778"/>
                </a:lnTo>
                <a:lnTo>
                  <a:pt x="3625673" y="2143186"/>
                </a:lnTo>
                <a:cubicBezTo>
                  <a:pt x="3609094" y="2296363"/>
                  <a:pt x="3566640" y="2440724"/>
                  <a:pt x="3503335" y="2567085"/>
                </a:cubicBezTo>
                <a:lnTo>
                  <a:pt x="3515142" y="2578472"/>
                </a:lnTo>
                <a:cubicBezTo>
                  <a:pt x="3539006" y="2600879"/>
                  <a:pt x="3566640" y="2627144"/>
                  <a:pt x="3594021" y="2660020"/>
                </a:cubicBezTo>
                <a:cubicBezTo>
                  <a:pt x="3648533" y="2651387"/>
                  <a:pt x="3704552" y="2653408"/>
                  <a:pt x="3747257" y="2654877"/>
                </a:cubicBezTo>
                <a:lnTo>
                  <a:pt x="3779914" y="2655612"/>
                </a:lnTo>
                <a:cubicBezTo>
                  <a:pt x="3817595" y="2655612"/>
                  <a:pt x="3848745" y="2647530"/>
                  <a:pt x="3858793" y="2634490"/>
                </a:cubicBezTo>
                <a:cubicBezTo>
                  <a:pt x="3860803" y="2631368"/>
                  <a:pt x="3863064" y="2626960"/>
                  <a:pt x="3860803" y="2616675"/>
                </a:cubicBezTo>
                <a:cubicBezTo>
                  <a:pt x="3854020" y="2593166"/>
                  <a:pt x="3833170" y="2570758"/>
                  <a:pt x="3808803" y="2545229"/>
                </a:cubicBezTo>
                <a:cubicBezTo>
                  <a:pt x="3790968" y="2526311"/>
                  <a:pt x="3770620" y="2505190"/>
                  <a:pt x="3753035" y="2479477"/>
                </a:cubicBezTo>
                <a:cubicBezTo>
                  <a:pt x="3706813" y="2412807"/>
                  <a:pt x="3703547" y="2316015"/>
                  <a:pt x="3744243" y="2220326"/>
                </a:cubicBezTo>
                <a:cubicBezTo>
                  <a:pt x="3760320" y="2182123"/>
                  <a:pt x="3779663" y="2159165"/>
                  <a:pt x="3802774" y="2149798"/>
                </a:cubicBezTo>
                <a:cubicBezTo>
                  <a:pt x="3829904" y="2139329"/>
                  <a:pt x="3854272" y="2149982"/>
                  <a:pt x="3872107" y="2158063"/>
                </a:cubicBezTo>
                <a:lnTo>
                  <a:pt x="3880648" y="2161920"/>
                </a:lnTo>
                <a:cubicBezTo>
                  <a:pt x="3985653" y="2197735"/>
                  <a:pt x="4132107" y="2162839"/>
                  <a:pt x="4174058" y="2151635"/>
                </a:cubicBezTo>
                <a:cubicBezTo>
                  <a:pt x="4174561" y="2134921"/>
                  <a:pt x="4173054" y="2118392"/>
                  <a:pt x="4168783" y="2104984"/>
                </a:cubicBezTo>
                <a:cubicBezTo>
                  <a:pt x="4140145" y="2089556"/>
                  <a:pt x="4102464" y="2074128"/>
                  <a:pt x="4062774" y="2065680"/>
                </a:cubicBezTo>
                <a:cubicBezTo>
                  <a:pt x="4016803" y="2056129"/>
                  <a:pt x="3934407" y="2033355"/>
                  <a:pt x="3898484" y="1993500"/>
                </a:cubicBezTo>
                <a:close/>
                <a:moveTo>
                  <a:pt x="1761214" y="1897810"/>
                </a:moveTo>
                <a:lnTo>
                  <a:pt x="1756440" y="1906442"/>
                </a:lnTo>
                <a:cubicBezTo>
                  <a:pt x="1724537" y="1968154"/>
                  <a:pt x="1649678" y="2062741"/>
                  <a:pt x="1613252" y="2093781"/>
                </a:cubicBezTo>
                <a:cubicBezTo>
                  <a:pt x="1552460" y="2145941"/>
                  <a:pt x="1478605" y="2192592"/>
                  <a:pt x="1394451" y="2199388"/>
                </a:cubicBezTo>
                <a:cubicBezTo>
                  <a:pt x="1322857" y="2205081"/>
                  <a:pt x="1261562" y="2229142"/>
                  <a:pt x="1209814" y="2271568"/>
                </a:cubicBezTo>
                <a:cubicBezTo>
                  <a:pt x="1286181" y="2280200"/>
                  <a:pt x="1410780" y="2265875"/>
                  <a:pt x="1463282" y="2254120"/>
                </a:cubicBezTo>
                <a:cubicBezTo>
                  <a:pt x="1518045" y="2241631"/>
                  <a:pt x="1563513" y="2259263"/>
                  <a:pt x="1587880" y="2302975"/>
                </a:cubicBezTo>
                <a:lnTo>
                  <a:pt x="1607224" y="2337137"/>
                </a:lnTo>
                <a:cubicBezTo>
                  <a:pt x="1632344" y="2380114"/>
                  <a:pt x="1647417" y="2407664"/>
                  <a:pt x="1650934" y="2427500"/>
                </a:cubicBezTo>
                <a:cubicBezTo>
                  <a:pt x="1661735" y="2493068"/>
                  <a:pt x="1537890" y="2598859"/>
                  <a:pt x="1494934" y="2622001"/>
                </a:cubicBezTo>
                <a:cubicBezTo>
                  <a:pt x="1452982" y="2644408"/>
                  <a:pt x="1417311" y="2662040"/>
                  <a:pt x="1409775" y="2671958"/>
                </a:cubicBezTo>
                <a:lnTo>
                  <a:pt x="1400480" y="2699508"/>
                </a:lnTo>
                <a:cubicBezTo>
                  <a:pt x="1402992" y="2707038"/>
                  <a:pt x="1413040" y="2715119"/>
                  <a:pt x="1428113" y="2722282"/>
                </a:cubicBezTo>
                <a:cubicBezTo>
                  <a:pt x="1475088" y="2743403"/>
                  <a:pt x="1534625" y="2768198"/>
                  <a:pt x="1578083" y="2774626"/>
                </a:cubicBezTo>
                <a:cubicBezTo>
                  <a:pt x="1622798" y="2780687"/>
                  <a:pt x="1667764" y="2801993"/>
                  <a:pt x="1708460" y="2835971"/>
                </a:cubicBezTo>
                <a:cubicBezTo>
                  <a:pt x="1720769" y="2846439"/>
                  <a:pt x="1731571" y="2852868"/>
                  <a:pt x="1740614" y="2857092"/>
                </a:cubicBezTo>
                <a:cubicBezTo>
                  <a:pt x="1778044" y="2712731"/>
                  <a:pt x="1861194" y="2633755"/>
                  <a:pt x="1919725" y="2578840"/>
                </a:cubicBezTo>
                <a:lnTo>
                  <a:pt x="1929522" y="2569105"/>
                </a:lnTo>
                <a:cubicBezTo>
                  <a:pt x="1879281" y="2468824"/>
                  <a:pt x="1842102" y="2357707"/>
                  <a:pt x="1820247" y="2239794"/>
                </a:cubicBezTo>
                <a:cubicBezTo>
                  <a:pt x="1793619" y="2250263"/>
                  <a:pt x="1760711" y="2261467"/>
                  <a:pt x="1732576" y="2271385"/>
                </a:cubicBezTo>
                <a:cubicBezTo>
                  <a:pt x="1711223" y="2278364"/>
                  <a:pt x="1691127" y="2285343"/>
                  <a:pt x="1684595" y="2288649"/>
                </a:cubicBezTo>
                <a:cubicBezTo>
                  <a:pt x="1667262" y="2296730"/>
                  <a:pt x="1641388" y="2300771"/>
                  <a:pt x="1619533" y="2286812"/>
                </a:cubicBezTo>
                <a:cubicBezTo>
                  <a:pt x="1608982" y="2278915"/>
                  <a:pt x="1601948" y="2269548"/>
                  <a:pt x="1599185" y="2264956"/>
                </a:cubicBezTo>
                <a:cubicBezTo>
                  <a:pt x="1593658" y="2254120"/>
                  <a:pt x="1589136" y="2239610"/>
                  <a:pt x="1588634" y="2219407"/>
                </a:cubicBezTo>
                <a:lnTo>
                  <a:pt x="1586876" y="2190939"/>
                </a:lnTo>
                <a:cubicBezTo>
                  <a:pt x="1584364" y="2147778"/>
                  <a:pt x="1582354" y="2116188"/>
                  <a:pt x="1641639" y="2094515"/>
                </a:cubicBezTo>
                <a:cubicBezTo>
                  <a:pt x="1662740" y="2087169"/>
                  <a:pt x="1676808" y="2091760"/>
                  <a:pt x="1687107" y="2094699"/>
                </a:cubicBezTo>
                <a:cubicBezTo>
                  <a:pt x="1695397" y="2097637"/>
                  <a:pt x="1699416" y="2099290"/>
                  <a:pt x="1709214" y="2095250"/>
                </a:cubicBezTo>
                <a:cubicBezTo>
                  <a:pt x="1734586" y="2086618"/>
                  <a:pt x="1739107" y="2078353"/>
                  <a:pt x="1754933" y="2048048"/>
                </a:cubicBezTo>
                <a:cubicBezTo>
                  <a:pt x="1767494" y="2024539"/>
                  <a:pt x="1757696" y="1955297"/>
                  <a:pt x="1759204" y="1925176"/>
                </a:cubicBezTo>
                <a:lnTo>
                  <a:pt x="1759957" y="1912871"/>
                </a:lnTo>
                <a:close/>
                <a:moveTo>
                  <a:pt x="4889496" y="1749041"/>
                </a:moveTo>
                <a:lnTo>
                  <a:pt x="4888492" y="1750511"/>
                </a:lnTo>
                <a:cubicBezTo>
                  <a:pt x="4852820" y="1789815"/>
                  <a:pt x="4840762" y="1816447"/>
                  <a:pt x="4832974" y="1841976"/>
                </a:cubicBezTo>
                <a:cubicBezTo>
                  <a:pt x="4829458" y="1855751"/>
                  <a:pt x="4827448" y="1865669"/>
                  <a:pt x="4823178" y="1880913"/>
                </a:cubicBezTo>
                <a:cubicBezTo>
                  <a:pt x="4818656" y="1895422"/>
                  <a:pt x="4808105" y="1929217"/>
                  <a:pt x="4808105" y="1946481"/>
                </a:cubicBezTo>
                <a:lnTo>
                  <a:pt x="4810115" y="1955665"/>
                </a:lnTo>
                <a:lnTo>
                  <a:pt x="4811874" y="1957318"/>
                </a:lnTo>
                <a:lnTo>
                  <a:pt x="4818404" y="1961174"/>
                </a:lnTo>
                <a:cubicBezTo>
                  <a:pt x="4860356" y="1991847"/>
                  <a:pt x="4862617" y="1992398"/>
                  <a:pt x="4800318" y="2008560"/>
                </a:cubicBezTo>
                <a:lnTo>
                  <a:pt x="4779719" y="2015907"/>
                </a:lnTo>
                <a:cubicBezTo>
                  <a:pt x="4743042" y="2030784"/>
                  <a:pt x="4737516" y="2082944"/>
                  <a:pt x="4737516" y="2113249"/>
                </a:cubicBezTo>
                <a:cubicBezTo>
                  <a:pt x="4737516" y="2122432"/>
                  <a:pt x="4738018" y="2129412"/>
                  <a:pt x="4738018" y="2132901"/>
                </a:cubicBezTo>
                <a:cubicBezTo>
                  <a:pt x="4757864" y="2122800"/>
                  <a:pt x="4791526" y="2110861"/>
                  <a:pt x="4832221" y="2114351"/>
                </a:cubicBezTo>
                <a:cubicBezTo>
                  <a:pt x="4906830" y="2121514"/>
                  <a:pt x="4987467" y="2173491"/>
                  <a:pt x="4987467" y="2271385"/>
                </a:cubicBezTo>
                <a:cubicBezTo>
                  <a:pt x="4987467" y="2368543"/>
                  <a:pt x="4905825" y="2476906"/>
                  <a:pt x="4796801" y="2476906"/>
                </a:cubicBezTo>
                <a:cubicBezTo>
                  <a:pt x="4740782" y="2477089"/>
                  <a:pt x="4698076" y="2459641"/>
                  <a:pt x="4668936" y="2433744"/>
                </a:cubicBezTo>
                <a:cubicBezTo>
                  <a:pt x="4666424" y="2463314"/>
                  <a:pt x="4660144" y="2492333"/>
                  <a:pt x="4648588" y="2520067"/>
                </a:cubicBezTo>
                <a:lnTo>
                  <a:pt x="4653613" y="2522455"/>
                </a:lnTo>
                <a:cubicBezTo>
                  <a:pt x="4712144" y="2546882"/>
                  <a:pt x="4850057" y="2604185"/>
                  <a:pt x="4970888" y="2459274"/>
                </a:cubicBezTo>
                <a:cubicBezTo>
                  <a:pt x="4998520" y="2425847"/>
                  <a:pt x="5019119" y="2378278"/>
                  <a:pt x="5031177" y="2349809"/>
                </a:cubicBezTo>
                <a:lnTo>
                  <a:pt x="5033187" y="2344483"/>
                </a:lnTo>
                <a:cubicBezTo>
                  <a:pt x="5045245" y="2316566"/>
                  <a:pt x="5078153" y="2263487"/>
                  <a:pt x="5093979" y="2249345"/>
                </a:cubicBezTo>
                <a:cubicBezTo>
                  <a:pt x="5130404" y="2216652"/>
                  <a:pt x="5210288" y="2087352"/>
                  <a:pt x="5194210" y="2060170"/>
                </a:cubicBezTo>
                <a:cubicBezTo>
                  <a:pt x="5192452" y="2056313"/>
                  <a:pt x="5165824" y="2051354"/>
                  <a:pt x="5119351" y="2070088"/>
                </a:cubicBezTo>
                <a:cubicBezTo>
                  <a:pt x="5052278" y="2097087"/>
                  <a:pt x="5074636" y="2103698"/>
                  <a:pt x="5053534" y="2022886"/>
                </a:cubicBezTo>
                <a:cubicBezTo>
                  <a:pt x="5047757" y="2000111"/>
                  <a:pt x="5023641" y="1906075"/>
                  <a:pt x="5022134" y="1891198"/>
                </a:cubicBezTo>
                <a:lnTo>
                  <a:pt x="5021632" y="1888627"/>
                </a:lnTo>
                <a:lnTo>
                  <a:pt x="5019370" y="1874485"/>
                </a:lnTo>
                <a:lnTo>
                  <a:pt x="5015602" y="1876689"/>
                </a:lnTo>
                <a:lnTo>
                  <a:pt x="4998269" y="1883484"/>
                </a:lnTo>
                <a:cubicBezTo>
                  <a:pt x="4933960" y="1911585"/>
                  <a:pt x="4941998" y="1904422"/>
                  <a:pt x="4920144" y="1846751"/>
                </a:cubicBezTo>
                <a:cubicBezTo>
                  <a:pt x="4914617" y="1830772"/>
                  <a:pt x="4903312" y="1798631"/>
                  <a:pt x="4896782" y="1775306"/>
                </a:cubicBezTo>
                <a:lnTo>
                  <a:pt x="4892511" y="1760429"/>
                </a:lnTo>
                <a:close/>
                <a:moveTo>
                  <a:pt x="3561615" y="1578233"/>
                </a:moveTo>
                <a:cubicBezTo>
                  <a:pt x="3584978" y="1645087"/>
                  <a:pt x="3602813" y="1714145"/>
                  <a:pt x="3614871" y="1783754"/>
                </a:cubicBezTo>
                <a:cubicBezTo>
                  <a:pt x="3648282" y="1763551"/>
                  <a:pt x="3687470" y="1754551"/>
                  <a:pt x="3709828" y="1747572"/>
                </a:cubicBezTo>
                <a:cubicBezTo>
                  <a:pt x="3727663" y="1741879"/>
                  <a:pt x="3749016" y="1732879"/>
                  <a:pt x="3768108" y="1723145"/>
                </a:cubicBezTo>
                <a:cubicBezTo>
                  <a:pt x="3751528" y="1668964"/>
                  <a:pt x="3744494" y="1625068"/>
                  <a:pt x="3743992" y="1589620"/>
                </a:cubicBezTo>
                <a:close/>
                <a:moveTo>
                  <a:pt x="403439" y="1549398"/>
                </a:moveTo>
                <a:lnTo>
                  <a:pt x="396907" y="1550316"/>
                </a:lnTo>
                <a:lnTo>
                  <a:pt x="395651" y="1551785"/>
                </a:lnTo>
                <a:lnTo>
                  <a:pt x="395651" y="1553989"/>
                </a:lnTo>
                <a:cubicBezTo>
                  <a:pt x="396154" y="1576396"/>
                  <a:pt x="392888" y="1603946"/>
                  <a:pt x="354453" y="1670249"/>
                </a:cubicBezTo>
                <a:cubicBezTo>
                  <a:pt x="324308" y="1721308"/>
                  <a:pt x="300695" y="1742062"/>
                  <a:pt x="275825" y="1738573"/>
                </a:cubicBezTo>
                <a:cubicBezTo>
                  <a:pt x="246685" y="1734716"/>
                  <a:pt x="237893" y="1702023"/>
                  <a:pt x="232367" y="1682555"/>
                </a:cubicBezTo>
                <a:lnTo>
                  <a:pt x="230608" y="1675025"/>
                </a:lnTo>
                <a:cubicBezTo>
                  <a:pt x="223323" y="1652617"/>
                  <a:pt x="216038" y="1617537"/>
                  <a:pt x="216038" y="1588518"/>
                </a:cubicBezTo>
                <a:lnTo>
                  <a:pt x="216038" y="1584294"/>
                </a:lnTo>
                <a:cubicBezTo>
                  <a:pt x="171323" y="1614782"/>
                  <a:pt x="144193" y="1610007"/>
                  <a:pt x="122087" y="1607987"/>
                </a:cubicBezTo>
                <a:lnTo>
                  <a:pt x="122087" y="1608905"/>
                </a:lnTo>
                <a:cubicBezTo>
                  <a:pt x="120831" y="1623966"/>
                  <a:pt x="119072" y="1643985"/>
                  <a:pt x="119072" y="1664005"/>
                </a:cubicBezTo>
                <a:cubicBezTo>
                  <a:pt x="119072" y="1689901"/>
                  <a:pt x="122087" y="1716349"/>
                  <a:pt x="133391" y="1733797"/>
                </a:cubicBezTo>
                <a:lnTo>
                  <a:pt x="139169" y="1742613"/>
                </a:lnTo>
                <a:cubicBezTo>
                  <a:pt x="179613" y="1804876"/>
                  <a:pt x="216038" y="1863465"/>
                  <a:pt x="218801" y="1897075"/>
                </a:cubicBezTo>
                <a:lnTo>
                  <a:pt x="219053" y="1902953"/>
                </a:lnTo>
                <a:cubicBezTo>
                  <a:pt x="219053" y="1916360"/>
                  <a:pt x="215285" y="1929584"/>
                  <a:pt x="212019" y="1941339"/>
                </a:cubicBezTo>
                <a:lnTo>
                  <a:pt x="208000" y="1963195"/>
                </a:lnTo>
                <a:cubicBezTo>
                  <a:pt x="217043" y="1964848"/>
                  <a:pt x="220560" y="1963746"/>
                  <a:pt x="235381" y="1931421"/>
                </a:cubicBezTo>
                <a:lnTo>
                  <a:pt x="243671" y="1915258"/>
                </a:lnTo>
                <a:cubicBezTo>
                  <a:pt x="262009" y="1878158"/>
                  <a:pt x="287381" y="1827283"/>
                  <a:pt x="318279" y="1775306"/>
                </a:cubicBezTo>
                <a:lnTo>
                  <a:pt x="339130" y="1743164"/>
                </a:lnTo>
                <a:cubicBezTo>
                  <a:pt x="371535" y="1694860"/>
                  <a:pt x="415748" y="1607436"/>
                  <a:pt x="403439" y="1549398"/>
                </a:cubicBezTo>
                <a:close/>
                <a:moveTo>
                  <a:pt x="5273341" y="1501828"/>
                </a:moveTo>
                <a:cubicBezTo>
                  <a:pt x="5269322" y="1509910"/>
                  <a:pt x="5266307" y="1534521"/>
                  <a:pt x="5264548" y="1548479"/>
                </a:cubicBezTo>
                <a:cubicBezTo>
                  <a:pt x="5258017" y="1599355"/>
                  <a:pt x="5238172" y="1684024"/>
                  <a:pt x="5226616" y="1712676"/>
                </a:cubicBezTo>
                <a:lnTo>
                  <a:pt x="5222848" y="1727369"/>
                </a:lnTo>
                <a:cubicBezTo>
                  <a:pt x="5220336" y="1742613"/>
                  <a:pt x="5216820" y="1763367"/>
                  <a:pt x="5196722" y="1769245"/>
                </a:cubicBezTo>
                <a:cubicBezTo>
                  <a:pt x="5179390" y="1774571"/>
                  <a:pt x="5161302" y="1765571"/>
                  <a:pt x="5132665" y="1737287"/>
                </a:cubicBezTo>
                <a:cubicBezTo>
                  <a:pt x="5137186" y="1801570"/>
                  <a:pt x="5155274" y="1873750"/>
                  <a:pt x="5188936" y="1904055"/>
                </a:cubicBezTo>
                <a:cubicBezTo>
                  <a:pt x="5200742" y="1915075"/>
                  <a:pt x="5213805" y="1919666"/>
                  <a:pt x="5229128" y="1917830"/>
                </a:cubicBezTo>
                <a:cubicBezTo>
                  <a:pt x="5247466" y="1916911"/>
                  <a:pt x="5275602" y="1906810"/>
                  <a:pt x="5288916" y="1898912"/>
                </a:cubicBezTo>
                <a:lnTo>
                  <a:pt x="5303234" y="1890463"/>
                </a:lnTo>
                <a:lnTo>
                  <a:pt x="5304240" y="1881831"/>
                </a:lnTo>
                <a:cubicBezTo>
                  <a:pt x="5285399" y="1874668"/>
                  <a:pt x="5263292" y="1841976"/>
                  <a:pt x="5264046" y="1817549"/>
                </a:cubicBezTo>
                <a:cubicBezTo>
                  <a:pt x="5265051" y="1770714"/>
                  <a:pt x="5280374" y="1711574"/>
                  <a:pt x="5312780" y="1640495"/>
                </a:cubicBezTo>
                <a:cubicBezTo>
                  <a:pt x="5317302" y="1630578"/>
                  <a:pt x="5319060" y="1619007"/>
                  <a:pt x="5319060" y="1607068"/>
                </a:cubicBezTo>
                <a:cubicBezTo>
                  <a:pt x="5319060" y="1570519"/>
                  <a:pt x="5302984" y="1527909"/>
                  <a:pt x="5293688" y="1509910"/>
                </a:cubicBezTo>
                <a:lnTo>
                  <a:pt x="5278868" y="1503665"/>
                </a:lnTo>
                <a:lnTo>
                  <a:pt x="5276356" y="1502747"/>
                </a:lnTo>
                <a:close/>
                <a:moveTo>
                  <a:pt x="3087797" y="1464691"/>
                </a:moveTo>
                <a:cubicBezTo>
                  <a:pt x="3084138" y="1463332"/>
                  <a:pt x="3079748" y="1465891"/>
                  <a:pt x="3066976" y="1484202"/>
                </a:cubicBezTo>
                <a:cubicBezTo>
                  <a:pt x="3029790" y="1537058"/>
                  <a:pt x="2933265" y="1785663"/>
                  <a:pt x="2900802" y="1902249"/>
                </a:cubicBezTo>
                <a:lnTo>
                  <a:pt x="2897609" y="1909845"/>
                </a:lnTo>
                <a:lnTo>
                  <a:pt x="2894882" y="1902249"/>
                </a:lnTo>
                <a:cubicBezTo>
                  <a:pt x="2893884" y="1898970"/>
                  <a:pt x="2802615" y="1590393"/>
                  <a:pt x="2739219" y="1497316"/>
                </a:cubicBezTo>
                <a:lnTo>
                  <a:pt x="2736625" y="1492358"/>
                </a:lnTo>
                <a:cubicBezTo>
                  <a:pt x="2730238" y="1481483"/>
                  <a:pt x="2727444" y="1477325"/>
                  <a:pt x="2723586" y="1478765"/>
                </a:cubicBezTo>
                <a:cubicBezTo>
                  <a:pt x="2720792" y="1479644"/>
                  <a:pt x="2720393" y="1483882"/>
                  <a:pt x="2722655" y="1494837"/>
                </a:cubicBezTo>
                <a:cubicBezTo>
                  <a:pt x="2762635" y="1700582"/>
                  <a:pt x="2702964" y="2167166"/>
                  <a:pt x="2568855" y="2437121"/>
                </a:cubicBezTo>
                <a:cubicBezTo>
                  <a:pt x="2560606" y="2449275"/>
                  <a:pt x="2557346" y="2455272"/>
                  <a:pt x="2560473" y="2458631"/>
                </a:cubicBezTo>
                <a:cubicBezTo>
                  <a:pt x="2562668" y="2460710"/>
                  <a:pt x="2566659" y="2461030"/>
                  <a:pt x="2590208" y="2443438"/>
                </a:cubicBezTo>
                <a:cubicBezTo>
                  <a:pt x="2687198" y="2378028"/>
                  <a:pt x="2726380" y="2250647"/>
                  <a:pt x="2757646" y="2148534"/>
                </a:cubicBezTo>
                <a:lnTo>
                  <a:pt x="2774077" y="2096878"/>
                </a:lnTo>
                <a:lnTo>
                  <a:pt x="2775740" y="2093440"/>
                </a:lnTo>
                <a:lnTo>
                  <a:pt x="2780130" y="2104875"/>
                </a:lnTo>
                <a:cubicBezTo>
                  <a:pt x="2782192" y="2111192"/>
                  <a:pt x="2795031" y="2161488"/>
                  <a:pt x="2810198" y="2219941"/>
                </a:cubicBezTo>
                <a:cubicBezTo>
                  <a:pt x="2831353" y="2303023"/>
                  <a:pt x="2858228" y="2406495"/>
                  <a:pt x="2863150" y="2421608"/>
                </a:cubicBezTo>
                <a:cubicBezTo>
                  <a:pt x="2868140" y="2437281"/>
                  <a:pt x="2869271" y="2439600"/>
                  <a:pt x="2871932" y="2439600"/>
                </a:cubicBezTo>
                <a:lnTo>
                  <a:pt x="2876987" y="2430324"/>
                </a:lnTo>
                <a:lnTo>
                  <a:pt x="2879049" y="2421528"/>
                </a:lnTo>
                <a:cubicBezTo>
                  <a:pt x="2880579" y="2415931"/>
                  <a:pt x="2887431" y="2384345"/>
                  <a:pt x="2897010" y="2341085"/>
                </a:cubicBezTo>
                <a:cubicBezTo>
                  <a:pt x="2917433" y="2247768"/>
                  <a:pt x="2947767" y="2107114"/>
                  <a:pt x="2958477" y="2071530"/>
                </a:cubicBezTo>
                <a:lnTo>
                  <a:pt x="2959542" y="2069451"/>
                </a:lnTo>
                <a:cubicBezTo>
                  <a:pt x="2959874" y="2070011"/>
                  <a:pt x="2962336" y="2072090"/>
                  <a:pt x="2963067" y="2082005"/>
                </a:cubicBezTo>
                <a:cubicBezTo>
                  <a:pt x="2965063" y="2103755"/>
                  <a:pt x="3032384" y="2382346"/>
                  <a:pt x="3164764" y="2470545"/>
                </a:cubicBezTo>
                <a:lnTo>
                  <a:pt x="3165629" y="2471825"/>
                </a:lnTo>
                <a:lnTo>
                  <a:pt x="3179731" y="2479741"/>
                </a:lnTo>
                <a:cubicBezTo>
                  <a:pt x="3182525" y="2478302"/>
                  <a:pt x="3183191" y="2474303"/>
                  <a:pt x="3178135" y="2459510"/>
                </a:cubicBezTo>
                <a:cubicBezTo>
                  <a:pt x="3058527" y="2084484"/>
                  <a:pt x="3072630" y="1593512"/>
                  <a:pt x="3087731" y="1488200"/>
                </a:cubicBezTo>
                <a:lnTo>
                  <a:pt x="3088596" y="1482363"/>
                </a:lnTo>
                <a:cubicBezTo>
                  <a:pt x="3090525" y="1472847"/>
                  <a:pt x="3091522" y="1466530"/>
                  <a:pt x="3087797" y="1464691"/>
                </a:cubicBezTo>
                <a:close/>
                <a:moveTo>
                  <a:pt x="2429497" y="1447800"/>
                </a:moveTo>
                <a:cubicBezTo>
                  <a:pt x="2440995" y="1447800"/>
                  <a:pt x="2453908" y="1454317"/>
                  <a:pt x="2465183" y="1466940"/>
                </a:cubicBezTo>
                <a:cubicBezTo>
                  <a:pt x="2484380" y="1487143"/>
                  <a:pt x="2527171" y="1553833"/>
                  <a:pt x="2515922" y="1736015"/>
                </a:cubicBezTo>
                <a:cubicBezTo>
                  <a:pt x="2501625" y="1959067"/>
                  <a:pt x="2493247" y="1995956"/>
                  <a:pt x="2452113" y="2017795"/>
                </a:cubicBezTo>
                <a:cubicBezTo>
                  <a:pt x="2432388" y="2028292"/>
                  <a:pt x="2413863" y="2036717"/>
                  <a:pt x="2401642" y="2029001"/>
                </a:cubicBezTo>
                <a:cubicBezTo>
                  <a:pt x="2390445" y="2021803"/>
                  <a:pt x="2386230" y="2001900"/>
                  <a:pt x="2387985" y="1964411"/>
                </a:cubicBezTo>
                <a:cubicBezTo>
                  <a:pt x="2391959" y="1887579"/>
                  <a:pt x="2395678" y="1555986"/>
                  <a:pt x="2395665" y="1517080"/>
                </a:cubicBezTo>
                <a:cubicBezTo>
                  <a:pt x="2395658" y="1484744"/>
                  <a:pt x="2398445" y="1449927"/>
                  <a:pt x="2429080" y="1447937"/>
                </a:cubicBezTo>
                <a:close/>
                <a:moveTo>
                  <a:pt x="4139140" y="1429280"/>
                </a:moveTo>
                <a:lnTo>
                  <a:pt x="4115025" y="1442688"/>
                </a:lnTo>
                <a:cubicBezTo>
                  <a:pt x="4092416" y="1457933"/>
                  <a:pt x="3976358" y="1506787"/>
                  <a:pt x="3975354" y="1507522"/>
                </a:cubicBezTo>
                <a:cubicBezTo>
                  <a:pt x="3957769" y="1514869"/>
                  <a:pt x="3913556" y="1519460"/>
                  <a:pt x="3890697" y="1497421"/>
                </a:cubicBezTo>
                <a:cubicBezTo>
                  <a:pt x="3884668" y="1491360"/>
                  <a:pt x="3877132" y="1480891"/>
                  <a:pt x="3877885" y="1463810"/>
                </a:cubicBezTo>
                <a:cubicBezTo>
                  <a:pt x="3859296" y="1464728"/>
                  <a:pt x="3839199" y="1466014"/>
                  <a:pt x="3839199" y="1466014"/>
                </a:cubicBezTo>
                <a:lnTo>
                  <a:pt x="3827895" y="1467116"/>
                </a:lnTo>
                <a:lnTo>
                  <a:pt x="3824127" y="1467483"/>
                </a:lnTo>
                <a:lnTo>
                  <a:pt x="3822117" y="1469687"/>
                </a:lnTo>
                <a:cubicBezTo>
                  <a:pt x="3798504" y="1505869"/>
                  <a:pt x="3763334" y="1559499"/>
                  <a:pt x="3804532" y="1700554"/>
                </a:cubicBezTo>
                <a:lnTo>
                  <a:pt x="3812320" y="1693758"/>
                </a:lnTo>
                <a:cubicBezTo>
                  <a:pt x="3836938" y="1669147"/>
                  <a:pt x="3916320" y="1642148"/>
                  <a:pt x="3962542" y="1624517"/>
                </a:cubicBezTo>
                <a:cubicBezTo>
                  <a:pt x="3997208" y="1614782"/>
                  <a:pt x="3998716" y="1622129"/>
                  <a:pt x="3977363" y="1632231"/>
                </a:cubicBezTo>
                <a:cubicBezTo>
                  <a:pt x="3929885" y="1654270"/>
                  <a:pt x="3858542" y="1706248"/>
                  <a:pt x="3841460" y="1723328"/>
                </a:cubicBezTo>
                <a:cubicBezTo>
                  <a:pt x="3818349" y="1746287"/>
                  <a:pt x="3761325" y="1774938"/>
                  <a:pt x="3721886" y="1787060"/>
                </a:cubicBezTo>
                <a:cubicBezTo>
                  <a:pt x="3680436" y="1800284"/>
                  <a:pt x="3646021" y="1809651"/>
                  <a:pt x="3622156" y="1830221"/>
                </a:cubicBezTo>
                <a:cubicBezTo>
                  <a:pt x="3611354" y="1841241"/>
                  <a:pt x="3595780" y="1854281"/>
                  <a:pt x="3584475" y="1865485"/>
                </a:cubicBezTo>
                <a:cubicBezTo>
                  <a:pt x="3560108" y="1887158"/>
                  <a:pt x="3535490" y="1909565"/>
                  <a:pt x="3527451" y="1934543"/>
                </a:cubicBezTo>
                <a:lnTo>
                  <a:pt x="3526446" y="1937482"/>
                </a:lnTo>
                <a:cubicBezTo>
                  <a:pt x="3516398" y="1968888"/>
                  <a:pt x="3509866" y="1989459"/>
                  <a:pt x="3514388" y="1997356"/>
                </a:cubicBezTo>
                <a:lnTo>
                  <a:pt x="3532475" y="2009478"/>
                </a:lnTo>
                <a:cubicBezTo>
                  <a:pt x="3585982" y="1994602"/>
                  <a:pt x="3585982" y="1998091"/>
                  <a:pt x="3571664" y="2070639"/>
                </a:cubicBezTo>
                <a:cubicBezTo>
                  <a:pt x="3568146" y="2084597"/>
                  <a:pt x="3579953" y="2091577"/>
                  <a:pt x="3588746" y="2095434"/>
                </a:cubicBezTo>
                <a:lnTo>
                  <a:pt x="3629944" y="2098556"/>
                </a:lnTo>
                <a:cubicBezTo>
                  <a:pt x="3651798" y="2071190"/>
                  <a:pt x="3658079" y="2071190"/>
                  <a:pt x="3671142" y="2107004"/>
                </a:cubicBezTo>
                <a:lnTo>
                  <a:pt x="3679934" y="2118759"/>
                </a:lnTo>
                <a:cubicBezTo>
                  <a:pt x="3688726" y="2129412"/>
                  <a:pt x="3707566" y="2139880"/>
                  <a:pt x="3720629" y="2138778"/>
                </a:cubicBezTo>
                <a:cubicBezTo>
                  <a:pt x="3733692" y="2137309"/>
                  <a:pt x="3750272" y="2105719"/>
                  <a:pt x="3754542" y="2062190"/>
                </a:cubicBezTo>
                <a:cubicBezTo>
                  <a:pt x="3759315" y="2010764"/>
                  <a:pt x="3788706" y="1999009"/>
                  <a:pt x="3808803" y="1991663"/>
                </a:cubicBezTo>
                <a:lnTo>
                  <a:pt x="3820108" y="1986704"/>
                </a:lnTo>
                <a:lnTo>
                  <a:pt x="3843218" y="1975133"/>
                </a:lnTo>
                <a:cubicBezTo>
                  <a:pt x="3890194" y="1952542"/>
                  <a:pt x="3896726" y="1948869"/>
                  <a:pt x="3927122" y="1929033"/>
                </a:cubicBezTo>
                <a:cubicBezTo>
                  <a:pt x="3970832" y="1900565"/>
                  <a:pt x="4020571" y="1864383"/>
                  <a:pt x="4027604" y="1855567"/>
                </a:cubicBezTo>
                <a:lnTo>
                  <a:pt x="4027102" y="1856485"/>
                </a:lnTo>
                <a:cubicBezTo>
                  <a:pt x="4033131" y="1846935"/>
                  <a:pt x="4046194" y="1844180"/>
                  <a:pt x="4055488" y="1850057"/>
                </a:cubicBezTo>
                <a:cubicBezTo>
                  <a:pt x="4065537" y="1856302"/>
                  <a:pt x="4068300" y="1867873"/>
                  <a:pt x="4062774" y="1877974"/>
                </a:cubicBezTo>
                <a:lnTo>
                  <a:pt x="4048706" y="1892484"/>
                </a:lnTo>
                <a:lnTo>
                  <a:pt x="4072320" y="1912871"/>
                </a:lnTo>
                <a:cubicBezTo>
                  <a:pt x="4084628" y="1915626"/>
                  <a:pt x="4115527" y="1910299"/>
                  <a:pt x="4125324" y="1896157"/>
                </a:cubicBezTo>
                <a:cubicBezTo>
                  <a:pt x="4133614" y="1883668"/>
                  <a:pt x="4140396" y="1867689"/>
                  <a:pt x="4146426" y="1853363"/>
                </a:cubicBezTo>
                <a:lnTo>
                  <a:pt x="4158484" y="1827283"/>
                </a:lnTo>
                <a:cubicBezTo>
                  <a:pt x="4172300" y="1802488"/>
                  <a:pt x="4251682" y="1780632"/>
                  <a:pt x="4273788" y="1777326"/>
                </a:cubicBezTo>
                <a:cubicBezTo>
                  <a:pt x="4292126" y="1774571"/>
                  <a:pt x="4297652" y="1778979"/>
                  <a:pt x="4278310" y="1787244"/>
                </a:cubicBezTo>
                <a:cubicBezTo>
                  <a:pt x="4263990" y="1794039"/>
                  <a:pt x="4203701" y="1837568"/>
                  <a:pt x="4193904" y="1848404"/>
                </a:cubicBezTo>
                <a:lnTo>
                  <a:pt x="4185112" y="1869342"/>
                </a:lnTo>
                <a:cubicBezTo>
                  <a:pt x="4178078" y="1884770"/>
                  <a:pt x="4170290" y="1903871"/>
                  <a:pt x="4159488" y="1919850"/>
                </a:cubicBezTo>
                <a:cubicBezTo>
                  <a:pt x="4138136" y="1949971"/>
                  <a:pt x="4088648" y="1959522"/>
                  <a:pt x="4062522" y="1953093"/>
                </a:cubicBezTo>
                <a:cubicBezTo>
                  <a:pt x="4044184" y="1948502"/>
                  <a:pt x="4026600" y="1933625"/>
                  <a:pt x="4016049" y="1918197"/>
                </a:cubicBezTo>
                <a:cubicBezTo>
                  <a:pt x="3985904" y="1940420"/>
                  <a:pt x="3951740" y="1962276"/>
                  <a:pt x="3949479" y="1963929"/>
                </a:cubicBezTo>
                <a:lnTo>
                  <a:pt x="3935663" y="1972011"/>
                </a:lnTo>
                <a:cubicBezTo>
                  <a:pt x="3960030" y="1992581"/>
                  <a:pt x="4009266" y="2011682"/>
                  <a:pt x="4071063" y="2024723"/>
                </a:cubicBezTo>
                <a:cubicBezTo>
                  <a:pt x="4135121" y="2038314"/>
                  <a:pt x="4193904" y="2068435"/>
                  <a:pt x="4225807" y="2090842"/>
                </a:cubicBezTo>
                <a:cubicBezTo>
                  <a:pt x="4260474" y="2114902"/>
                  <a:pt x="4289111" y="2153839"/>
                  <a:pt x="4307198" y="2179368"/>
                </a:cubicBezTo>
                <a:cubicBezTo>
                  <a:pt x="4346889" y="2233917"/>
                  <a:pt x="4359952" y="2267895"/>
                  <a:pt x="4284840" y="2193878"/>
                </a:cubicBezTo>
                <a:cubicBezTo>
                  <a:pt x="4267508" y="2177532"/>
                  <a:pt x="4241382" y="2153839"/>
                  <a:pt x="4215508" y="2134921"/>
                </a:cubicBezTo>
                <a:lnTo>
                  <a:pt x="4216010" y="2145941"/>
                </a:lnTo>
                <a:cubicBezTo>
                  <a:pt x="4216010" y="2179185"/>
                  <a:pt x="4208725" y="2213530"/>
                  <a:pt x="4194406" y="2239610"/>
                </a:cubicBezTo>
                <a:cubicBezTo>
                  <a:pt x="4180590" y="2265324"/>
                  <a:pt x="4156725" y="2363401"/>
                  <a:pt x="4156725" y="2416847"/>
                </a:cubicBezTo>
                <a:cubicBezTo>
                  <a:pt x="4156725" y="2426030"/>
                  <a:pt x="4157479" y="2433744"/>
                  <a:pt x="4159237" y="2439622"/>
                </a:cubicBezTo>
                <a:cubicBezTo>
                  <a:pt x="4169286" y="2480579"/>
                  <a:pt x="4221034" y="2612818"/>
                  <a:pt x="4310715" y="2681692"/>
                </a:cubicBezTo>
                <a:cubicBezTo>
                  <a:pt x="4416976" y="2762505"/>
                  <a:pt x="4494598" y="2772974"/>
                  <a:pt x="4509420" y="2774259"/>
                </a:cubicBezTo>
                <a:cubicBezTo>
                  <a:pt x="4545092" y="2777014"/>
                  <a:pt x="4604376" y="2786381"/>
                  <a:pt x="4626482" y="2793911"/>
                </a:cubicBezTo>
                <a:cubicBezTo>
                  <a:pt x="4653613" y="2803095"/>
                  <a:pt x="4686772" y="2847174"/>
                  <a:pt x="4690540" y="2893090"/>
                </a:cubicBezTo>
                <a:lnTo>
                  <a:pt x="4691294" y="2914212"/>
                </a:lnTo>
                <a:cubicBezTo>
                  <a:pt x="4691545" y="2986943"/>
                  <a:pt x="4657381" y="3022941"/>
                  <a:pt x="4627488" y="3040573"/>
                </a:cubicBezTo>
                <a:cubicBezTo>
                  <a:pt x="4575990" y="3070694"/>
                  <a:pt x="4528260" y="3133324"/>
                  <a:pt x="4528260" y="3160323"/>
                </a:cubicBezTo>
                <a:cubicBezTo>
                  <a:pt x="4528260" y="3181077"/>
                  <a:pt x="4532531" y="3186771"/>
                  <a:pt x="4543584" y="3195770"/>
                </a:cubicBezTo>
                <a:lnTo>
                  <a:pt x="4572724" y="3187873"/>
                </a:lnTo>
                <a:lnTo>
                  <a:pt x="4572222" y="3188240"/>
                </a:lnTo>
                <a:lnTo>
                  <a:pt x="4580260" y="3184016"/>
                </a:lnTo>
                <a:cubicBezTo>
                  <a:pt x="4626985" y="3157752"/>
                  <a:pt x="4629748" y="3151874"/>
                  <a:pt x="4618695" y="3211565"/>
                </a:cubicBezTo>
                <a:lnTo>
                  <a:pt x="4618695" y="3217075"/>
                </a:lnTo>
                <a:lnTo>
                  <a:pt x="4626482" y="3234340"/>
                </a:lnTo>
                <a:cubicBezTo>
                  <a:pt x="4632762" y="3241503"/>
                  <a:pt x="4654366" y="3263910"/>
                  <a:pt x="4677980" y="3248849"/>
                </a:cubicBezTo>
                <a:lnTo>
                  <a:pt x="4686270" y="3242972"/>
                </a:lnTo>
                <a:cubicBezTo>
                  <a:pt x="4708376" y="3206055"/>
                  <a:pt x="4718173" y="3170792"/>
                  <a:pt x="4741786" y="3236544"/>
                </a:cubicBezTo>
                <a:lnTo>
                  <a:pt x="4747313" y="3242421"/>
                </a:lnTo>
                <a:cubicBezTo>
                  <a:pt x="4751081" y="3246278"/>
                  <a:pt x="4762386" y="3250502"/>
                  <a:pt x="4777709" y="3248298"/>
                </a:cubicBezTo>
                <a:cubicBezTo>
                  <a:pt x="4784743" y="3247380"/>
                  <a:pt x="4798308" y="3243890"/>
                  <a:pt x="4804588" y="3231585"/>
                </a:cubicBezTo>
                <a:cubicBezTo>
                  <a:pt x="4820414" y="3202933"/>
                  <a:pt x="4830212" y="3101734"/>
                  <a:pt x="4827448" y="3071796"/>
                </a:cubicBezTo>
                <a:cubicBezTo>
                  <a:pt x="4826192" y="3058572"/>
                  <a:pt x="4821168" y="3031206"/>
                  <a:pt x="4815642" y="3004942"/>
                </a:cubicBezTo>
                <a:cubicBezTo>
                  <a:pt x="4807352" y="2962516"/>
                  <a:pt x="4802328" y="2935884"/>
                  <a:pt x="4802328" y="2922844"/>
                </a:cubicBezTo>
                <a:cubicBezTo>
                  <a:pt x="4802328" y="2921742"/>
                  <a:pt x="4802328" y="2809155"/>
                  <a:pt x="4805342" y="2782891"/>
                </a:cubicBezTo>
                <a:cubicBezTo>
                  <a:pt x="4809110" y="2748546"/>
                  <a:pt x="4760376" y="2711997"/>
                  <a:pt x="4736762" y="2694181"/>
                </a:cubicBezTo>
                <a:lnTo>
                  <a:pt x="4725710" y="2685916"/>
                </a:lnTo>
                <a:cubicBezTo>
                  <a:pt x="4653362" y="2627327"/>
                  <a:pt x="4590560" y="2531087"/>
                  <a:pt x="4555642" y="2480763"/>
                </a:cubicBezTo>
                <a:cubicBezTo>
                  <a:pt x="4443855" y="2321892"/>
                  <a:pt x="4542077" y="2384889"/>
                  <a:pt x="4590560" y="2458906"/>
                </a:cubicBezTo>
                <a:cubicBezTo>
                  <a:pt x="4596338" y="2467722"/>
                  <a:pt x="4604628" y="2480028"/>
                  <a:pt x="4614174" y="2494170"/>
                </a:cubicBezTo>
                <a:cubicBezTo>
                  <a:pt x="4628994" y="2453764"/>
                  <a:pt x="4631506" y="2409133"/>
                  <a:pt x="4628492" y="2368176"/>
                </a:cubicBezTo>
                <a:lnTo>
                  <a:pt x="4624724" y="2340626"/>
                </a:lnTo>
                <a:lnTo>
                  <a:pt x="4624975" y="2338422"/>
                </a:lnTo>
                <a:cubicBezTo>
                  <a:pt x="4616434" y="2279098"/>
                  <a:pt x="4597594" y="2231162"/>
                  <a:pt x="4589555" y="2218489"/>
                </a:cubicBezTo>
                <a:lnTo>
                  <a:pt x="4576241" y="2203796"/>
                </a:lnTo>
                <a:cubicBezTo>
                  <a:pt x="4552878" y="2181572"/>
                  <a:pt x="4519970" y="2149431"/>
                  <a:pt x="4503642" y="2045660"/>
                </a:cubicBezTo>
                <a:lnTo>
                  <a:pt x="4495854" y="1968154"/>
                </a:lnTo>
                <a:cubicBezTo>
                  <a:pt x="4485053" y="1782652"/>
                  <a:pt x="4397632" y="1604497"/>
                  <a:pt x="4350657" y="1508624"/>
                </a:cubicBezTo>
                <a:lnTo>
                  <a:pt x="4343623" y="1493747"/>
                </a:lnTo>
                <a:lnTo>
                  <a:pt x="4336840" y="1480156"/>
                </a:lnTo>
                <a:lnTo>
                  <a:pt x="4334831" y="1474830"/>
                </a:lnTo>
                <a:lnTo>
                  <a:pt x="4327044" y="1491360"/>
                </a:lnTo>
                <a:cubicBezTo>
                  <a:pt x="4293382" y="1561336"/>
                  <a:pt x="4259720" y="1573458"/>
                  <a:pt x="4243642" y="1583192"/>
                </a:cubicBezTo>
                <a:lnTo>
                  <a:pt x="4238618" y="1585396"/>
                </a:lnTo>
                <a:cubicBezTo>
                  <a:pt x="4224802" y="1593661"/>
                  <a:pt x="4208474" y="1595130"/>
                  <a:pt x="4194155" y="1588886"/>
                </a:cubicBezTo>
                <a:cubicBezTo>
                  <a:pt x="4181343" y="1583559"/>
                  <a:pt x="4163508" y="1569050"/>
                  <a:pt x="4154715" y="1531582"/>
                </a:cubicBezTo>
                <a:cubicBezTo>
                  <a:pt x="4147179" y="1499257"/>
                  <a:pt x="4141652" y="1454994"/>
                  <a:pt x="4139140" y="1429280"/>
                </a:cubicBezTo>
                <a:close/>
                <a:moveTo>
                  <a:pt x="2444058" y="1414634"/>
                </a:moveTo>
                <a:cubicBezTo>
                  <a:pt x="2416451" y="1414714"/>
                  <a:pt x="2365894" y="1434065"/>
                  <a:pt x="2348133" y="1486681"/>
                </a:cubicBezTo>
                <a:cubicBezTo>
                  <a:pt x="2339019" y="1504433"/>
                  <a:pt x="2319062" y="1511550"/>
                  <a:pt x="2299970" y="1517787"/>
                </a:cubicBezTo>
                <a:lnTo>
                  <a:pt x="2297842" y="1518506"/>
                </a:lnTo>
                <a:cubicBezTo>
                  <a:pt x="2277951" y="1526023"/>
                  <a:pt x="2268306" y="1531620"/>
                  <a:pt x="2268306" y="1562966"/>
                </a:cubicBezTo>
                <a:lnTo>
                  <a:pt x="2269370" y="1586235"/>
                </a:lnTo>
                <a:cubicBezTo>
                  <a:pt x="2273095" y="1627256"/>
                  <a:pt x="2275889" y="1708658"/>
                  <a:pt x="2275889" y="1806853"/>
                </a:cubicBezTo>
                <a:cubicBezTo>
                  <a:pt x="2275956" y="2033948"/>
                  <a:pt x="2263316" y="2349561"/>
                  <a:pt x="2227860" y="2453433"/>
                </a:cubicBezTo>
                <a:lnTo>
                  <a:pt x="2225132" y="2465987"/>
                </a:lnTo>
                <a:lnTo>
                  <a:pt x="2227727" y="2472944"/>
                </a:lnTo>
                <a:cubicBezTo>
                  <a:pt x="2227727" y="2472944"/>
                  <a:pt x="2245023" y="2469985"/>
                  <a:pt x="2245023" y="2469985"/>
                </a:cubicBezTo>
                <a:cubicBezTo>
                  <a:pt x="2274692" y="2451114"/>
                  <a:pt x="2373079" y="2370272"/>
                  <a:pt x="2401683" y="2118228"/>
                </a:cubicBezTo>
                <a:lnTo>
                  <a:pt x="2402349" y="2114070"/>
                </a:lnTo>
                <a:cubicBezTo>
                  <a:pt x="2403613" y="2100157"/>
                  <a:pt x="2405209" y="2084164"/>
                  <a:pt x="2423636" y="2076968"/>
                </a:cubicBezTo>
                <a:lnTo>
                  <a:pt x="2428026" y="2075368"/>
                </a:lnTo>
                <a:cubicBezTo>
                  <a:pt x="2562136" y="2028030"/>
                  <a:pt x="2635909" y="1908086"/>
                  <a:pt x="2635909" y="1736725"/>
                </a:cubicBezTo>
                <a:cubicBezTo>
                  <a:pt x="2635843" y="1469009"/>
                  <a:pt x="2484637" y="1414634"/>
                  <a:pt x="2444058" y="1414634"/>
                </a:cubicBezTo>
                <a:close/>
                <a:moveTo>
                  <a:pt x="1243476" y="1370508"/>
                </a:moveTo>
                <a:cubicBezTo>
                  <a:pt x="1232171" y="1391262"/>
                  <a:pt x="1213833" y="1400261"/>
                  <a:pt x="1187708" y="1397690"/>
                </a:cubicBezTo>
                <a:lnTo>
                  <a:pt x="1172133" y="1394751"/>
                </a:lnTo>
                <a:cubicBezTo>
                  <a:pt x="1199514" y="1471524"/>
                  <a:pt x="1213833" y="1567030"/>
                  <a:pt x="1187959" y="1663086"/>
                </a:cubicBezTo>
                <a:cubicBezTo>
                  <a:pt x="1173891" y="1715431"/>
                  <a:pt x="1156809" y="1753817"/>
                  <a:pt x="1141988" y="1787611"/>
                </a:cubicBezTo>
                <a:cubicBezTo>
                  <a:pt x="1130935" y="1812957"/>
                  <a:pt x="1120635" y="1834446"/>
                  <a:pt x="1113601" y="1856302"/>
                </a:cubicBezTo>
                <a:cubicBezTo>
                  <a:pt x="1101795" y="1885688"/>
                  <a:pt x="1081196" y="1891198"/>
                  <a:pt x="1069891" y="1899463"/>
                </a:cubicBezTo>
                <a:cubicBezTo>
                  <a:pt x="1031708" y="1922605"/>
                  <a:pt x="986239" y="1951991"/>
                  <a:pt x="949061" y="1972562"/>
                </a:cubicBezTo>
                <a:lnTo>
                  <a:pt x="920674" y="1988357"/>
                </a:lnTo>
                <a:cubicBezTo>
                  <a:pt x="873950" y="2015172"/>
                  <a:pt x="759148" y="2139513"/>
                  <a:pt x="750607" y="2289751"/>
                </a:cubicBezTo>
                <a:cubicBezTo>
                  <a:pt x="741564" y="2450091"/>
                  <a:pt x="731766" y="2514373"/>
                  <a:pt x="691071" y="2579574"/>
                </a:cubicBezTo>
                <a:cubicBezTo>
                  <a:pt x="633544" y="2671590"/>
                  <a:pt x="534318" y="2680957"/>
                  <a:pt x="492115" y="2684814"/>
                </a:cubicBezTo>
                <a:lnTo>
                  <a:pt x="479806" y="2686100"/>
                </a:lnTo>
                <a:lnTo>
                  <a:pt x="465989" y="2687386"/>
                </a:lnTo>
                <a:lnTo>
                  <a:pt x="451922" y="2689957"/>
                </a:lnTo>
                <a:cubicBezTo>
                  <a:pt x="449410" y="2693079"/>
                  <a:pt x="444134" y="2703364"/>
                  <a:pt x="444134" y="2741934"/>
                </a:cubicBezTo>
                <a:cubicBezTo>
                  <a:pt x="444134" y="2753872"/>
                  <a:pt x="444888" y="2768198"/>
                  <a:pt x="446144" y="2786381"/>
                </a:cubicBezTo>
                <a:cubicBezTo>
                  <a:pt x="447149" y="2807503"/>
                  <a:pt x="447902" y="2826604"/>
                  <a:pt x="447902" y="2844052"/>
                </a:cubicBezTo>
                <a:cubicBezTo>
                  <a:pt x="447902" y="2910722"/>
                  <a:pt x="439110" y="2952781"/>
                  <a:pt x="432579" y="2985107"/>
                </a:cubicBezTo>
                <a:cubicBezTo>
                  <a:pt x="429313" y="2999249"/>
                  <a:pt x="427555" y="3014309"/>
                  <a:pt x="427052" y="3025145"/>
                </a:cubicBezTo>
                <a:cubicBezTo>
                  <a:pt x="426299" y="3037267"/>
                  <a:pt x="424540" y="3053063"/>
                  <a:pt x="421274" y="3065552"/>
                </a:cubicBezTo>
                <a:cubicBezTo>
                  <a:pt x="418260" y="3078592"/>
                  <a:pt x="412985" y="3103203"/>
                  <a:pt x="416502" y="3108713"/>
                </a:cubicBezTo>
                <a:lnTo>
                  <a:pt x="423535" y="3110917"/>
                </a:lnTo>
                <a:lnTo>
                  <a:pt x="462472" y="3113305"/>
                </a:lnTo>
                <a:cubicBezTo>
                  <a:pt x="472772" y="3113488"/>
                  <a:pt x="482569" y="3113672"/>
                  <a:pt x="491612" y="3114774"/>
                </a:cubicBezTo>
                <a:lnTo>
                  <a:pt x="491110" y="3114590"/>
                </a:lnTo>
                <a:cubicBezTo>
                  <a:pt x="578530" y="3115325"/>
                  <a:pt x="547129" y="3114039"/>
                  <a:pt x="535574" y="3161976"/>
                </a:cubicBezTo>
                <a:lnTo>
                  <a:pt x="532559" y="3174832"/>
                </a:lnTo>
                <a:cubicBezTo>
                  <a:pt x="529796" y="3183281"/>
                  <a:pt x="509448" y="3209912"/>
                  <a:pt x="521757" y="3217994"/>
                </a:cubicBezTo>
                <a:cubicBezTo>
                  <a:pt x="527284" y="3224055"/>
                  <a:pt x="552405" y="3235626"/>
                  <a:pt x="593854" y="3234340"/>
                </a:cubicBezTo>
                <a:lnTo>
                  <a:pt x="602897" y="3233973"/>
                </a:lnTo>
                <a:cubicBezTo>
                  <a:pt x="666955" y="3231769"/>
                  <a:pt x="687303" y="3228646"/>
                  <a:pt x="689061" y="3175200"/>
                </a:cubicBezTo>
                <a:cubicBezTo>
                  <a:pt x="690820" y="3114039"/>
                  <a:pt x="672733" y="3098979"/>
                  <a:pt x="655400" y="3084102"/>
                </a:cubicBezTo>
                <a:lnTo>
                  <a:pt x="648617" y="3078408"/>
                </a:lnTo>
                <a:lnTo>
                  <a:pt x="610182" y="3045716"/>
                </a:lnTo>
                <a:cubicBezTo>
                  <a:pt x="586066" y="3025696"/>
                  <a:pt x="561197" y="3005310"/>
                  <a:pt x="552656" y="2996310"/>
                </a:cubicBezTo>
                <a:cubicBezTo>
                  <a:pt x="531052" y="2974821"/>
                  <a:pt x="522008" y="2906314"/>
                  <a:pt x="526530" y="2870683"/>
                </a:cubicBezTo>
                <a:cubicBezTo>
                  <a:pt x="529796" y="2845337"/>
                  <a:pt x="534820" y="2822379"/>
                  <a:pt x="538839" y="2805666"/>
                </a:cubicBezTo>
                <a:lnTo>
                  <a:pt x="542608" y="2788769"/>
                </a:lnTo>
                <a:cubicBezTo>
                  <a:pt x="548134" y="2755709"/>
                  <a:pt x="606414" y="2744689"/>
                  <a:pt x="646356" y="2748913"/>
                </a:cubicBezTo>
                <a:cubicBezTo>
                  <a:pt x="678762" y="2752403"/>
                  <a:pt x="727747" y="2757913"/>
                  <a:pt x="758394" y="2745607"/>
                </a:cubicBezTo>
                <a:cubicBezTo>
                  <a:pt x="779998" y="2736975"/>
                  <a:pt x="805621" y="2717323"/>
                  <a:pt x="810143" y="2689590"/>
                </a:cubicBezTo>
                <a:cubicBezTo>
                  <a:pt x="774472" y="2675447"/>
                  <a:pt x="765177" y="2681141"/>
                  <a:pt x="753622" y="2687753"/>
                </a:cubicBezTo>
                <a:cubicBezTo>
                  <a:pt x="732269" y="2699691"/>
                  <a:pt x="739554" y="2707405"/>
                  <a:pt x="675496" y="2702079"/>
                </a:cubicBezTo>
                <a:cubicBezTo>
                  <a:pt x="664443" y="2700977"/>
                  <a:pt x="635303" y="2690692"/>
                  <a:pt x="636308" y="2678937"/>
                </a:cubicBezTo>
                <a:cubicBezTo>
                  <a:pt x="637061" y="2667733"/>
                  <a:pt x="678008" y="2670121"/>
                  <a:pt x="689815" y="2671039"/>
                </a:cubicBezTo>
                <a:cubicBezTo>
                  <a:pt x="722472" y="2673794"/>
                  <a:pt x="716443" y="2660754"/>
                  <a:pt x="733022" y="2651387"/>
                </a:cubicBezTo>
                <a:cubicBezTo>
                  <a:pt x="763167" y="2634123"/>
                  <a:pt x="790298" y="2635041"/>
                  <a:pt x="838278" y="2656346"/>
                </a:cubicBezTo>
                <a:cubicBezTo>
                  <a:pt x="873950" y="2671958"/>
                  <a:pt x="946297" y="2634123"/>
                  <a:pt x="973177" y="2602349"/>
                </a:cubicBezTo>
                <a:cubicBezTo>
                  <a:pt x="986491" y="2586186"/>
                  <a:pt x="1000307" y="2551474"/>
                  <a:pt x="1016384" y="2510700"/>
                </a:cubicBezTo>
                <a:cubicBezTo>
                  <a:pt x="1032210" y="2471212"/>
                  <a:pt x="1051804" y="2422173"/>
                  <a:pt x="1078181" y="2372400"/>
                </a:cubicBezTo>
                <a:cubicBezTo>
                  <a:pt x="1147514" y="2240896"/>
                  <a:pt x="1253021" y="2168532"/>
                  <a:pt x="1391185" y="2157696"/>
                </a:cubicBezTo>
                <a:cubicBezTo>
                  <a:pt x="1465040" y="2151819"/>
                  <a:pt x="1531610" y="2109576"/>
                  <a:pt x="1585871" y="2062741"/>
                </a:cubicBezTo>
                <a:cubicBezTo>
                  <a:pt x="1619281" y="2033906"/>
                  <a:pt x="1690373" y="1943175"/>
                  <a:pt x="1719513" y="1887341"/>
                </a:cubicBezTo>
                <a:cubicBezTo>
                  <a:pt x="1727300" y="1873383"/>
                  <a:pt x="1733832" y="1859057"/>
                  <a:pt x="1740614" y="1845466"/>
                </a:cubicBezTo>
                <a:lnTo>
                  <a:pt x="1729059" y="1840690"/>
                </a:lnTo>
                <a:cubicBezTo>
                  <a:pt x="1560248" y="1787795"/>
                  <a:pt x="1504228" y="1771816"/>
                  <a:pt x="1486393" y="1768877"/>
                </a:cubicBezTo>
                <a:cubicBezTo>
                  <a:pt x="1451977" y="1763367"/>
                  <a:pt x="1393949" y="1745001"/>
                  <a:pt x="1375359" y="1725900"/>
                </a:cubicBezTo>
                <a:lnTo>
                  <a:pt x="1375359" y="1696697"/>
                </a:lnTo>
                <a:lnTo>
                  <a:pt x="1404248" y="1696697"/>
                </a:lnTo>
                <a:cubicBezTo>
                  <a:pt x="1411031" y="1704227"/>
                  <a:pt x="1454992" y="1721675"/>
                  <a:pt x="1492673" y="1727736"/>
                </a:cubicBezTo>
                <a:cubicBezTo>
                  <a:pt x="1520808" y="1732512"/>
                  <a:pt x="1601948" y="1756388"/>
                  <a:pt x="1740614" y="1800651"/>
                </a:cubicBezTo>
                <a:cubicBezTo>
                  <a:pt x="1822759" y="1826915"/>
                  <a:pt x="1805928" y="1870995"/>
                  <a:pt x="1803165" y="1902402"/>
                </a:cubicBezTo>
                <a:lnTo>
                  <a:pt x="1800653" y="1944828"/>
                </a:lnTo>
                <a:cubicBezTo>
                  <a:pt x="1796885" y="2006723"/>
                  <a:pt x="1805175" y="2040885"/>
                  <a:pt x="1790102" y="2068618"/>
                </a:cubicBezTo>
                <a:cubicBezTo>
                  <a:pt x="1772267" y="2101127"/>
                  <a:pt x="1762218" y="2120228"/>
                  <a:pt x="1723030" y="2134921"/>
                </a:cubicBezTo>
                <a:cubicBezTo>
                  <a:pt x="1700170" y="2142635"/>
                  <a:pt x="1685349" y="2138044"/>
                  <a:pt x="1674798" y="2134921"/>
                </a:cubicBezTo>
                <a:lnTo>
                  <a:pt x="1654953" y="2134187"/>
                </a:lnTo>
                <a:cubicBezTo>
                  <a:pt x="1624306" y="2145023"/>
                  <a:pt x="1624306" y="2147594"/>
                  <a:pt x="1627069" y="2188368"/>
                </a:cubicBezTo>
                <a:lnTo>
                  <a:pt x="1628576" y="2218122"/>
                </a:lnTo>
                <a:cubicBezTo>
                  <a:pt x="1629078" y="2230244"/>
                  <a:pt x="1631339" y="2245671"/>
                  <a:pt x="1640383" y="2251181"/>
                </a:cubicBezTo>
                <a:lnTo>
                  <a:pt x="1668518" y="2250630"/>
                </a:lnTo>
                <a:cubicBezTo>
                  <a:pt x="1676054" y="2246773"/>
                  <a:pt x="1692132" y="2241631"/>
                  <a:pt x="1719764" y="2232264"/>
                </a:cubicBezTo>
                <a:cubicBezTo>
                  <a:pt x="1759455" y="2218305"/>
                  <a:pt x="1813967" y="2199572"/>
                  <a:pt x="1836827" y="2186715"/>
                </a:cubicBezTo>
                <a:cubicBezTo>
                  <a:pt x="1847126" y="2181021"/>
                  <a:pt x="1850392" y="2172389"/>
                  <a:pt x="1850392" y="2156961"/>
                </a:cubicBezTo>
                <a:cubicBezTo>
                  <a:pt x="1850392" y="2150166"/>
                  <a:pt x="1849890" y="2142268"/>
                  <a:pt x="1848885" y="2132901"/>
                </a:cubicBezTo>
                <a:lnTo>
                  <a:pt x="1847126" y="2111229"/>
                </a:lnTo>
                <a:cubicBezTo>
                  <a:pt x="1847126" y="2084597"/>
                  <a:pt x="1838585" y="2035559"/>
                  <a:pt x="1842353" y="1969623"/>
                </a:cubicBezTo>
                <a:cubicBezTo>
                  <a:pt x="1844614" y="1927564"/>
                  <a:pt x="1849890" y="1877607"/>
                  <a:pt x="1858682" y="1834446"/>
                </a:cubicBezTo>
                <a:cubicBezTo>
                  <a:pt x="1863957" y="1808916"/>
                  <a:pt x="1869232" y="1784489"/>
                  <a:pt x="1871242" y="1767224"/>
                </a:cubicBezTo>
                <a:lnTo>
                  <a:pt x="1873001" y="1746838"/>
                </a:lnTo>
                <a:cubicBezTo>
                  <a:pt x="1873001" y="1724614"/>
                  <a:pt x="1864962" y="1716716"/>
                  <a:pt x="1844614" y="1699819"/>
                </a:cubicBezTo>
                <a:cubicBezTo>
                  <a:pt x="1807687" y="1668964"/>
                  <a:pt x="1723784" y="1612946"/>
                  <a:pt x="1642141" y="1558765"/>
                </a:cubicBezTo>
                <a:cubicBezTo>
                  <a:pt x="1524576" y="1480707"/>
                  <a:pt x="1451726" y="1431852"/>
                  <a:pt x="1434393" y="1409261"/>
                </a:cubicBezTo>
                <a:lnTo>
                  <a:pt x="1429871" y="1403935"/>
                </a:lnTo>
                <a:cubicBezTo>
                  <a:pt x="1400731" y="1429648"/>
                  <a:pt x="1340442" y="1414771"/>
                  <a:pt x="1292210" y="1396404"/>
                </a:cubicBezTo>
                <a:cubicBezTo>
                  <a:pt x="1267591" y="1387221"/>
                  <a:pt x="1255031" y="1381528"/>
                  <a:pt x="1243476" y="1370508"/>
                </a:cubicBezTo>
                <a:close/>
                <a:moveTo>
                  <a:pt x="3436514" y="1319081"/>
                </a:moveTo>
                <a:cubicBezTo>
                  <a:pt x="3479973" y="1386670"/>
                  <a:pt x="3516398" y="1459402"/>
                  <a:pt x="3546292" y="1535623"/>
                </a:cubicBezTo>
                <a:lnTo>
                  <a:pt x="3746504" y="1548296"/>
                </a:lnTo>
                <a:cubicBezTo>
                  <a:pt x="3751528" y="1512114"/>
                  <a:pt x="3763084" y="1486584"/>
                  <a:pt x="3774890" y="1466748"/>
                </a:cubicBezTo>
                <a:cubicBezTo>
                  <a:pt x="3759315" y="1464177"/>
                  <a:pt x="3743992" y="1459035"/>
                  <a:pt x="3731431" y="1447280"/>
                </a:cubicBezTo>
                <a:cubicBezTo>
                  <a:pt x="3717364" y="1434607"/>
                  <a:pt x="3708823" y="1416791"/>
                  <a:pt x="3706310" y="1394200"/>
                </a:cubicBezTo>
                <a:cubicBezTo>
                  <a:pt x="3678929" y="1422668"/>
                  <a:pt x="3647779" y="1443055"/>
                  <a:pt x="3612108" y="1442137"/>
                </a:cubicBezTo>
                <a:cubicBezTo>
                  <a:pt x="3548804" y="1440484"/>
                  <a:pt x="3499316" y="1380977"/>
                  <a:pt x="3487007" y="1319449"/>
                </a:cubicBezTo>
                <a:cubicBezTo>
                  <a:pt x="3469171" y="1321285"/>
                  <a:pt x="3452842" y="1320734"/>
                  <a:pt x="3436514" y="1319081"/>
                </a:cubicBezTo>
                <a:close/>
                <a:moveTo>
                  <a:pt x="4889798" y="1220611"/>
                </a:moveTo>
                <a:cubicBezTo>
                  <a:pt x="4834702" y="1215954"/>
                  <a:pt x="4795607" y="1232759"/>
                  <a:pt x="4770926" y="1242126"/>
                </a:cubicBezTo>
                <a:cubicBezTo>
                  <a:pt x="4711390" y="1268206"/>
                  <a:pt x="4666927" y="1308429"/>
                  <a:pt x="4639043" y="1363345"/>
                </a:cubicBezTo>
                <a:cubicBezTo>
                  <a:pt x="4582270" y="1473544"/>
                  <a:pt x="4603874" y="1626904"/>
                  <a:pt x="4654618" y="1720941"/>
                </a:cubicBezTo>
                <a:cubicBezTo>
                  <a:pt x="4671951" y="1753449"/>
                  <a:pt x="4729478" y="1850241"/>
                  <a:pt x="4771178" y="1913605"/>
                </a:cubicBezTo>
                <a:cubicBezTo>
                  <a:pt x="4774444" y="1898912"/>
                  <a:pt x="4778714" y="1883301"/>
                  <a:pt x="4782984" y="1868975"/>
                </a:cubicBezTo>
                <a:cubicBezTo>
                  <a:pt x="4787004" y="1855751"/>
                  <a:pt x="4790772" y="1843262"/>
                  <a:pt x="4792028" y="1835180"/>
                </a:cubicBezTo>
                <a:cubicBezTo>
                  <a:pt x="4795042" y="1819752"/>
                  <a:pt x="4800066" y="1805243"/>
                  <a:pt x="4807352" y="1791284"/>
                </a:cubicBezTo>
                <a:cubicBezTo>
                  <a:pt x="4664917" y="1666943"/>
                  <a:pt x="4682250" y="1542418"/>
                  <a:pt x="4690540" y="1481993"/>
                </a:cubicBezTo>
                <a:lnTo>
                  <a:pt x="4690792" y="1480523"/>
                </a:lnTo>
                <a:cubicBezTo>
                  <a:pt x="4705612" y="1392364"/>
                  <a:pt x="4743294" y="1332856"/>
                  <a:pt x="4804086" y="1303654"/>
                </a:cubicBezTo>
                <a:cubicBezTo>
                  <a:pt x="4891004" y="1261411"/>
                  <a:pt x="4993496" y="1298144"/>
                  <a:pt x="5008820" y="1306592"/>
                </a:cubicBezTo>
                <a:lnTo>
                  <a:pt x="5017361" y="1310817"/>
                </a:lnTo>
                <a:cubicBezTo>
                  <a:pt x="5034946" y="1319632"/>
                  <a:pt x="5059061" y="1331387"/>
                  <a:pt x="5060820" y="1355263"/>
                </a:cubicBezTo>
                <a:lnTo>
                  <a:pt x="5060820" y="1357835"/>
                </a:lnTo>
                <a:cubicBezTo>
                  <a:pt x="5060820" y="1370875"/>
                  <a:pt x="5053032" y="1383364"/>
                  <a:pt x="5037458" y="1395302"/>
                </a:cubicBezTo>
                <a:cubicBezTo>
                  <a:pt x="5016356" y="1419363"/>
                  <a:pt x="5006559" y="1444708"/>
                  <a:pt x="5006810" y="1470422"/>
                </a:cubicBezTo>
                <a:cubicBezTo>
                  <a:pt x="5006810" y="1538194"/>
                  <a:pt x="5069612" y="1611476"/>
                  <a:pt x="5136684" y="1681453"/>
                </a:cubicBezTo>
                <a:lnTo>
                  <a:pt x="5151506" y="1696881"/>
                </a:lnTo>
                <a:cubicBezTo>
                  <a:pt x="5166326" y="1712676"/>
                  <a:pt x="5175622" y="1720390"/>
                  <a:pt x="5181399" y="1724798"/>
                </a:cubicBezTo>
                <a:lnTo>
                  <a:pt x="5181902" y="1720206"/>
                </a:lnTo>
                <a:lnTo>
                  <a:pt x="5187930" y="1696881"/>
                </a:lnTo>
                <a:cubicBezTo>
                  <a:pt x="5197728" y="1673739"/>
                  <a:pt x="5216820" y="1593477"/>
                  <a:pt x="5223100" y="1543337"/>
                </a:cubicBezTo>
                <a:cubicBezTo>
                  <a:pt x="5224606" y="1532133"/>
                  <a:pt x="5225862" y="1522032"/>
                  <a:pt x="5227621" y="1512297"/>
                </a:cubicBezTo>
                <a:cubicBezTo>
                  <a:pt x="5238172" y="1440300"/>
                  <a:pt x="5209786" y="1433137"/>
                  <a:pt x="5286655" y="1462157"/>
                </a:cubicBezTo>
                <a:lnTo>
                  <a:pt x="5292684" y="1464544"/>
                </a:lnTo>
                <a:lnTo>
                  <a:pt x="5295447" y="1465646"/>
                </a:lnTo>
                <a:cubicBezTo>
                  <a:pt x="5309012" y="1471707"/>
                  <a:pt x="5328104" y="1479789"/>
                  <a:pt x="5354983" y="1470605"/>
                </a:cubicBezTo>
                <a:cubicBezTo>
                  <a:pt x="5370558" y="1464912"/>
                  <a:pt x="5377592" y="1457749"/>
                  <a:pt x="5379099" y="1452606"/>
                </a:cubicBezTo>
                <a:lnTo>
                  <a:pt x="5379350" y="1450770"/>
                </a:lnTo>
                <a:lnTo>
                  <a:pt x="5373572" y="1439015"/>
                </a:lnTo>
                <a:cubicBezTo>
                  <a:pt x="5360761" y="1423587"/>
                  <a:pt x="5354481" y="1403200"/>
                  <a:pt x="5354481" y="1381160"/>
                </a:cubicBezTo>
                <a:cubicBezTo>
                  <a:pt x="5354481" y="1360773"/>
                  <a:pt x="5359756" y="1338734"/>
                  <a:pt x="5371312" y="1316877"/>
                </a:cubicBezTo>
                <a:lnTo>
                  <a:pt x="5371563" y="1316510"/>
                </a:lnTo>
                <a:lnTo>
                  <a:pt x="5371814" y="1315959"/>
                </a:lnTo>
                <a:cubicBezTo>
                  <a:pt x="5383370" y="1297409"/>
                  <a:pt x="5384374" y="1288593"/>
                  <a:pt x="5384374" y="1286389"/>
                </a:cubicBezTo>
                <a:lnTo>
                  <a:pt x="5384374" y="1286022"/>
                </a:lnTo>
                <a:lnTo>
                  <a:pt x="5349456" y="1283634"/>
                </a:lnTo>
                <a:cubicBezTo>
                  <a:pt x="5340162" y="1284001"/>
                  <a:pt x="5331872" y="1284185"/>
                  <a:pt x="5325341" y="1282899"/>
                </a:cubicBezTo>
                <a:cubicBezTo>
                  <a:pt x="5314790" y="1280695"/>
                  <a:pt x="5298462" y="1274084"/>
                  <a:pt x="5277862" y="1265819"/>
                </a:cubicBezTo>
                <a:cubicBezTo>
                  <a:pt x="5252240" y="1255350"/>
                  <a:pt x="5220085" y="1242310"/>
                  <a:pt x="5202500" y="1240289"/>
                </a:cubicBezTo>
                <a:cubicBezTo>
                  <a:pt x="5190945" y="1238636"/>
                  <a:pt x="5169090" y="1244513"/>
                  <a:pt x="5147988" y="1250023"/>
                </a:cubicBezTo>
                <a:cubicBezTo>
                  <a:pt x="5116085" y="1258472"/>
                  <a:pt x="5079409" y="1268023"/>
                  <a:pt x="5045998" y="1263798"/>
                </a:cubicBezTo>
                <a:cubicBezTo>
                  <a:pt x="5016858" y="1260492"/>
                  <a:pt x="4981690" y="1245983"/>
                  <a:pt x="4950288" y="1233494"/>
                </a:cubicBezTo>
                <a:cubicBezTo>
                  <a:pt x="4928308" y="1226101"/>
                  <a:pt x="4908164" y="1222164"/>
                  <a:pt x="4889798" y="1220611"/>
                </a:cubicBezTo>
                <a:close/>
                <a:moveTo>
                  <a:pt x="590683" y="1173447"/>
                </a:moveTo>
                <a:cubicBezTo>
                  <a:pt x="570586" y="1169877"/>
                  <a:pt x="550270" y="1170634"/>
                  <a:pt x="529294" y="1175455"/>
                </a:cubicBezTo>
                <a:cubicBezTo>
                  <a:pt x="461719" y="1191067"/>
                  <a:pt x="415999" y="1217331"/>
                  <a:pt x="371284" y="1242677"/>
                </a:cubicBezTo>
                <a:cubicBezTo>
                  <a:pt x="321294" y="1271329"/>
                  <a:pt x="274821" y="1301817"/>
                  <a:pt x="202724" y="1311000"/>
                </a:cubicBezTo>
                <a:cubicBezTo>
                  <a:pt x="179362" y="1313939"/>
                  <a:pt x="127864" y="1331571"/>
                  <a:pt x="92695" y="1342591"/>
                </a:cubicBezTo>
                <a:cubicBezTo>
                  <a:pt x="142434" y="1365549"/>
                  <a:pt x="160019" y="1385568"/>
                  <a:pt x="170318" y="1401914"/>
                </a:cubicBezTo>
                <a:lnTo>
                  <a:pt x="173584" y="1422852"/>
                </a:lnTo>
                <a:cubicBezTo>
                  <a:pt x="167053" y="1449484"/>
                  <a:pt x="99478" y="1522950"/>
                  <a:pt x="69584" y="1549214"/>
                </a:cubicBezTo>
                <a:lnTo>
                  <a:pt x="87923" y="1553255"/>
                </a:lnTo>
                <a:cubicBezTo>
                  <a:pt x="98724" y="1556928"/>
                  <a:pt x="117063" y="1563724"/>
                  <a:pt x="129120" y="1565009"/>
                </a:cubicBezTo>
                <a:cubicBezTo>
                  <a:pt x="148715" y="1567581"/>
                  <a:pt x="158763" y="1567581"/>
                  <a:pt x="191922" y="1546275"/>
                </a:cubicBezTo>
                <a:cubicBezTo>
                  <a:pt x="231111" y="1520562"/>
                  <a:pt x="247439" y="1503665"/>
                  <a:pt x="265024" y="1517073"/>
                </a:cubicBezTo>
                <a:lnTo>
                  <a:pt x="274821" y="1535990"/>
                </a:lnTo>
                <a:lnTo>
                  <a:pt x="268038" y="1561887"/>
                </a:lnTo>
                <a:lnTo>
                  <a:pt x="264270" y="1586314"/>
                </a:lnTo>
                <a:lnTo>
                  <a:pt x="264270" y="1592192"/>
                </a:lnTo>
                <a:cubicBezTo>
                  <a:pt x="264270" y="1614966"/>
                  <a:pt x="267033" y="1641965"/>
                  <a:pt x="273062" y="1660515"/>
                </a:cubicBezTo>
                <a:lnTo>
                  <a:pt x="275825" y="1670617"/>
                </a:lnTo>
                <a:lnTo>
                  <a:pt x="282859" y="1691738"/>
                </a:lnTo>
                <a:cubicBezTo>
                  <a:pt x="288386" y="1687146"/>
                  <a:pt x="298685" y="1675943"/>
                  <a:pt x="315516" y="1647291"/>
                </a:cubicBezTo>
                <a:cubicBezTo>
                  <a:pt x="349178" y="1589437"/>
                  <a:pt x="350685" y="1568866"/>
                  <a:pt x="350685" y="1556744"/>
                </a:cubicBezTo>
                <a:lnTo>
                  <a:pt x="350685" y="1551969"/>
                </a:lnTo>
                <a:cubicBezTo>
                  <a:pt x="360482" y="1488605"/>
                  <a:pt x="441371" y="1506236"/>
                  <a:pt x="465989" y="1508991"/>
                </a:cubicBezTo>
                <a:lnTo>
                  <a:pt x="477042" y="1509726"/>
                </a:lnTo>
                <a:lnTo>
                  <a:pt x="485332" y="1508257"/>
                </a:lnTo>
                <a:lnTo>
                  <a:pt x="482067" y="1505502"/>
                </a:lnTo>
                <a:cubicBezTo>
                  <a:pt x="454685" y="1484564"/>
                  <a:pt x="427806" y="1426893"/>
                  <a:pt x="427806" y="1373263"/>
                </a:cubicBezTo>
                <a:cubicBezTo>
                  <a:pt x="427806" y="1356733"/>
                  <a:pt x="430820" y="1343876"/>
                  <a:pt x="435342" y="1328999"/>
                </a:cubicBezTo>
                <a:cubicBezTo>
                  <a:pt x="451922" y="1268023"/>
                  <a:pt x="487342" y="1251860"/>
                  <a:pt x="514724" y="1247268"/>
                </a:cubicBezTo>
                <a:cubicBezTo>
                  <a:pt x="587574" y="1234779"/>
                  <a:pt x="672984" y="1304388"/>
                  <a:pt x="708404" y="1355447"/>
                </a:cubicBezTo>
                <a:cubicBezTo>
                  <a:pt x="755631" y="1424321"/>
                  <a:pt x="765679" y="1510644"/>
                  <a:pt x="753119" y="1567764"/>
                </a:cubicBezTo>
                <a:cubicBezTo>
                  <a:pt x="743071" y="1613129"/>
                  <a:pt x="731264" y="1636455"/>
                  <a:pt x="713428" y="1646924"/>
                </a:cubicBezTo>
                <a:cubicBezTo>
                  <a:pt x="696598" y="1656658"/>
                  <a:pt x="680269" y="1651699"/>
                  <a:pt x="668211" y="1648026"/>
                </a:cubicBezTo>
                <a:lnTo>
                  <a:pt x="657409" y="1645087"/>
                </a:lnTo>
                <a:cubicBezTo>
                  <a:pt x="635805" y="1641046"/>
                  <a:pt x="607921" y="1647107"/>
                  <a:pt x="591844" y="1659229"/>
                </a:cubicBezTo>
                <a:lnTo>
                  <a:pt x="581545" y="1666209"/>
                </a:lnTo>
                <a:lnTo>
                  <a:pt x="558182" y="1685126"/>
                </a:lnTo>
                <a:cubicBezTo>
                  <a:pt x="560694" y="1687146"/>
                  <a:pt x="566221" y="1690636"/>
                  <a:pt x="578279" y="1694677"/>
                </a:cubicBezTo>
                <a:cubicBezTo>
                  <a:pt x="603148" y="1703309"/>
                  <a:pt x="619477" y="1719839"/>
                  <a:pt x="625757" y="1742613"/>
                </a:cubicBezTo>
                <a:lnTo>
                  <a:pt x="628772" y="1766306"/>
                </a:lnTo>
                <a:cubicBezTo>
                  <a:pt x="628772" y="1815345"/>
                  <a:pt x="594105" y="1872648"/>
                  <a:pt x="572501" y="1899096"/>
                </a:cubicBezTo>
                <a:lnTo>
                  <a:pt x="559690" y="1913973"/>
                </a:lnTo>
                <a:lnTo>
                  <a:pt x="531806" y="1951991"/>
                </a:lnTo>
                <a:cubicBezTo>
                  <a:pt x="426299" y="2087536"/>
                  <a:pt x="389371" y="2219958"/>
                  <a:pt x="431825" y="2306832"/>
                </a:cubicBezTo>
                <a:cubicBezTo>
                  <a:pt x="467748" y="2379563"/>
                  <a:pt x="566975" y="2418867"/>
                  <a:pt x="698356" y="2419786"/>
                </a:cubicBezTo>
                <a:cubicBezTo>
                  <a:pt x="701622" y="2397746"/>
                  <a:pt x="703631" y="2372217"/>
                  <a:pt x="705641" y="2341545"/>
                </a:cubicBezTo>
                <a:cubicBezTo>
                  <a:pt x="658414" y="2356605"/>
                  <a:pt x="567728" y="2376808"/>
                  <a:pt x="514221" y="2310872"/>
                </a:cubicBezTo>
                <a:cubicBezTo>
                  <a:pt x="428559" y="2204714"/>
                  <a:pt x="510955" y="2093230"/>
                  <a:pt x="565467" y="2019580"/>
                </a:cubicBezTo>
                <a:lnTo>
                  <a:pt x="585564" y="1992030"/>
                </a:lnTo>
                <a:lnTo>
                  <a:pt x="604153" y="1967235"/>
                </a:lnTo>
                <a:lnTo>
                  <a:pt x="622491" y="1937849"/>
                </a:lnTo>
                <a:lnTo>
                  <a:pt x="640830" y="1905708"/>
                </a:lnTo>
                <a:cubicBezTo>
                  <a:pt x="647612" y="1891933"/>
                  <a:pt x="660172" y="1888627"/>
                  <a:pt x="668714" y="1889912"/>
                </a:cubicBezTo>
                <a:cubicBezTo>
                  <a:pt x="685544" y="1892300"/>
                  <a:pt x="696095" y="1905340"/>
                  <a:pt x="707148" y="1969807"/>
                </a:cubicBezTo>
                <a:lnTo>
                  <a:pt x="713931" y="1999928"/>
                </a:lnTo>
                <a:lnTo>
                  <a:pt x="717950" y="2015907"/>
                </a:lnTo>
                <a:lnTo>
                  <a:pt x="734530" y="1995336"/>
                </a:lnTo>
                <a:cubicBezTo>
                  <a:pt x="743322" y="1975500"/>
                  <a:pt x="761911" y="1946481"/>
                  <a:pt x="782008" y="1915626"/>
                </a:cubicBezTo>
                <a:lnTo>
                  <a:pt x="812404" y="1867505"/>
                </a:lnTo>
                <a:cubicBezTo>
                  <a:pt x="821699" y="1852261"/>
                  <a:pt x="826220" y="1841792"/>
                  <a:pt x="826220" y="1832425"/>
                </a:cubicBezTo>
                <a:cubicBezTo>
                  <a:pt x="826220" y="1819936"/>
                  <a:pt x="816674" y="1810937"/>
                  <a:pt x="797834" y="1797896"/>
                </a:cubicBezTo>
                <a:cubicBezTo>
                  <a:pt x="773216" y="1781183"/>
                  <a:pt x="764926" y="1762633"/>
                  <a:pt x="764926" y="1744817"/>
                </a:cubicBezTo>
                <a:cubicBezTo>
                  <a:pt x="764926" y="1724981"/>
                  <a:pt x="774723" y="1705329"/>
                  <a:pt x="783264" y="1689350"/>
                </a:cubicBezTo>
                <a:lnTo>
                  <a:pt x="788539" y="1679432"/>
                </a:lnTo>
                <a:cubicBezTo>
                  <a:pt x="800848" y="1655372"/>
                  <a:pt x="821699" y="1583008"/>
                  <a:pt x="821699" y="1502379"/>
                </a:cubicBezTo>
                <a:cubicBezTo>
                  <a:pt x="821699" y="1443790"/>
                  <a:pt x="813409" y="1380058"/>
                  <a:pt x="777486" y="1329550"/>
                </a:cubicBezTo>
                <a:cubicBezTo>
                  <a:pt x="709283" y="1233815"/>
                  <a:pt x="650972" y="1184157"/>
                  <a:pt x="590683" y="1173447"/>
                </a:cubicBezTo>
                <a:close/>
                <a:moveTo>
                  <a:pt x="2711945" y="1143000"/>
                </a:moveTo>
                <a:lnTo>
                  <a:pt x="2712144" y="1143000"/>
                </a:lnTo>
                <a:cubicBezTo>
                  <a:pt x="3108685" y="1143320"/>
                  <a:pt x="3430455" y="1530341"/>
                  <a:pt x="3430522" y="2006440"/>
                </a:cubicBezTo>
                <a:cubicBezTo>
                  <a:pt x="3430655" y="2482540"/>
                  <a:pt x="3109084" y="2869880"/>
                  <a:pt x="2712543" y="2870200"/>
                </a:cubicBezTo>
                <a:lnTo>
                  <a:pt x="2712344" y="2870200"/>
                </a:lnTo>
                <a:cubicBezTo>
                  <a:pt x="2316268" y="2870040"/>
                  <a:pt x="1993967" y="2482860"/>
                  <a:pt x="1993900" y="2006760"/>
                </a:cubicBezTo>
                <a:cubicBezTo>
                  <a:pt x="1993767" y="1530741"/>
                  <a:pt x="2315803" y="1143480"/>
                  <a:pt x="2711945" y="1143000"/>
                </a:cubicBezTo>
                <a:close/>
                <a:moveTo>
                  <a:pt x="2715801" y="933018"/>
                </a:moveTo>
                <a:cubicBezTo>
                  <a:pt x="2472130" y="933201"/>
                  <a:pt x="2246546" y="1052216"/>
                  <a:pt x="2081251" y="1268390"/>
                </a:cubicBezTo>
                <a:cubicBezTo>
                  <a:pt x="1990314" y="1387037"/>
                  <a:pt x="1922740" y="1528827"/>
                  <a:pt x="1882546" y="1678698"/>
                </a:cubicBezTo>
                <a:cubicBezTo>
                  <a:pt x="1908672" y="1703676"/>
                  <a:pt x="1916711" y="1725349"/>
                  <a:pt x="1910933" y="1772367"/>
                </a:cubicBezTo>
                <a:cubicBezTo>
                  <a:pt x="1908672" y="1792019"/>
                  <a:pt x="1903648" y="1816814"/>
                  <a:pt x="1897870" y="1843629"/>
                </a:cubicBezTo>
                <a:cubicBezTo>
                  <a:pt x="1889329" y="1884770"/>
                  <a:pt x="1884556" y="1933441"/>
                  <a:pt x="1882295" y="1972194"/>
                </a:cubicBezTo>
                <a:cubicBezTo>
                  <a:pt x="1878778" y="2037028"/>
                  <a:pt x="1886817" y="2085148"/>
                  <a:pt x="1886817" y="2111229"/>
                </a:cubicBezTo>
                <a:lnTo>
                  <a:pt x="1888324" y="2127575"/>
                </a:lnTo>
                <a:cubicBezTo>
                  <a:pt x="1891590" y="2153839"/>
                  <a:pt x="1896614" y="2196817"/>
                  <a:pt x="1859184" y="2220693"/>
                </a:cubicBezTo>
                <a:cubicBezTo>
                  <a:pt x="1943841" y="2700793"/>
                  <a:pt x="2295782" y="3063348"/>
                  <a:pt x="2716303" y="3063164"/>
                </a:cubicBezTo>
                <a:cubicBezTo>
                  <a:pt x="3160186" y="3062980"/>
                  <a:pt x="3527954" y="2658550"/>
                  <a:pt x="3584475" y="2138044"/>
                </a:cubicBezTo>
                <a:lnTo>
                  <a:pt x="3576688" y="2135656"/>
                </a:lnTo>
                <a:cubicBezTo>
                  <a:pt x="3537499" y="2119861"/>
                  <a:pt x="3529712" y="2095617"/>
                  <a:pt x="3529712" y="2079455"/>
                </a:cubicBezTo>
                <a:lnTo>
                  <a:pt x="3529963" y="2073394"/>
                </a:lnTo>
                <a:lnTo>
                  <a:pt x="3530214" y="2069720"/>
                </a:lnTo>
                <a:lnTo>
                  <a:pt x="3524185" y="2050068"/>
                </a:lnTo>
                <a:cubicBezTo>
                  <a:pt x="3509615" y="2047313"/>
                  <a:pt x="3491277" y="2041069"/>
                  <a:pt x="3477963" y="2017927"/>
                </a:cubicBezTo>
                <a:cubicBezTo>
                  <a:pt x="3473442" y="2009662"/>
                  <a:pt x="3471432" y="2000662"/>
                  <a:pt x="3471432" y="1991296"/>
                </a:cubicBezTo>
                <a:cubicBezTo>
                  <a:pt x="3471432" y="1974031"/>
                  <a:pt x="3477712" y="1953277"/>
                  <a:pt x="3486756" y="1925176"/>
                </a:cubicBezTo>
                <a:lnTo>
                  <a:pt x="3487509" y="1921870"/>
                </a:lnTo>
                <a:cubicBezTo>
                  <a:pt x="3499065" y="1886239"/>
                  <a:pt x="3529461" y="1858506"/>
                  <a:pt x="3557094" y="1834078"/>
                </a:cubicBezTo>
                <a:lnTo>
                  <a:pt x="3577944" y="1814059"/>
                </a:lnTo>
                <a:cubicBezTo>
                  <a:pt x="3547548" y="1614782"/>
                  <a:pt x="3468166" y="1421934"/>
                  <a:pt x="3350601" y="1268206"/>
                </a:cubicBezTo>
                <a:cubicBezTo>
                  <a:pt x="3184804" y="1052033"/>
                  <a:pt x="2959472" y="933018"/>
                  <a:pt x="2715801" y="933018"/>
                </a:cubicBezTo>
                <a:close/>
                <a:moveTo>
                  <a:pt x="2715550" y="819329"/>
                </a:moveTo>
                <a:cubicBezTo>
                  <a:pt x="2578642" y="819329"/>
                  <a:pt x="2446758" y="849266"/>
                  <a:pt x="2323666" y="907672"/>
                </a:cubicBezTo>
                <a:cubicBezTo>
                  <a:pt x="2323666" y="939446"/>
                  <a:pt x="2319898" y="972689"/>
                  <a:pt x="2311106" y="1004831"/>
                </a:cubicBezTo>
                <a:cubicBezTo>
                  <a:pt x="2434700" y="930997"/>
                  <a:pt x="2572110" y="891693"/>
                  <a:pt x="2715801" y="891693"/>
                </a:cubicBezTo>
                <a:cubicBezTo>
                  <a:pt x="2860496" y="891693"/>
                  <a:pt x="2999162" y="931181"/>
                  <a:pt x="3123761" y="1006667"/>
                </a:cubicBezTo>
                <a:cubicBezTo>
                  <a:pt x="3115471" y="974342"/>
                  <a:pt x="3111954" y="941650"/>
                  <a:pt x="3112708" y="909876"/>
                </a:cubicBezTo>
                <a:cubicBezTo>
                  <a:pt x="2987858" y="849817"/>
                  <a:pt x="2854467" y="819329"/>
                  <a:pt x="2715550" y="819329"/>
                </a:cubicBezTo>
                <a:close/>
                <a:moveTo>
                  <a:pt x="2717057" y="695906"/>
                </a:moveTo>
                <a:cubicBezTo>
                  <a:pt x="2570854" y="696090"/>
                  <a:pt x="2428922" y="725109"/>
                  <a:pt x="2295782" y="783147"/>
                </a:cubicBezTo>
                <a:cubicBezTo>
                  <a:pt x="2307589" y="805554"/>
                  <a:pt x="2316130" y="833471"/>
                  <a:pt x="2320400" y="863409"/>
                </a:cubicBezTo>
                <a:cubicBezTo>
                  <a:pt x="2444999" y="806656"/>
                  <a:pt x="2577637" y="777821"/>
                  <a:pt x="2715550" y="777821"/>
                </a:cubicBezTo>
                <a:cubicBezTo>
                  <a:pt x="2855221" y="777821"/>
                  <a:pt x="2990621" y="807207"/>
                  <a:pt x="3116978" y="865980"/>
                </a:cubicBezTo>
                <a:cubicBezTo>
                  <a:pt x="3121500" y="835675"/>
                  <a:pt x="3130544" y="807942"/>
                  <a:pt x="3143858" y="784984"/>
                </a:cubicBezTo>
                <a:cubicBezTo>
                  <a:pt x="3008708" y="725660"/>
                  <a:pt x="2865269" y="695906"/>
                  <a:pt x="2717057" y="695906"/>
                </a:cubicBezTo>
                <a:close/>
                <a:moveTo>
                  <a:pt x="2190526" y="676621"/>
                </a:moveTo>
                <a:cubicBezTo>
                  <a:pt x="2171435" y="676621"/>
                  <a:pt x="2156111" y="692049"/>
                  <a:pt x="2156111" y="710967"/>
                </a:cubicBezTo>
                <a:cubicBezTo>
                  <a:pt x="2156111" y="730068"/>
                  <a:pt x="2171435" y="745496"/>
                  <a:pt x="2190526" y="745496"/>
                </a:cubicBezTo>
                <a:cubicBezTo>
                  <a:pt x="2209618" y="745496"/>
                  <a:pt x="2225193" y="730068"/>
                  <a:pt x="2225193" y="710967"/>
                </a:cubicBezTo>
                <a:cubicBezTo>
                  <a:pt x="2225193" y="692049"/>
                  <a:pt x="2209618" y="676621"/>
                  <a:pt x="2190526" y="676621"/>
                </a:cubicBezTo>
                <a:close/>
                <a:moveTo>
                  <a:pt x="3245848" y="676438"/>
                </a:moveTo>
                <a:cubicBezTo>
                  <a:pt x="3227007" y="676438"/>
                  <a:pt x="3211432" y="691682"/>
                  <a:pt x="3211432" y="710599"/>
                </a:cubicBezTo>
                <a:cubicBezTo>
                  <a:pt x="3211432" y="729884"/>
                  <a:pt x="3227007" y="745312"/>
                  <a:pt x="3245848" y="745312"/>
                </a:cubicBezTo>
                <a:cubicBezTo>
                  <a:pt x="3264688" y="745312"/>
                  <a:pt x="3280263" y="729884"/>
                  <a:pt x="3280263" y="710599"/>
                </a:cubicBezTo>
                <a:cubicBezTo>
                  <a:pt x="3280263" y="691682"/>
                  <a:pt x="3264688" y="676438"/>
                  <a:pt x="3245848" y="676438"/>
                </a:cubicBezTo>
                <a:close/>
                <a:moveTo>
                  <a:pt x="1306542" y="596900"/>
                </a:moveTo>
                <a:cubicBezTo>
                  <a:pt x="1317720" y="596906"/>
                  <a:pt x="1335101" y="596900"/>
                  <a:pt x="1326361" y="625126"/>
                </a:cubicBezTo>
                <a:cubicBezTo>
                  <a:pt x="1317732" y="653669"/>
                  <a:pt x="1313611" y="666166"/>
                  <a:pt x="1284057" y="654423"/>
                </a:cubicBezTo>
                <a:cubicBezTo>
                  <a:pt x="1254816" y="642756"/>
                  <a:pt x="1241814" y="629885"/>
                  <a:pt x="1232319" y="626036"/>
                </a:cubicBezTo>
                <a:cubicBezTo>
                  <a:pt x="1223161" y="622192"/>
                  <a:pt x="1202439" y="605532"/>
                  <a:pt x="1245302" y="600764"/>
                </a:cubicBezTo>
                <a:cubicBezTo>
                  <a:pt x="1265797" y="598487"/>
                  <a:pt x="1295321" y="596903"/>
                  <a:pt x="1306542" y="596900"/>
                </a:cubicBezTo>
                <a:close/>
                <a:moveTo>
                  <a:pt x="2096575" y="550260"/>
                </a:moveTo>
                <a:cubicBezTo>
                  <a:pt x="2070701" y="550260"/>
                  <a:pt x="2049599" y="571198"/>
                  <a:pt x="2049599" y="597095"/>
                </a:cubicBezTo>
                <a:cubicBezTo>
                  <a:pt x="2049599" y="622808"/>
                  <a:pt x="2070701" y="643929"/>
                  <a:pt x="2096575" y="643929"/>
                </a:cubicBezTo>
                <a:cubicBezTo>
                  <a:pt x="2122700" y="643929"/>
                  <a:pt x="2143551" y="622808"/>
                  <a:pt x="2143551" y="596911"/>
                </a:cubicBezTo>
                <a:cubicBezTo>
                  <a:pt x="2143551" y="571198"/>
                  <a:pt x="2122700" y="550260"/>
                  <a:pt x="2096575" y="550260"/>
                </a:cubicBezTo>
                <a:close/>
                <a:moveTo>
                  <a:pt x="3339799" y="549893"/>
                </a:moveTo>
                <a:cubicBezTo>
                  <a:pt x="3313925" y="549893"/>
                  <a:pt x="3292572" y="570830"/>
                  <a:pt x="3292572" y="596727"/>
                </a:cubicBezTo>
                <a:cubicBezTo>
                  <a:pt x="3292572" y="622624"/>
                  <a:pt x="3313925" y="643562"/>
                  <a:pt x="3339799" y="643562"/>
                </a:cubicBezTo>
                <a:cubicBezTo>
                  <a:pt x="3365674" y="643562"/>
                  <a:pt x="3386775" y="622624"/>
                  <a:pt x="3386775" y="596727"/>
                </a:cubicBezTo>
                <a:cubicBezTo>
                  <a:pt x="3386775" y="570830"/>
                  <a:pt x="3365674" y="549893"/>
                  <a:pt x="3339799" y="549893"/>
                </a:cubicBezTo>
                <a:close/>
                <a:moveTo>
                  <a:pt x="4036458" y="470027"/>
                </a:moveTo>
                <a:cubicBezTo>
                  <a:pt x="4058685" y="469061"/>
                  <a:pt x="4091633" y="473467"/>
                  <a:pt x="4109247" y="488829"/>
                </a:cubicBezTo>
                <a:cubicBezTo>
                  <a:pt x="4109247" y="488829"/>
                  <a:pt x="4135376" y="505985"/>
                  <a:pt x="4135376" y="505985"/>
                </a:cubicBezTo>
                <a:cubicBezTo>
                  <a:pt x="4139286" y="509258"/>
                  <a:pt x="4142912" y="517727"/>
                  <a:pt x="4125460" y="522086"/>
                </a:cubicBezTo>
                <a:cubicBezTo>
                  <a:pt x="4108496" y="526313"/>
                  <a:pt x="4098454" y="529667"/>
                  <a:pt x="4085776" y="534926"/>
                </a:cubicBezTo>
                <a:cubicBezTo>
                  <a:pt x="4072715" y="540158"/>
                  <a:pt x="4048696" y="539275"/>
                  <a:pt x="4036050" y="530605"/>
                </a:cubicBezTo>
                <a:cubicBezTo>
                  <a:pt x="4023128" y="522113"/>
                  <a:pt x="4000507" y="501693"/>
                  <a:pt x="4000500" y="490737"/>
                </a:cubicBezTo>
                <a:cubicBezTo>
                  <a:pt x="4000500" y="480182"/>
                  <a:pt x="4013218" y="472573"/>
                  <a:pt x="4018770" y="472576"/>
                </a:cubicBezTo>
                <a:cubicBezTo>
                  <a:pt x="4022831" y="471268"/>
                  <a:pt x="4029049" y="470349"/>
                  <a:pt x="4036458" y="470027"/>
                </a:cubicBezTo>
                <a:close/>
                <a:moveTo>
                  <a:pt x="1228906" y="447408"/>
                </a:moveTo>
                <a:cubicBezTo>
                  <a:pt x="1219108" y="445755"/>
                  <a:pt x="1209814" y="446306"/>
                  <a:pt x="1200770" y="447591"/>
                </a:cubicBezTo>
                <a:lnTo>
                  <a:pt x="1182934" y="451265"/>
                </a:lnTo>
                <a:cubicBezTo>
                  <a:pt x="1170374" y="454387"/>
                  <a:pt x="1157814" y="458978"/>
                  <a:pt x="1146007" y="461733"/>
                </a:cubicBezTo>
                <a:cubicBezTo>
                  <a:pt x="1202026" y="508568"/>
                  <a:pt x="1100036" y="461917"/>
                  <a:pt x="1063109" y="452734"/>
                </a:cubicBezTo>
                <a:lnTo>
                  <a:pt x="1064867" y="452734"/>
                </a:lnTo>
                <a:cubicBezTo>
                  <a:pt x="1019399" y="444285"/>
                  <a:pt x="1011862" y="451265"/>
                  <a:pt x="1011862" y="451265"/>
                </a:cubicBezTo>
                <a:cubicBezTo>
                  <a:pt x="1006085" y="459162"/>
                  <a:pt x="1021408" y="495711"/>
                  <a:pt x="1046780" y="527302"/>
                </a:cubicBezTo>
                <a:cubicBezTo>
                  <a:pt x="1060597" y="543832"/>
                  <a:pt x="1048288" y="556505"/>
                  <a:pt x="1046780" y="557974"/>
                </a:cubicBezTo>
                <a:cubicBezTo>
                  <a:pt x="1032713" y="571381"/>
                  <a:pt x="1019399" y="559627"/>
                  <a:pt x="1006587" y="547872"/>
                </a:cubicBezTo>
                <a:lnTo>
                  <a:pt x="981969" y="526935"/>
                </a:lnTo>
                <a:cubicBezTo>
                  <a:pt x="960616" y="512241"/>
                  <a:pt x="942529" y="506180"/>
                  <a:pt x="928713" y="508935"/>
                </a:cubicBezTo>
                <a:cubicBezTo>
                  <a:pt x="904346" y="514078"/>
                  <a:pt x="877467" y="542546"/>
                  <a:pt x="855360" y="565504"/>
                </a:cubicBezTo>
                <a:lnTo>
                  <a:pt x="838530" y="583136"/>
                </a:lnTo>
                <a:cubicBezTo>
                  <a:pt x="769196" y="645582"/>
                  <a:pt x="680018" y="691498"/>
                  <a:pt x="590839" y="708946"/>
                </a:cubicBezTo>
                <a:lnTo>
                  <a:pt x="608926" y="718497"/>
                </a:lnTo>
                <a:cubicBezTo>
                  <a:pt x="656153" y="739068"/>
                  <a:pt x="670723" y="784249"/>
                  <a:pt x="670723" y="836777"/>
                </a:cubicBezTo>
                <a:cubicBezTo>
                  <a:pt x="670723" y="865062"/>
                  <a:pt x="666453" y="895366"/>
                  <a:pt x="660926" y="925120"/>
                </a:cubicBezTo>
                <a:lnTo>
                  <a:pt x="677757" y="921079"/>
                </a:lnTo>
                <a:lnTo>
                  <a:pt x="683786" y="919427"/>
                </a:lnTo>
                <a:cubicBezTo>
                  <a:pt x="714433" y="910794"/>
                  <a:pt x="731515" y="906203"/>
                  <a:pt x="744327" y="919059"/>
                </a:cubicBezTo>
                <a:cubicBezTo>
                  <a:pt x="757892" y="932467"/>
                  <a:pt x="753370" y="950833"/>
                  <a:pt x="743573" y="984628"/>
                </a:cubicBezTo>
                <a:lnTo>
                  <a:pt x="742317" y="991423"/>
                </a:lnTo>
                <a:lnTo>
                  <a:pt x="740810" y="1001157"/>
                </a:lnTo>
                <a:cubicBezTo>
                  <a:pt x="736791" y="1020442"/>
                  <a:pt x="732018" y="1048359"/>
                  <a:pt x="732018" y="1070950"/>
                </a:cubicBezTo>
                <a:cubicBezTo>
                  <a:pt x="732018" y="1080868"/>
                  <a:pt x="732771" y="1089500"/>
                  <a:pt x="735535" y="1096480"/>
                </a:cubicBezTo>
                <a:cubicBezTo>
                  <a:pt x="746336" y="1124029"/>
                  <a:pt x="775225" y="1169762"/>
                  <a:pt x="787534" y="1182251"/>
                </a:cubicBezTo>
                <a:lnTo>
                  <a:pt x="791303" y="1185190"/>
                </a:lnTo>
                <a:lnTo>
                  <a:pt x="798839" y="1177476"/>
                </a:lnTo>
                <a:lnTo>
                  <a:pt x="802104" y="1173986"/>
                </a:lnTo>
                <a:lnTo>
                  <a:pt x="810394" y="1164252"/>
                </a:lnTo>
                <a:lnTo>
                  <a:pt x="810143" y="1164252"/>
                </a:lnTo>
                <a:cubicBezTo>
                  <a:pt x="842800" y="1127886"/>
                  <a:pt x="831244" y="1086745"/>
                  <a:pt x="870684" y="1188128"/>
                </a:cubicBezTo>
                <a:lnTo>
                  <a:pt x="879225" y="1211086"/>
                </a:lnTo>
                <a:lnTo>
                  <a:pt x="879979" y="1212739"/>
                </a:lnTo>
                <a:cubicBezTo>
                  <a:pt x="890781" y="1243412"/>
                  <a:pt x="910375" y="1300164"/>
                  <a:pt x="988751" y="1323489"/>
                </a:cubicBezTo>
                <a:cubicBezTo>
                  <a:pt x="1005582" y="1328816"/>
                  <a:pt x="1010606" y="1328265"/>
                  <a:pt x="1012114" y="1327346"/>
                </a:cubicBezTo>
                <a:cubicBezTo>
                  <a:pt x="1013621" y="1326428"/>
                  <a:pt x="1016384" y="1322204"/>
                  <a:pt x="1019399" y="1311551"/>
                </a:cubicBezTo>
                <a:lnTo>
                  <a:pt x="1022664" y="1285654"/>
                </a:lnTo>
                <a:lnTo>
                  <a:pt x="1024674" y="1267839"/>
                </a:lnTo>
                <a:cubicBezTo>
                  <a:pt x="1034471" y="1191618"/>
                  <a:pt x="1015379" y="1152314"/>
                  <a:pt x="1096268" y="1253697"/>
                </a:cubicBezTo>
                <a:lnTo>
                  <a:pt x="1103302" y="1261411"/>
                </a:lnTo>
                <a:lnTo>
                  <a:pt x="1103553" y="1261594"/>
                </a:lnTo>
                <a:lnTo>
                  <a:pt x="1103804" y="1262329"/>
                </a:lnTo>
                <a:cubicBezTo>
                  <a:pt x="1117872" y="1281246"/>
                  <a:pt x="1133949" y="1307327"/>
                  <a:pt x="1148519" y="1337999"/>
                </a:cubicBezTo>
                <a:cubicBezTo>
                  <a:pt x="1161833" y="1347917"/>
                  <a:pt x="1176403" y="1354712"/>
                  <a:pt x="1192229" y="1356365"/>
                </a:cubicBezTo>
                <a:cubicBezTo>
                  <a:pt x="1207804" y="1357835"/>
                  <a:pt x="1210065" y="1352876"/>
                  <a:pt x="1213582" y="1336713"/>
                </a:cubicBezTo>
                <a:cubicBezTo>
                  <a:pt x="1223379" y="1291164"/>
                  <a:pt x="1215340" y="1269859"/>
                  <a:pt x="1256538" y="1323489"/>
                </a:cubicBezTo>
                <a:cubicBezTo>
                  <a:pt x="1271108" y="1343142"/>
                  <a:pt x="1272616" y="1344611"/>
                  <a:pt x="1306277" y="1357467"/>
                </a:cubicBezTo>
                <a:cubicBezTo>
                  <a:pt x="1363301" y="1379324"/>
                  <a:pt x="1395456" y="1378405"/>
                  <a:pt x="1402741" y="1372712"/>
                </a:cubicBezTo>
                <a:cubicBezTo>
                  <a:pt x="1408267" y="1340938"/>
                  <a:pt x="1377871" y="1308062"/>
                  <a:pt x="1445195" y="1361692"/>
                </a:cubicBezTo>
                <a:lnTo>
                  <a:pt x="1444944" y="1361692"/>
                </a:lnTo>
                <a:lnTo>
                  <a:pt x="1465794" y="1383364"/>
                </a:lnTo>
                <a:cubicBezTo>
                  <a:pt x="1471572" y="1391629"/>
                  <a:pt x="1494432" y="1408710"/>
                  <a:pt x="1525330" y="1430199"/>
                </a:cubicBezTo>
                <a:lnTo>
                  <a:pt x="1564267" y="1412016"/>
                </a:lnTo>
                <a:cubicBezTo>
                  <a:pt x="1588885" y="1396588"/>
                  <a:pt x="1602953" y="1382079"/>
                  <a:pt x="1605465" y="1369038"/>
                </a:cubicBezTo>
                <a:cubicBezTo>
                  <a:pt x="1609233" y="1349570"/>
                  <a:pt x="1588132" y="1324959"/>
                  <a:pt x="1566779" y="1290797"/>
                </a:cubicBezTo>
                <a:cubicBezTo>
                  <a:pt x="1517040" y="1211637"/>
                  <a:pt x="1384403" y="1187945"/>
                  <a:pt x="1300751" y="1177292"/>
                </a:cubicBezTo>
                <a:lnTo>
                  <a:pt x="1241968" y="1168660"/>
                </a:lnTo>
                <a:cubicBezTo>
                  <a:pt x="1138722" y="1149191"/>
                  <a:pt x="1009602" y="1098500"/>
                  <a:pt x="933737" y="1030727"/>
                </a:cubicBezTo>
                <a:cubicBezTo>
                  <a:pt x="818182" y="927508"/>
                  <a:pt x="863399" y="739068"/>
                  <a:pt x="877215" y="683784"/>
                </a:cubicBezTo>
                <a:cubicBezTo>
                  <a:pt x="886008" y="657337"/>
                  <a:pt x="888520" y="682131"/>
                  <a:pt x="886259" y="693702"/>
                </a:cubicBezTo>
                <a:cubicBezTo>
                  <a:pt x="875959" y="743843"/>
                  <a:pt x="862897" y="911713"/>
                  <a:pt x="961370" y="999688"/>
                </a:cubicBezTo>
                <a:cubicBezTo>
                  <a:pt x="1030703" y="1061767"/>
                  <a:pt x="1146761" y="1108234"/>
                  <a:pt x="1243978" y="1126417"/>
                </a:cubicBezTo>
                <a:lnTo>
                  <a:pt x="1305524" y="1135968"/>
                </a:lnTo>
                <a:cubicBezTo>
                  <a:pt x="1397214" y="1147538"/>
                  <a:pt x="1539649" y="1169211"/>
                  <a:pt x="1599938" y="1265268"/>
                </a:cubicBezTo>
                <a:cubicBezTo>
                  <a:pt x="1625310" y="1306592"/>
                  <a:pt x="1653446" y="1339652"/>
                  <a:pt x="1646412" y="1376752"/>
                </a:cubicBezTo>
                <a:cubicBezTo>
                  <a:pt x="1641388" y="1402465"/>
                  <a:pt x="1622296" y="1424689"/>
                  <a:pt x="1586373" y="1447463"/>
                </a:cubicBezTo>
                <a:lnTo>
                  <a:pt x="1565272" y="1457933"/>
                </a:lnTo>
                <a:cubicBezTo>
                  <a:pt x="1596924" y="1479605"/>
                  <a:pt x="1631842" y="1502747"/>
                  <a:pt x="1663996" y="1523868"/>
                </a:cubicBezTo>
                <a:cubicBezTo>
                  <a:pt x="1718508" y="1560418"/>
                  <a:pt x="1774779" y="1597518"/>
                  <a:pt x="1817484" y="1628006"/>
                </a:cubicBezTo>
                <a:cubicBezTo>
                  <a:pt x="1836073" y="1538194"/>
                  <a:pt x="1832305" y="1461055"/>
                  <a:pt x="1808943" y="1397323"/>
                </a:cubicBezTo>
                <a:cubicBezTo>
                  <a:pt x="1745387" y="1225963"/>
                  <a:pt x="1588885" y="1166823"/>
                  <a:pt x="1480364" y="1112458"/>
                </a:cubicBezTo>
                <a:lnTo>
                  <a:pt x="1422335" y="1081970"/>
                </a:lnTo>
                <a:cubicBezTo>
                  <a:pt x="1327128" y="1027972"/>
                  <a:pt x="1281408" y="967547"/>
                  <a:pt x="1251765" y="927691"/>
                </a:cubicBezTo>
                <a:lnTo>
                  <a:pt x="1233678" y="904917"/>
                </a:lnTo>
                <a:cubicBezTo>
                  <a:pt x="1216094" y="884530"/>
                  <a:pt x="1203785" y="869286"/>
                  <a:pt x="1198007" y="856797"/>
                </a:cubicBezTo>
                <a:cubicBezTo>
                  <a:pt x="1158065" y="793065"/>
                  <a:pt x="1166857" y="747332"/>
                  <a:pt x="1167862" y="732088"/>
                </a:cubicBezTo>
                <a:cubicBezTo>
                  <a:pt x="1169369" y="716660"/>
                  <a:pt x="1177157" y="721803"/>
                  <a:pt x="1179669" y="733190"/>
                </a:cubicBezTo>
                <a:cubicBezTo>
                  <a:pt x="1182432" y="744394"/>
                  <a:pt x="1192229" y="798024"/>
                  <a:pt x="1232422" y="820247"/>
                </a:cubicBezTo>
                <a:lnTo>
                  <a:pt x="1251263" y="827043"/>
                </a:lnTo>
                <a:lnTo>
                  <a:pt x="1275881" y="835492"/>
                </a:lnTo>
                <a:cubicBezTo>
                  <a:pt x="1305524" y="840451"/>
                  <a:pt x="1363301" y="857531"/>
                  <a:pt x="1398973" y="884897"/>
                </a:cubicBezTo>
                <a:lnTo>
                  <a:pt x="1434895" y="914835"/>
                </a:lnTo>
                <a:cubicBezTo>
                  <a:pt x="1453485" y="931181"/>
                  <a:pt x="1479359" y="953037"/>
                  <a:pt x="1488402" y="958180"/>
                </a:cubicBezTo>
                <a:cubicBezTo>
                  <a:pt x="1505233" y="967914"/>
                  <a:pt x="1531610" y="967547"/>
                  <a:pt x="1538644" y="955058"/>
                </a:cubicBezTo>
                <a:lnTo>
                  <a:pt x="1534122" y="939813"/>
                </a:lnTo>
                <a:cubicBezTo>
                  <a:pt x="1528847" y="926038"/>
                  <a:pt x="1524828" y="912080"/>
                  <a:pt x="1524828" y="899407"/>
                </a:cubicBezTo>
                <a:cubicBezTo>
                  <a:pt x="1524828" y="889856"/>
                  <a:pt x="1527591" y="880857"/>
                  <a:pt x="1534625" y="874245"/>
                </a:cubicBezTo>
                <a:cubicBezTo>
                  <a:pt x="1551456" y="859001"/>
                  <a:pt x="1573813" y="869653"/>
                  <a:pt x="1590393" y="877184"/>
                </a:cubicBezTo>
                <a:lnTo>
                  <a:pt x="1602450" y="882510"/>
                </a:lnTo>
                <a:cubicBezTo>
                  <a:pt x="1612750" y="885448"/>
                  <a:pt x="1625562" y="874980"/>
                  <a:pt x="1632595" y="863592"/>
                </a:cubicBezTo>
                <a:cubicBezTo>
                  <a:pt x="1637871" y="854776"/>
                  <a:pt x="1643397" y="825206"/>
                  <a:pt x="1605716" y="793432"/>
                </a:cubicBezTo>
                <a:cubicBezTo>
                  <a:pt x="1578837" y="771025"/>
                  <a:pt x="1507745" y="700682"/>
                  <a:pt x="1444944" y="638970"/>
                </a:cubicBezTo>
                <a:cubicBezTo>
                  <a:pt x="1402490" y="597095"/>
                  <a:pt x="1361794" y="557607"/>
                  <a:pt x="1351243" y="548607"/>
                </a:cubicBezTo>
                <a:cubicBezTo>
                  <a:pt x="1350992" y="548056"/>
                  <a:pt x="1295475" y="499385"/>
                  <a:pt x="1299244" y="474223"/>
                </a:cubicBezTo>
                <a:lnTo>
                  <a:pt x="1302509" y="466325"/>
                </a:lnTo>
                <a:lnTo>
                  <a:pt x="1305524" y="457876"/>
                </a:lnTo>
                <a:lnTo>
                  <a:pt x="1288944" y="458244"/>
                </a:lnTo>
                <a:lnTo>
                  <a:pt x="1285427" y="457509"/>
                </a:lnTo>
                <a:cubicBezTo>
                  <a:pt x="1272364" y="454203"/>
                  <a:pt x="1254277" y="451632"/>
                  <a:pt x="1228906" y="447408"/>
                </a:cubicBezTo>
                <a:close/>
                <a:moveTo>
                  <a:pt x="2001368" y="384778"/>
                </a:moveTo>
                <a:cubicBezTo>
                  <a:pt x="1965947" y="384961"/>
                  <a:pt x="1936807" y="413613"/>
                  <a:pt x="1936807" y="449244"/>
                </a:cubicBezTo>
                <a:cubicBezTo>
                  <a:pt x="1936807" y="484692"/>
                  <a:pt x="1965947" y="513711"/>
                  <a:pt x="2001368" y="513711"/>
                </a:cubicBezTo>
                <a:cubicBezTo>
                  <a:pt x="2037039" y="513527"/>
                  <a:pt x="2065928" y="484692"/>
                  <a:pt x="2065928" y="449061"/>
                </a:cubicBezTo>
                <a:cubicBezTo>
                  <a:pt x="2065928" y="413613"/>
                  <a:pt x="2037039" y="384778"/>
                  <a:pt x="2001368" y="384778"/>
                </a:cubicBezTo>
                <a:close/>
                <a:moveTo>
                  <a:pt x="3435007" y="384594"/>
                </a:moveTo>
                <a:cubicBezTo>
                  <a:pt x="3399336" y="384594"/>
                  <a:pt x="3370446" y="413246"/>
                  <a:pt x="3370446" y="448877"/>
                </a:cubicBezTo>
                <a:cubicBezTo>
                  <a:pt x="3370446" y="484324"/>
                  <a:pt x="3399336" y="513343"/>
                  <a:pt x="3435007" y="513343"/>
                </a:cubicBezTo>
                <a:cubicBezTo>
                  <a:pt x="3470427" y="513343"/>
                  <a:pt x="3499316" y="484324"/>
                  <a:pt x="3499316" y="448877"/>
                </a:cubicBezTo>
                <a:cubicBezTo>
                  <a:pt x="3499316" y="413246"/>
                  <a:pt x="3470427" y="384594"/>
                  <a:pt x="3435007" y="384594"/>
                </a:cubicBezTo>
                <a:close/>
                <a:moveTo>
                  <a:pt x="872945" y="347678"/>
                </a:moveTo>
                <a:cubicBezTo>
                  <a:pt x="876713" y="354289"/>
                  <a:pt x="883496" y="363289"/>
                  <a:pt x="896056" y="373758"/>
                </a:cubicBezTo>
                <a:cubicBezTo>
                  <a:pt x="931476" y="403879"/>
                  <a:pt x="957602" y="421878"/>
                  <a:pt x="974433" y="432531"/>
                </a:cubicBezTo>
                <a:lnTo>
                  <a:pt x="977447" y="427572"/>
                </a:lnTo>
                <a:cubicBezTo>
                  <a:pt x="985486" y="415634"/>
                  <a:pt x="998046" y="410307"/>
                  <a:pt x="1016133" y="409573"/>
                </a:cubicBezTo>
                <a:lnTo>
                  <a:pt x="1019901" y="409573"/>
                </a:lnTo>
                <a:cubicBezTo>
                  <a:pt x="1019901" y="409573"/>
                  <a:pt x="1008094" y="372840"/>
                  <a:pt x="1008094" y="372840"/>
                </a:cubicBezTo>
                <a:cubicBezTo>
                  <a:pt x="997292" y="371738"/>
                  <a:pt x="986239" y="369534"/>
                  <a:pt x="974433" y="366962"/>
                </a:cubicBezTo>
                <a:lnTo>
                  <a:pt x="973177" y="366779"/>
                </a:lnTo>
                <a:lnTo>
                  <a:pt x="971669" y="366044"/>
                </a:lnTo>
                <a:cubicBezTo>
                  <a:pt x="917157" y="346576"/>
                  <a:pt x="888520" y="344923"/>
                  <a:pt x="872945" y="347678"/>
                </a:cubicBezTo>
                <a:close/>
                <a:moveTo>
                  <a:pt x="4358193" y="319577"/>
                </a:moveTo>
                <a:lnTo>
                  <a:pt x="4344126" y="329862"/>
                </a:lnTo>
                <a:cubicBezTo>
                  <a:pt x="4303179" y="370636"/>
                  <a:pt x="4184860" y="408838"/>
                  <a:pt x="4148184" y="408838"/>
                </a:cubicBezTo>
                <a:lnTo>
                  <a:pt x="4095179" y="408103"/>
                </a:lnTo>
                <a:cubicBezTo>
                  <a:pt x="4058252" y="407001"/>
                  <a:pt x="4012030" y="405899"/>
                  <a:pt x="3991682" y="407001"/>
                </a:cubicBezTo>
                <a:cubicBezTo>
                  <a:pt x="3977614" y="407920"/>
                  <a:pt x="3958774" y="417103"/>
                  <a:pt x="3941189" y="425919"/>
                </a:cubicBezTo>
                <a:cubicBezTo>
                  <a:pt x="3923354" y="435286"/>
                  <a:pt x="3905267" y="444653"/>
                  <a:pt x="3887180" y="447591"/>
                </a:cubicBezTo>
                <a:cubicBezTo>
                  <a:pt x="3871856" y="450163"/>
                  <a:pt x="3854272" y="449244"/>
                  <a:pt x="3835682" y="447959"/>
                </a:cubicBezTo>
                <a:cubicBezTo>
                  <a:pt x="3812320" y="446673"/>
                  <a:pt x="3785943" y="445204"/>
                  <a:pt x="3758813" y="451081"/>
                </a:cubicBezTo>
                <a:cubicBezTo>
                  <a:pt x="3748764" y="452918"/>
                  <a:pt x="3742233" y="456223"/>
                  <a:pt x="3739972" y="460080"/>
                </a:cubicBezTo>
                <a:lnTo>
                  <a:pt x="3738968" y="466325"/>
                </a:lnTo>
                <a:lnTo>
                  <a:pt x="3745248" y="490385"/>
                </a:lnTo>
                <a:lnTo>
                  <a:pt x="3749770" y="499752"/>
                </a:lnTo>
                <a:cubicBezTo>
                  <a:pt x="3755045" y="510772"/>
                  <a:pt x="3763837" y="529138"/>
                  <a:pt x="3763837" y="547689"/>
                </a:cubicBezTo>
                <a:cubicBezTo>
                  <a:pt x="3763837" y="560729"/>
                  <a:pt x="3759315" y="573769"/>
                  <a:pt x="3746755" y="584789"/>
                </a:cubicBezTo>
                <a:lnTo>
                  <a:pt x="3742233" y="597462"/>
                </a:lnTo>
                <a:cubicBezTo>
                  <a:pt x="3742233" y="602421"/>
                  <a:pt x="3742736" y="609951"/>
                  <a:pt x="3745750" y="619869"/>
                </a:cubicBezTo>
                <a:cubicBezTo>
                  <a:pt x="3750272" y="634195"/>
                  <a:pt x="3754291" y="637684"/>
                  <a:pt x="3754291" y="637684"/>
                </a:cubicBezTo>
                <a:lnTo>
                  <a:pt x="3759818" y="636582"/>
                </a:lnTo>
                <a:lnTo>
                  <a:pt x="3760822" y="635848"/>
                </a:lnTo>
                <a:lnTo>
                  <a:pt x="3761576" y="635664"/>
                </a:lnTo>
                <a:cubicBezTo>
                  <a:pt x="3792474" y="627399"/>
                  <a:pt x="3867334" y="626848"/>
                  <a:pt x="3904262" y="655684"/>
                </a:cubicBezTo>
                <a:cubicBezTo>
                  <a:pt x="3918330" y="666887"/>
                  <a:pt x="3926117" y="682131"/>
                  <a:pt x="3926117" y="698845"/>
                </a:cubicBezTo>
                <a:lnTo>
                  <a:pt x="3926117" y="700865"/>
                </a:lnTo>
                <a:cubicBezTo>
                  <a:pt x="3924107" y="756516"/>
                  <a:pt x="3887933" y="763679"/>
                  <a:pt x="3853518" y="770658"/>
                </a:cubicBezTo>
                <a:lnTo>
                  <a:pt x="3823373" y="777086"/>
                </a:lnTo>
                <a:cubicBezTo>
                  <a:pt x="3796494" y="784249"/>
                  <a:pt x="3790465" y="794167"/>
                  <a:pt x="3789711" y="798942"/>
                </a:cubicBezTo>
                <a:lnTo>
                  <a:pt x="3793480" y="803718"/>
                </a:lnTo>
                <a:cubicBezTo>
                  <a:pt x="3803025" y="814186"/>
                  <a:pt x="3819354" y="833288"/>
                  <a:pt x="3838697" y="860286"/>
                </a:cubicBezTo>
                <a:cubicBezTo>
                  <a:pt x="3846233" y="870572"/>
                  <a:pt x="3852011" y="874245"/>
                  <a:pt x="3855025" y="874245"/>
                </a:cubicBezTo>
                <a:lnTo>
                  <a:pt x="3861306" y="869286"/>
                </a:lnTo>
                <a:lnTo>
                  <a:pt x="3863315" y="866715"/>
                </a:lnTo>
                <a:lnTo>
                  <a:pt x="3866330" y="864511"/>
                </a:lnTo>
                <a:cubicBezTo>
                  <a:pt x="3922851" y="822268"/>
                  <a:pt x="3985904" y="817676"/>
                  <a:pt x="4006503" y="816207"/>
                </a:cubicBezTo>
                <a:cubicBezTo>
                  <a:pt x="4032880" y="814186"/>
                  <a:pt x="4118039" y="792330"/>
                  <a:pt x="4143914" y="781861"/>
                </a:cubicBezTo>
                <a:lnTo>
                  <a:pt x="4169034" y="771760"/>
                </a:lnTo>
                <a:lnTo>
                  <a:pt x="4172049" y="798942"/>
                </a:lnTo>
                <a:cubicBezTo>
                  <a:pt x="4173305" y="805003"/>
                  <a:pt x="4179836" y="862490"/>
                  <a:pt x="4168280" y="894632"/>
                </a:cubicBezTo>
                <a:lnTo>
                  <a:pt x="4167024" y="899223"/>
                </a:lnTo>
                <a:cubicBezTo>
                  <a:pt x="4110754" y="1067828"/>
                  <a:pt x="3970078" y="1112458"/>
                  <a:pt x="3862059" y="1120540"/>
                </a:cubicBezTo>
                <a:lnTo>
                  <a:pt x="3774136" y="1126050"/>
                </a:lnTo>
                <a:cubicBezTo>
                  <a:pt x="3595026" y="1135968"/>
                  <a:pt x="3520920" y="1140008"/>
                  <a:pt x="3525442" y="1290246"/>
                </a:cubicBezTo>
                <a:cubicBezTo>
                  <a:pt x="3525442" y="1340203"/>
                  <a:pt x="3563876" y="1399527"/>
                  <a:pt x="3613364" y="1400629"/>
                </a:cubicBezTo>
                <a:cubicBezTo>
                  <a:pt x="3655818" y="1401731"/>
                  <a:pt x="3698774" y="1340754"/>
                  <a:pt x="3717866" y="1313939"/>
                </a:cubicBezTo>
                <a:cubicBezTo>
                  <a:pt x="3739219" y="1261043"/>
                  <a:pt x="3785692" y="1226698"/>
                  <a:pt x="3832165" y="1217331"/>
                </a:cubicBezTo>
                <a:cubicBezTo>
                  <a:pt x="3886175" y="1206495"/>
                  <a:pt x="4084377" y="1185557"/>
                  <a:pt x="4169286" y="1177843"/>
                </a:cubicBezTo>
                <a:cubicBezTo>
                  <a:pt x="4232590" y="1172333"/>
                  <a:pt x="4347392" y="1148273"/>
                  <a:pt x="4405169" y="1049645"/>
                </a:cubicBezTo>
                <a:cubicBezTo>
                  <a:pt x="4426270" y="1014198"/>
                  <a:pt x="4474000" y="855144"/>
                  <a:pt x="4453903" y="768638"/>
                </a:cubicBezTo>
                <a:cubicBezTo>
                  <a:pt x="4433806" y="678458"/>
                  <a:pt x="4466966" y="727864"/>
                  <a:pt x="4474000" y="759271"/>
                </a:cubicBezTo>
                <a:cubicBezTo>
                  <a:pt x="4496106" y="858266"/>
                  <a:pt x="4465710" y="1029074"/>
                  <a:pt x="4441342" y="1070950"/>
                </a:cubicBezTo>
                <a:cubicBezTo>
                  <a:pt x="4373517" y="1185557"/>
                  <a:pt x="4244145" y="1213107"/>
                  <a:pt x="4173054" y="1219168"/>
                </a:cubicBezTo>
                <a:cubicBezTo>
                  <a:pt x="4086638" y="1226882"/>
                  <a:pt x="3890697" y="1248003"/>
                  <a:pt x="3840204" y="1258105"/>
                </a:cubicBezTo>
                <a:cubicBezTo>
                  <a:pt x="3802272" y="1265819"/>
                  <a:pt x="3745499" y="1304756"/>
                  <a:pt x="3746755" y="1381160"/>
                </a:cubicBezTo>
                <a:cubicBezTo>
                  <a:pt x="3747257" y="1397690"/>
                  <a:pt x="3751528" y="1409628"/>
                  <a:pt x="3759315" y="1416240"/>
                </a:cubicBezTo>
                <a:cubicBezTo>
                  <a:pt x="3773885" y="1429831"/>
                  <a:pt x="3803025" y="1427260"/>
                  <a:pt x="3824629" y="1425423"/>
                </a:cubicBezTo>
                <a:lnTo>
                  <a:pt x="3836938" y="1424505"/>
                </a:lnTo>
                <a:lnTo>
                  <a:pt x="3876126" y="1422485"/>
                </a:lnTo>
                <a:cubicBezTo>
                  <a:pt x="3959025" y="1414404"/>
                  <a:pt x="3935663" y="1403751"/>
                  <a:pt x="3921595" y="1453892"/>
                </a:cubicBezTo>
                <a:lnTo>
                  <a:pt x="3921093" y="1457198"/>
                </a:lnTo>
                <a:lnTo>
                  <a:pt x="3919586" y="1467483"/>
                </a:lnTo>
                <a:lnTo>
                  <a:pt x="3959025" y="1468952"/>
                </a:lnTo>
                <a:cubicBezTo>
                  <a:pt x="3984899" y="1458300"/>
                  <a:pt x="4076088" y="1417893"/>
                  <a:pt x="4092165" y="1408159"/>
                </a:cubicBezTo>
                <a:lnTo>
                  <a:pt x="4115778" y="1392731"/>
                </a:lnTo>
                <a:cubicBezTo>
                  <a:pt x="4235856" y="1297225"/>
                  <a:pt x="4176570" y="1355814"/>
                  <a:pt x="4178831" y="1411649"/>
                </a:cubicBezTo>
                <a:cubicBezTo>
                  <a:pt x="4181846" y="1450219"/>
                  <a:pt x="4188126" y="1491176"/>
                  <a:pt x="4195411" y="1522032"/>
                </a:cubicBezTo>
                <a:cubicBezTo>
                  <a:pt x="4199430" y="1540582"/>
                  <a:pt x="4205962" y="1549214"/>
                  <a:pt x="4210232" y="1550867"/>
                </a:cubicBezTo>
                <a:lnTo>
                  <a:pt x="4219276" y="1550500"/>
                </a:lnTo>
                <a:lnTo>
                  <a:pt x="4228068" y="1545724"/>
                </a:lnTo>
                <a:cubicBezTo>
                  <a:pt x="4240628" y="1536541"/>
                  <a:pt x="4259469" y="1528827"/>
                  <a:pt x="4289111" y="1473728"/>
                </a:cubicBezTo>
                <a:cubicBezTo>
                  <a:pt x="4297904" y="1457933"/>
                  <a:pt x="4303179" y="1444892"/>
                  <a:pt x="4308706" y="1435158"/>
                </a:cubicBezTo>
                <a:cubicBezTo>
                  <a:pt x="4346638" y="1364998"/>
                  <a:pt x="4337594" y="1345897"/>
                  <a:pt x="4363468" y="1425791"/>
                </a:cubicBezTo>
                <a:lnTo>
                  <a:pt x="4374773" y="1463442"/>
                </a:lnTo>
                <a:cubicBezTo>
                  <a:pt x="4378792" y="1471524"/>
                  <a:pt x="4403913" y="1501461"/>
                  <a:pt x="4438830" y="1497237"/>
                </a:cubicBezTo>
                <a:cubicBezTo>
                  <a:pt x="4456666" y="1494849"/>
                  <a:pt x="4459681" y="1466932"/>
                  <a:pt x="4461942" y="1407424"/>
                </a:cubicBezTo>
                <a:lnTo>
                  <a:pt x="4462946" y="1376569"/>
                </a:lnTo>
                <a:cubicBezTo>
                  <a:pt x="4466714" y="1299062"/>
                  <a:pt x="4508666" y="1289328"/>
                  <a:pt x="4536802" y="1282716"/>
                </a:cubicBezTo>
                <a:lnTo>
                  <a:pt x="4547854" y="1279961"/>
                </a:lnTo>
                <a:lnTo>
                  <a:pt x="4557149" y="1276655"/>
                </a:lnTo>
                <a:lnTo>
                  <a:pt x="4557652" y="1271329"/>
                </a:lnTo>
                <a:lnTo>
                  <a:pt x="4556396" y="1246717"/>
                </a:lnTo>
                <a:lnTo>
                  <a:pt x="4555391" y="1231841"/>
                </a:lnTo>
                <a:lnTo>
                  <a:pt x="4554637" y="1224494"/>
                </a:lnTo>
                <a:cubicBezTo>
                  <a:pt x="4554637" y="1183537"/>
                  <a:pt x="4578753" y="1157456"/>
                  <a:pt x="4625729" y="1147171"/>
                </a:cubicBezTo>
                <a:lnTo>
                  <a:pt x="4629246" y="1146436"/>
                </a:lnTo>
                <a:cubicBezTo>
                  <a:pt x="4639043" y="1143865"/>
                  <a:pt x="4642811" y="1141845"/>
                  <a:pt x="4656628" y="1134498"/>
                </a:cubicBezTo>
                <a:lnTo>
                  <a:pt x="4663158" y="1130825"/>
                </a:lnTo>
                <a:lnTo>
                  <a:pt x="4664164" y="1130090"/>
                </a:lnTo>
                <a:lnTo>
                  <a:pt x="4664414" y="1128070"/>
                </a:lnTo>
                <a:lnTo>
                  <a:pt x="4658134" y="1103642"/>
                </a:lnTo>
                <a:lnTo>
                  <a:pt x="4657130" y="1100337"/>
                </a:lnTo>
                <a:cubicBezTo>
                  <a:pt x="4653864" y="1090235"/>
                  <a:pt x="4651854" y="1081603"/>
                  <a:pt x="4651854" y="1072787"/>
                </a:cubicBezTo>
                <a:cubicBezTo>
                  <a:pt x="4651854" y="1055339"/>
                  <a:pt x="4660396" y="1038074"/>
                  <a:pt x="4686521" y="1010341"/>
                </a:cubicBezTo>
                <a:cubicBezTo>
                  <a:pt x="4698830" y="997668"/>
                  <a:pt x="4702598" y="989036"/>
                  <a:pt x="4702598" y="982791"/>
                </a:cubicBezTo>
                <a:lnTo>
                  <a:pt x="4697826" y="970485"/>
                </a:lnTo>
                <a:lnTo>
                  <a:pt x="4696067" y="967914"/>
                </a:lnTo>
                <a:cubicBezTo>
                  <a:pt x="4690038" y="957445"/>
                  <a:pt x="4681246" y="940181"/>
                  <a:pt x="4679236" y="912631"/>
                </a:cubicBezTo>
                <a:lnTo>
                  <a:pt x="4678984" y="909876"/>
                </a:lnTo>
                <a:cubicBezTo>
                  <a:pt x="4678984" y="884347"/>
                  <a:pt x="4704859" y="862307"/>
                  <a:pt x="4729980" y="841002"/>
                </a:cubicBezTo>
                <a:lnTo>
                  <a:pt x="4750328" y="822819"/>
                </a:lnTo>
                <a:lnTo>
                  <a:pt x="4752337" y="818962"/>
                </a:lnTo>
                <a:cubicBezTo>
                  <a:pt x="4682753" y="833104"/>
                  <a:pt x="4614927" y="769189"/>
                  <a:pt x="4588048" y="743475"/>
                </a:cubicBezTo>
                <a:cubicBezTo>
                  <a:pt x="4564936" y="721252"/>
                  <a:pt x="4546096" y="677907"/>
                  <a:pt x="4528763" y="635480"/>
                </a:cubicBezTo>
                <a:cubicBezTo>
                  <a:pt x="4517458" y="608298"/>
                  <a:pt x="4504898" y="579830"/>
                  <a:pt x="4495604" y="567524"/>
                </a:cubicBezTo>
                <a:cubicBezTo>
                  <a:pt x="4485806" y="554852"/>
                  <a:pt x="4472241" y="542179"/>
                  <a:pt x="4458425" y="528955"/>
                </a:cubicBezTo>
                <a:cubicBezTo>
                  <a:pt x="4437324" y="507833"/>
                  <a:pt x="4415468" y="486345"/>
                  <a:pt x="4400145" y="460448"/>
                </a:cubicBezTo>
                <a:cubicBezTo>
                  <a:pt x="4385574" y="436755"/>
                  <a:pt x="4379294" y="404246"/>
                  <a:pt x="4374019" y="375227"/>
                </a:cubicBezTo>
                <a:cubicBezTo>
                  <a:pt x="4370000" y="353371"/>
                  <a:pt x="4365227" y="330964"/>
                  <a:pt x="4359449" y="320862"/>
                </a:cubicBezTo>
                <a:close/>
                <a:moveTo>
                  <a:pt x="2343662" y="269333"/>
                </a:moveTo>
                <a:cubicBezTo>
                  <a:pt x="2329472" y="268590"/>
                  <a:pt x="2315220" y="269023"/>
                  <a:pt x="2301058" y="270906"/>
                </a:cubicBezTo>
                <a:cubicBezTo>
                  <a:pt x="2256845" y="276599"/>
                  <a:pt x="2223184" y="297353"/>
                  <a:pt x="2206101" y="328760"/>
                </a:cubicBezTo>
                <a:cubicBezTo>
                  <a:pt x="2180478" y="376697"/>
                  <a:pt x="2193541" y="441714"/>
                  <a:pt x="2241522" y="507833"/>
                </a:cubicBezTo>
                <a:cubicBezTo>
                  <a:pt x="2329695" y="627950"/>
                  <a:pt x="2396014" y="681029"/>
                  <a:pt x="2418120" y="694253"/>
                </a:cubicBezTo>
                <a:cubicBezTo>
                  <a:pt x="2418120" y="694253"/>
                  <a:pt x="2419376" y="695172"/>
                  <a:pt x="2419376" y="695172"/>
                </a:cubicBezTo>
                <a:cubicBezTo>
                  <a:pt x="2489714" y="675703"/>
                  <a:pt x="2561560" y="662847"/>
                  <a:pt x="2634661" y="657520"/>
                </a:cubicBezTo>
                <a:lnTo>
                  <a:pt x="2634410" y="657337"/>
                </a:lnTo>
                <a:lnTo>
                  <a:pt x="2580149" y="364575"/>
                </a:lnTo>
                <a:cubicBezTo>
                  <a:pt x="2539265" y="337415"/>
                  <a:pt x="2442990" y="274539"/>
                  <a:pt x="2343662" y="269333"/>
                </a:cubicBezTo>
                <a:close/>
                <a:moveTo>
                  <a:pt x="3091948" y="269210"/>
                </a:moveTo>
                <a:cubicBezTo>
                  <a:pt x="2992572" y="274539"/>
                  <a:pt x="2896104" y="337415"/>
                  <a:pt x="2855221" y="364575"/>
                </a:cubicBezTo>
                <a:lnTo>
                  <a:pt x="2800960" y="657337"/>
                </a:lnTo>
                <a:lnTo>
                  <a:pt x="2800458" y="657520"/>
                </a:lnTo>
                <a:cubicBezTo>
                  <a:pt x="2874564" y="662663"/>
                  <a:pt x="2946409" y="675703"/>
                  <a:pt x="3016747" y="695539"/>
                </a:cubicBezTo>
                <a:lnTo>
                  <a:pt x="3017500" y="694437"/>
                </a:lnTo>
                <a:cubicBezTo>
                  <a:pt x="3039607" y="681213"/>
                  <a:pt x="3105674" y="627767"/>
                  <a:pt x="3193848" y="507466"/>
                </a:cubicBezTo>
                <a:cubicBezTo>
                  <a:pt x="3242080" y="441530"/>
                  <a:pt x="3254640" y="376329"/>
                  <a:pt x="3229268" y="328576"/>
                </a:cubicBezTo>
                <a:cubicBezTo>
                  <a:pt x="3212186" y="296986"/>
                  <a:pt x="3178524" y="276416"/>
                  <a:pt x="3134563" y="270722"/>
                </a:cubicBezTo>
                <a:cubicBezTo>
                  <a:pt x="3120401" y="268862"/>
                  <a:pt x="3106145" y="268449"/>
                  <a:pt x="3091948" y="269210"/>
                </a:cubicBezTo>
                <a:close/>
                <a:moveTo>
                  <a:pt x="1221369" y="234907"/>
                </a:moveTo>
                <a:cubicBezTo>
                  <a:pt x="1207302" y="241886"/>
                  <a:pt x="1184944" y="260437"/>
                  <a:pt x="1152036" y="308006"/>
                </a:cubicBezTo>
                <a:lnTo>
                  <a:pt x="1151785" y="308557"/>
                </a:lnTo>
                <a:lnTo>
                  <a:pt x="1150780" y="309659"/>
                </a:lnTo>
                <a:lnTo>
                  <a:pt x="1130684" y="331515"/>
                </a:lnTo>
                <a:lnTo>
                  <a:pt x="1156558" y="412695"/>
                </a:lnTo>
                <a:lnTo>
                  <a:pt x="1174896" y="392124"/>
                </a:lnTo>
                <a:lnTo>
                  <a:pt x="1175901" y="390104"/>
                </a:lnTo>
                <a:lnTo>
                  <a:pt x="1176906" y="388818"/>
                </a:lnTo>
                <a:cubicBezTo>
                  <a:pt x="1176906" y="388267"/>
                  <a:pt x="1195495" y="358330"/>
                  <a:pt x="1218355" y="269804"/>
                </a:cubicBezTo>
                <a:cubicBezTo>
                  <a:pt x="1221118" y="257682"/>
                  <a:pt x="1222123" y="248131"/>
                  <a:pt x="1222123" y="240968"/>
                </a:cubicBezTo>
                <a:close/>
                <a:moveTo>
                  <a:pt x="2704488" y="218942"/>
                </a:moveTo>
                <a:cubicBezTo>
                  <a:pt x="2685579" y="218956"/>
                  <a:pt x="2670259" y="234171"/>
                  <a:pt x="2670266" y="253164"/>
                </a:cubicBezTo>
                <a:cubicBezTo>
                  <a:pt x="2670273" y="272081"/>
                  <a:pt x="2685607" y="287457"/>
                  <a:pt x="2704509" y="287450"/>
                </a:cubicBezTo>
                <a:cubicBezTo>
                  <a:pt x="2723411" y="287443"/>
                  <a:pt x="2738801" y="272060"/>
                  <a:pt x="2738787" y="253150"/>
                </a:cubicBezTo>
                <a:cubicBezTo>
                  <a:pt x="2738794" y="234157"/>
                  <a:pt x="2723397" y="218935"/>
                  <a:pt x="2704488" y="218942"/>
                </a:cubicBezTo>
                <a:close/>
                <a:moveTo>
                  <a:pt x="1984034" y="189175"/>
                </a:moveTo>
                <a:cubicBezTo>
                  <a:pt x="1948112" y="189175"/>
                  <a:pt x="1919474" y="218377"/>
                  <a:pt x="1919474" y="253825"/>
                </a:cubicBezTo>
                <a:cubicBezTo>
                  <a:pt x="1919474" y="289088"/>
                  <a:pt x="1948112" y="318291"/>
                  <a:pt x="1984285" y="318291"/>
                </a:cubicBezTo>
                <a:cubicBezTo>
                  <a:pt x="2019203" y="318291"/>
                  <a:pt x="2048092" y="289088"/>
                  <a:pt x="2048092" y="253825"/>
                </a:cubicBezTo>
                <a:cubicBezTo>
                  <a:pt x="2048092" y="218377"/>
                  <a:pt x="2019203" y="189175"/>
                  <a:pt x="1984034" y="189175"/>
                </a:cubicBezTo>
                <a:close/>
                <a:moveTo>
                  <a:pt x="3452591" y="188807"/>
                </a:moveTo>
                <a:cubicBezTo>
                  <a:pt x="3416669" y="188807"/>
                  <a:pt x="3388031" y="218010"/>
                  <a:pt x="3388031" y="253457"/>
                </a:cubicBezTo>
                <a:cubicBezTo>
                  <a:pt x="3388031" y="288721"/>
                  <a:pt x="3416920" y="317924"/>
                  <a:pt x="3452591" y="317924"/>
                </a:cubicBezTo>
                <a:cubicBezTo>
                  <a:pt x="3487760" y="317924"/>
                  <a:pt x="3516649" y="288721"/>
                  <a:pt x="3516649" y="253457"/>
                </a:cubicBezTo>
                <a:cubicBezTo>
                  <a:pt x="3516649" y="218010"/>
                  <a:pt x="3487760" y="188807"/>
                  <a:pt x="3452591" y="188807"/>
                </a:cubicBezTo>
                <a:close/>
                <a:moveTo>
                  <a:pt x="2704488" y="177800"/>
                </a:moveTo>
                <a:cubicBezTo>
                  <a:pt x="2745875" y="177786"/>
                  <a:pt x="2779699" y="211296"/>
                  <a:pt x="2779713" y="253136"/>
                </a:cubicBezTo>
                <a:cubicBezTo>
                  <a:pt x="2779720" y="294802"/>
                  <a:pt x="2745917" y="328599"/>
                  <a:pt x="2704516" y="328613"/>
                </a:cubicBezTo>
                <a:cubicBezTo>
                  <a:pt x="2662927" y="328613"/>
                  <a:pt x="2628914" y="294837"/>
                  <a:pt x="2628900" y="253171"/>
                </a:cubicBezTo>
                <a:cubicBezTo>
                  <a:pt x="2628893" y="211331"/>
                  <a:pt x="2662892" y="177807"/>
                  <a:pt x="2704488" y="177800"/>
                </a:cubicBezTo>
                <a:close/>
                <a:moveTo>
                  <a:pt x="1221118" y="163462"/>
                </a:moveTo>
                <a:cubicBezTo>
                  <a:pt x="1182683" y="170073"/>
                  <a:pt x="1143244" y="201664"/>
                  <a:pt x="1103553" y="257682"/>
                </a:cubicBezTo>
                <a:lnTo>
                  <a:pt x="1081698" y="282844"/>
                </a:lnTo>
                <a:lnTo>
                  <a:pt x="1074413" y="289272"/>
                </a:lnTo>
                <a:cubicBezTo>
                  <a:pt x="1074413" y="289272"/>
                  <a:pt x="1056828" y="235091"/>
                  <a:pt x="1053814" y="225173"/>
                </a:cubicBezTo>
                <a:lnTo>
                  <a:pt x="1007341" y="240234"/>
                </a:lnTo>
                <a:cubicBezTo>
                  <a:pt x="1010355" y="250151"/>
                  <a:pt x="1027437" y="303782"/>
                  <a:pt x="1027437" y="303782"/>
                </a:cubicBezTo>
                <a:lnTo>
                  <a:pt x="1018645" y="303598"/>
                </a:lnTo>
                <a:cubicBezTo>
                  <a:pt x="1003824" y="303047"/>
                  <a:pt x="993524" y="301027"/>
                  <a:pt x="987747" y="299190"/>
                </a:cubicBezTo>
                <a:cubicBezTo>
                  <a:pt x="918162" y="274395"/>
                  <a:pt x="867418" y="271457"/>
                  <a:pt x="831496" y="289272"/>
                </a:cubicBezTo>
                <a:cubicBezTo>
                  <a:pt x="813409" y="298272"/>
                  <a:pt x="802607" y="313149"/>
                  <a:pt x="800597" y="331148"/>
                </a:cubicBezTo>
                <a:cubicBezTo>
                  <a:pt x="796829" y="360534"/>
                  <a:pt x="815670" y="395798"/>
                  <a:pt x="851844" y="426102"/>
                </a:cubicBezTo>
                <a:cubicBezTo>
                  <a:pt x="872191" y="442816"/>
                  <a:pt x="891283" y="458244"/>
                  <a:pt x="909621" y="471468"/>
                </a:cubicBezTo>
                <a:lnTo>
                  <a:pt x="919921" y="468345"/>
                </a:lnTo>
                <a:cubicBezTo>
                  <a:pt x="930220" y="466325"/>
                  <a:pt x="940520" y="466692"/>
                  <a:pt x="950819" y="468713"/>
                </a:cubicBezTo>
                <a:lnTo>
                  <a:pt x="955341" y="468162"/>
                </a:lnTo>
                <a:cubicBezTo>
                  <a:pt x="936500" y="456223"/>
                  <a:pt x="908616" y="436755"/>
                  <a:pt x="870433" y="404430"/>
                </a:cubicBezTo>
                <a:cubicBezTo>
                  <a:pt x="844558" y="382758"/>
                  <a:pt x="828481" y="357595"/>
                  <a:pt x="828481" y="338127"/>
                </a:cubicBezTo>
                <a:lnTo>
                  <a:pt x="828732" y="334270"/>
                </a:lnTo>
                <a:cubicBezTo>
                  <a:pt x="829737" y="326189"/>
                  <a:pt x="834761" y="319393"/>
                  <a:pt x="844307" y="314801"/>
                </a:cubicBezTo>
                <a:cubicBezTo>
                  <a:pt x="872945" y="300843"/>
                  <a:pt x="919418" y="305251"/>
                  <a:pt x="983476" y="327658"/>
                </a:cubicBezTo>
                <a:lnTo>
                  <a:pt x="983978" y="327842"/>
                </a:lnTo>
                <a:cubicBezTo>
                  <a:pt x="1004075" y="332617"/>
                  <a:pt x="1020152" y="334270"/>
                  <a:pt x="1034974" y="333719"/>
                </a:cubicBezTo>
                <a:lnTo>
                  <a:pt x="1039495" y="333352"/>
                </a:lnTo>
                <a:lnTo>
                  <a:pt x="1061350" y="404614"/>
                </a:lnTo>
                <a:lnTo>
                  <a:pt x="1063611" y="413246"/>
                </a:lnTo>
                <a:cubicBezTo>
                  <a:pt x="1080442" y="416001"/>
                  <a:pt x="1100036" y="419674"/>
                  <a:pt x="1122394" y="423898"/>
                </a:cubicBezTo>
                <a:lnTo>
                  <a:pt x="1126162" y="423898"/>
                </a:lnTo>
                <a:cubicBezTo>
                  <a:pt x="1122394" y="411960"/>
                  <a:pt x="1117370" y="398369"/>
                  <a:pt x="1117370" y="398369"/>
                </a:cubicBezTo>
                <a:cubicBezTo>
                  <a:pt x="1117370" y="398369"/>
                  <a:pt x="1095012" y="333168"/>
                  <a:pt x="1091244" y="320862"/>
                </a:cubicBezTo>
                <a:cubicBezTo>
                  <a:pt x="1101292" y="313149"/>
                  <a:pt x="1112094" y="303782"/>
                  <a:pt x="1124152" y="288537"/>
                </a:cubicBezTo>
                <a:cubicBezTo>
                  <a:pt x="1162587" y="233071"/>
                  <a:pt x="1197002" y="203133"/>
                  <a:pt x="1226142" y="197991"/>
                </a:cubicBezTo>
                <a:cubicBezTo>
                  <a:pt x="1238954" y="196154"/>
                  <a:pt x="1243224" y="200929"/>
                  <a:pt x="1244732" y="202582"/>
                </a:cubicBezTo>
                <a:cubicBezTo>
                  <a:pt x="1251765" y="210296"/>
                  <a:pt x="1255533" y="223887"/>
                  <a:pt x="1255533" y="240968"/>
                </a:cubicBezTo>
                <a:cubicBezTo>
                  <a:pt x="1255533" y="252172"/>
                  <a:pt x="1254026" y="264661"/>
                  <a:pt x="1250760" y="277885"/>
                </a:cubicBezTo>
                <a:cubicBezTo>
                  <a:pt x="1229408" y="362554"/>
                  <a:pt x="1210818" y="397083"/>
                  <a:pt x="1206297" y="405532"/>
                </a:cubicBezTo>
                <a:lnTo>
                  <a:pt x="1212075" y="404981"/>
                </a:lnTo>
                <a:lnTo>
                  <a:pt x="1232925" y="406267"/>
                </a:lnTo>
                <a:lnTo>
                  <a:pt x="1243978" y="408287"/>
                </a:lnTo>
                <a:cubicBezTo>
                  <a:pt x="1252268" y="390471"/>
                  <a:pt x="1267843" y="352453"/>
                  <a:pt x="1284422" y="286517"/>
                </a:cubicBezTo>
                <a:cubicBezTo>
                  <a:pt x="1288693" y="270722"/>
                  <a:pt x="1290451" y="255294"/>
                  <a:pt x="1290451" y="241335"/>
                </a:cubicBezTo>
                <a:cubicBezTo>
                  <a:pt x="1290451" y="215255"/>
                  <a:pt x="1283669" y="193399"/>
                  <a:pt x="1270606" y="179073"/>
                </a:cubicBezTo>
                <a:cubicBezTo>
                  <a:pt x="1258297" y="165849"/>
                  <a:pt x="1240963" y="160339"/>
                  <a:pt x="1221118" y="163462"/>
                </a:cubicBezTo>
                <a:close/>
                <a:moveTo>
                  <a:pt x="2252324" y="139034"/>
                </a:moveTo>
                <a:cubicBezTo>
                  <a:pt x="2243531" y="193766"/>
                  <a:pt x="2196053" y="235458"/>
                  <a:pt x="2139029" y="235458"/>
                </a:cubicBezTo>
                <a:cubicBezTo>
                  <a:pt x="2119435" y="235458"/>
                  <a:pt x="2100594" y="230683"/>
                  <a:pt x="2085020" y="221867"/>
                </a:cubicBezTo>
                <a:cubicBezTo>
                  <a:pt x="2087783" y="231969"/>
                  <a:pt x="2089541" y="242621"/>
                  <a:pt x="2089541" y="253641"/>
                </a:cubicBezTo>
                <a:cubicBezTo>
                  <a:pt x="2089541" y="294782"/>
                  <a:pt x="2066179" y="330229"/>
                  <a:pt x="2032266" y="348045"/>
                </a:cubicBezTo>
                <a:cubicBezTo>
                  <a:pt x="2075474" y="361085"/>
                  <a:pt x="2107377" y="401491"/>
                  <a:pt x="2107377" y="449061"/>
                </a:cubicBezTo>
                <a:cubicBezTo>
                  <a:pt x="2107377" y="471284"/>
                  <a:pt x="2100343" y="492222"/>
                  <a:pt x="2088536" y="509119"/>
                </a:cubicBezTo>
                <a:lnTo>
                  <a:pt x="2096575" y="508752"/>
                </a:lnTo>
                <a:cubicBezTo>
                  <a:pt x="2145309" y="508752"/>
                  <a:pt x="2184749" y="548423"/>
                  <a:pt x="2184749" y="596911"/>
                </a:cubicBezTo>
                <a:cubicBezTo>
                  <a:pt x="2184749" y="611420"/>
                  <a:pt x="2181734" y="624644"/>
                  <a:pt x="2175454" y="636766"/>
                </a:cubicBezTo>
                <a:lnTo>
                  <a:pt x="2190526" y="635297"/>
                </a:lnTo>
                <a:cubicBezTo>
                  <a:pt x="2232478" y="635297"/>
                  <a:pt x="2266391" y="668908"/>
                  <a:pt x="2266391" y="710967"/>
                </a:cubicBezTo>
                <a:lnTo>
                  <a:pt x="2264632" y="727864"/>
                </a:lnTo>
                <a:lnTo>
                  <a:pt x="2277444" y="745679"/>
                </a:lnTo>
                <a:cubicBezTo>
                  <a:pt x="2308845" y="732088"/>
                  <a:pt x="2340246" y="719966"/>
                  <a:pt x="2372400" y="709497"/>
                </a:cubicBezTo>
                <a:lnTo>
                  <a:pt x="2370642" y="708028"/>
                </a:lnTo>
                <a:cubicBezTo>
                  <a:pt x="2334971" y="681948"/>
                  <a:pt x="2278198" y="624644"/>
                  <a:pt x="2206352" y="526567"/>
                </a:cubicBezTo>
                <a:cubicBezTo>
                  <a:pt x="2151087" y="449979"/>
                  <a:pt x="2136768" y="372840"/>
                  <a:pt x="2168420" y="314067"/>
                </a:cubicBezTo>
                <a:cubicBezTo>
                  <a:pt x="2191280" y="271273"/>
                  <a:pt x="2236246" y="243356"/>
                  <a:pt x="2294778" y="235642"/>
                </a:cubicBezTo>
                <a:cubicBezTo>
                  <a:pt x="2401540" y="221867"/>
                  <a:pt x="2508052" y="275681"/>
                  <a:pt x="2570603" y="314250"/>
                </a:cubicBezTo>
                <a:lnTo>
                  <a:pt x="2541212" y="155197"/>
                </a:lnTo>
                <a:lnTo>
                  <a:pt x="2540709" y="155013"/>
                </a:lnTo>
                <a:cubicBezTo>
                  <a:pt x="2529908" y="183665"/>
                  <a:pt x="2502274" y="204235"/>
                  <a:pt x="2470120" y="204235"/>
                </a:cubicBezTo>
                <a:cubicBezTo>
                  <a:pt x="2432439" y="204235"/>
                  <a:pt x="2401038" y="176869"/>
                  <a:pt x="2395260" y="141238"/>
                </a:cubicBezTo>
                <a:cubicBezTo>
                  <a:pt x="2378932" y="162727"/>
                  <a:pt x="2353309" y="176685"/>
                  <a:pt x="2324671" y="176685"/>
                </a:cubicBezTo>
                <a:cubicBezTo>
                  <a:pt x="2294526" y="176869"/>
                  <a:pt x="2268150" y="161992"/>
                  <a:pt x="2252324" y="139034"/>
                </a:cubicBezTo>
                <a:close/>
                <a:moveTo>
                  <a:pt x="3183800" y="138850"/>
                </a:moveTo>
                <a:cubicBezTo>
                  <a:pt x="3167722" y="161809"/>
                  <a:pt x="3141597" y="176685"/>
                  <a:pt x="3111703" y="176502"/>
                </a:cubicBezTo>
                <a:cubicBezTo>
                  <a:pt x="3082563" y="176685"/>
                  <a:pt x="3057191" y="162543"/>
                  <a:pt x="3041114" y="141054"/>
                </a:cubicBezTo>
                <a:cubicBezTo>
                  <a:pt x="3034834" y="176869"/>
                  <a:pt x="3003684" y="204052"/>
                  <a:pt x="2966254" y="204052"/>
                </a:cubicBezTo>
                <a:cubicBezTo>
                  <a:pt x="2933597" y="204052"/>
                  <a:pt x="2905964" y="183481"/>
                  <a:pt x="2895414" y="154278"/>
                </a:cubicBezTo>
                <a:lnTo>
                  <a:pt x="2894409" y="155197"/>
                </a:lnTo>
                <a:cubicBezTo>
                  <a:pt x="2894409" y="155197"/>
                  <a:pt x="2865018" y="314250"/>
                  <a:pt x="2865018" y="314250"/>
                </a:cubicBezTo>
                <a:cubicBezTo>
                  <a:pt x="2927820" y="275681"/>
                  <a:pt x="3033578" y="221683"/>
                  <a:pt x="3140592" y="235275"/>
                </a:cubicBezTo>
                <a:cubicBezTo>
                  <a:pt x="3199123" y="242988"/>
                  <a:pt x="3243587" y="271089"/>
                  <a:pt x="3266698" y="313883"/>
                </a:cubicBezTo>
                <a:cubicBezTo>
                  <a:pt x="3298601" y="372656"/>
                  <a:pt x="3285036" y="449795"/>
                  <a:pt x="3229017" y="526384"/>
                </a:cubicBezTo>
                <a:cubicBezTo>
                  <a:pt x="3157423" y="624461"/>
                  <a:pt x="3100650" y="681580"/>
                  <a:pt x="3064979" y="707844"/>
                </a:cubicBezTo>
                <a:lnTo>
                  <a:pt x="3063472" y="709865"/>
                </a:lnTo>
                <a:cubicBezTo>
                  <a:pt x="3095124" y="719966"/>
                  <a:pt x="3126524" y="732456"/>
                  <a:pt x="3157674" y="746047"/>
                </a:cubicBezTo>
                <a:lnTo>
                  <a:pt x="3172495" y="730803"/>
                </a:lnTo>
                <a:lnTo>
                  <a:pt x="3169983" y="710599"/>
                </a:lnTo>
                <a:cubicBezTo>
                  <a:pt x="3169983" y="668724"/>
                  <a:pt x="3204148" y="635113"/>
                  <a:pt x="3245848" y="635113"/>
                </a:cubicBezTo>
                <a:lnTo>
                  <a:pt x="3260920" y="636399"/>
                </a:lnTo>
                <a:cubicBezTo>
                  <a:pt x="3254891" y="624461"/>
                  <a:pt x="3251374" y="611053"/>
                  <a:pt x="3251374" y="596727"/>
                </a:cubicBezTo>
                <a:cubicBezTo>
                  <a:pt x="3251374" y="548056"/>
                  <a:pt x="3290814" y="508384"/>
                  <a:pt x="3339799" y="508384"/>
                </a:cubicBezTo>
                <a:lnTo>
                  <a:pt x="3347587" y="508752"/>
                </a:lnTo>
                <a:cubicBezTo>
                  <a:pt x="3335780" y="491854"/>
                  <a:pt x="3328998" y="471100"/>
                  <a:pt x="3328998" y="448877"/>
                </a:cubicBezTo>
                <a:cubicBezTo>
                  <a:pt x="3328998" y="401124"/>
                  <a:pt x="3360650" y="360901"/>
                  <a:pt x="3403857" y="347678"/>
                </a:cubicBezTo>
                <a:cubicBezTo>
                  <a:pt x="3369944" y="329862"/>
                  <a:pt x="3346582" y="294415"/>
                  <a:pt x="3346582" y="253457"/>
                </a:cubicBezTo>
                <a:cubicBezTo>
                  <a:pt x="3346582" y="242254"/>
                  <a:pt x="3348340" y="231601"/>
                  <a:pt x="3351606" y="221683"/>
                </a:cubicBezTo>
                <a:cubicBezTo>
                  <a:pt x="3335278" y="230499"/>
                  <a:pt x="3316437" y="235091"/>
                  <a:pt x="3297094" y="235091"/>
                </a:cubicBezTo>
                <a:cubicBezTo>
                  <a:pt x="3240070" y="235091"/>
                  <a:pt x="3192843" y="193399"/>
                  <a:pt x="3183800" y="138850"/>
                </a:cubicBezTo>
                <a:close/>
                <a:moveTo>
                  <a:pt x="2966254" y="94036"/>
                </a:moveTo>
                <a:cubicBezTo>
                  <a:pt x="2947414" y="94036"/>
                  <a:pt x="2931839" y="109280"/>
                  <a:pt x="2931839" y="128382"/>
                </a:cubicBezTo>
                <a:cubicBezTo>
                  <a:pt x="2931839" y="147299"/>
                  <a:pt x="2947414" y="162543"/>
                  <a:pt x="2966254" y="162543"/>
                </a:cubicBezTo>
                <a:cubicBezTo>
                  <a:pt x="2985095" y="162543"/>
                  <a:pt x="3000670" y="147299"/>
                  <a:pt x="3000670" y="128382"/>
                </a:cubicBezTo>
                <a:cubicBezTo>
                  <a:pt x="3000670" y="109280"/>
                  <a:pt x="2985095" y="94036"/>
                  <a:pt x="2966254" y="94036"/>
                </a:cubicBezTo>
                <a:close/>
                <a:moveTo>
                  <a:pt x="2469869" y="94036"/>
                </a:moveTo>
                <a:cubicBezTo>
                  <a:pt x="2450777" y="94036"/>
                  <a:pt x="2435454" y="109464"/>
                  <a:pt x="2435454" y="128565"/>
                </a:cubicBezTo>
                <a:cubicBezTo>
                  <a:pt x="2435454" y="147483"/>
                  <a:pt x="2450777" y="162727"/>
                  <a:pt x="2469869" y="162727"/>
                </a:cubicBezTo>
                <a:cubicBezTo>
                  <a:pt x="2488961" y="162727"/>
                  <a:pt x="2504536" y="147483"/>
                  <a:pt x="2504536" y="128565"/>
                </a:cubicBezTo>
                <a:cubicBezTo>
                  <a:pt x="2504536" y="109464"/>
                  <a:pt x="2488961" y="94036"/>
                  <a:pt x="2469869" y="94036"/>
                </a:cubicBezTo>
                <a:close/>
                <a:moveTo>
                  <a:pt x="2139029" y="47936"/>
                </a:moveTo>
                <a:cubicBezTo>
                  <a:pt x="2098836" y="47936"/>
                  <a:pt x="2065676" y="80629"/>
                  <a:pt x="2065676" y="120851"/>
                </a:cubicBezTo>
                <a:cubicBezTo>
                  <a:pt x="2065676" y="161441"/>
                  <a:pt x="2098836" y="194317"/>
                  <a:pt x="2139029" y="194317"/>
                </a:cubicBezTo>
                <a:cubicBezTo>
                  <a:pt x="2179222" y="194134"/>
                  <a:pt x="2212633" y="161441"/>
                  <a:pt x="2212633" y="120668"/>
                </a:cubicBezTo>
                <a:cubicBezTo>
                  <a:pt x="2212633" y="80629"/>
                  <a:pt x="2179222" y="47936"/>
                  <a:pt x="2139029" y="47936"/>
                </a:cubicBezTo>
                <a:close/>
                <a:moveTo>
                  <a:pt x="3297094" y="47569"/>
                </a:moveTo>
                <a:cubicBezTo>
                  <a:pt x="3256398" y="47569"/>
                  <a:pt x="3223742" y="80445"/>
                  <a:pt x="3223742" y="120484"/>
                </a:cubicBezTo>
                <a:cubicBezTo>
                  <a:pt x="3223742" y="161074"/>
                  <a:pt x="3256398" y="193950"/>
                  <a:pt x="3297094" y="193950"/>
                </a:cubicBezTo>
                <a:cubicBezTo>
                  <a:pt x="3337036" y="193950"/>
                  <a:pt x="3370446" y="161074"/>
                  <a:pt x="3370195" y="120484"/>
                </a:cubicBezTo>
                <a:cubicBezTo>
                  <a:pt x="3370195" y="80445"/>
                  <a:pt x="3337036" y="47569"/>
                  <a:pt x="3297094" y="47569"/>
                </a:cubicBezTo>
                <a:close/>
                <a:moveTo>
                  <a:pt x="2670834" y="42426"/>
                </a:moveTo>
                <a:cubicBezTo>
                  <a:pt x="2663298" y="42426"/>
                  <a:pt x="2650487" y="44079"/>
                  <a:pt x="2650487" y="54365"/>
                </a:cubicBezTo>
                <a:cubicBezTo>
                  <a:pt x="2650487" y="83567"/>
                  <a:pt x="2628130" y="123239"/>
                  <a:pt x="2578642" y="132239"/>
                </a:cubicBezTo>
                <a:lnTo>
                  <a:pt x="2675859" y="654765"/>
                </a:lnTo>
                <a:lnTo>
                  <a:pt x="2675859" y="655133"/>
                </a:lnTo>
                <a:cubicBezTo>
                  <a:pt x="2689675" y="654582"/>
                  <a:pt x="2703743" y="654398"/>
                  <a:pt x="2717057" y="654398"/>
                </a:cubicBezTo>
                <a:cubicBezTo>
                  <a:pt x="2731376" y="654398"/>
                  <a:pt x="2745443" y="654765"/>
                  <a:pt x="2759762" y="655133"/>
                </a:cubicBezTo>
                <a:lnTo>
                  <a:pt x="2759511" y="654765"/>
                </a:lnTo>
                <a:lnTo>
                  <a:pt x="2856477" y="132606"/>
                </a:lnTo>
                <a:cubicBezTo>
                  <a:pt x="2805984" y="124157"/>
                  <a:pt x="2782622" y="83751"/>
                  <a:pt x="2782622" y="54181"/>
                </a:cubicBezTo>
                <a:cubicBezTo>
                  <a:pt x="2782622" y="44079"/>
                  <a:pt x="2769810" y="42426"/>
                  <a:pt x="2762525" y="42426"/>
                </a:cubicBezTo>
                <a:close/>
                <a:moveTo>
                  <a:pt x="2324671" y="41508"/>
                </a:moveTo>
                <a:cubicBezTo>
                  <a:pt x="2298546" y="41508"/>
                  <a:pt x="2277444" y="62446"/>
                  <a:pt x="2277444" y="88526"/>
                </a:cubicBezTo>
                <a:cubicBezTo>
                  <a:pt x="2277444" y="114239"/>
                  <a:pt x="2298546" y="135177"/>
                  <a:pt x="2324671" y="135177"/>
                </a:cubicBezTo>
                <a:cubicBezTo>
                  <a:pt x="2350546" y="135177"/>
                  <a:pt x="2371144" y="114239"/>
                  <a:pt x="2371144" y="88526"/>
                </a:cubicBezTo>
                <a:cubicBezTo>
                  <a:pt x="2371144" y="62446"/>
                  <a:pt x="2350294" y="41508"/>
                  <a:pt x="2324671" y="41508"/>
                </a:cubicBezTo>
                <a:close/>
                <a:moveTo>
                  <a:pt x="3111703" y="41324"/>
                </a:moveTo>
                <a:cubicBezTo>
                  <a:pt x="3085829" y="41324"/>
                  <a:pt x="3064728" y="62262"/>
                  <a:pt x="3064728" y="88343"/>
                </a:cubicBezTo>
                <a:cubicBezTo>
                  <a:pt x="3064728" y="114056"/>
                  <a:pt x="3085829" y="134993"/>
                  <a:pt x="3111703" y="134993"/>
                </a:cubicBezTo>
                <a:cubicBezTo>
                  <a:pt x="3137326" y="134993"/>
                  <a:pt x="3158679" y="114056"/>
                  <a:pt x="3158679" y="88343"/>
                </a:cubicBezTo>
                <a:cubicBezTo>
                  <a:pt x="3158679" y="62262"/>
                  <a:pt x="3137326" y="41324"/>
                  <a:pt x="3111703" y="41324"/>
                </a:cubicBezTo>
                <a:close/>
                <a:moveTo>
                  <a:pt x="3111703" y="0"/>
                </a:moveTo>
                <a:cubicBezTo>
                  <a:pt x="3152148" y="0"/>
                  <a:pt x="3186563" y="27549"/>
                  <a:pt x="3196611" y="65201"/>
                </a:cubicBezTo>
                <a:cubicBezTo>
                  <a:pt x="3216708" y="30121"/>
                  <a:pt x="3254138" y="6061"/>
                  <a:pt x="3297094" y="5877"/>
                </a:cubicBezTo>
                <a:cubicBezTo>
                  <a:pt x="3360398" y="5877"/>
                  <a:pt x="3411393" y="57487"/>
                  <a:pt x="3411393" y="120484"/>
                </a:cubicBezTo>
                <a:cubicBezTo>
                  <a:pt x="3411393" y="134075"/>
                  <a:pt x="3409384" y="146932"/>
                  <a:pt x="3404862" y="159054"/>
                </a:cubicBezTo>
                <a:cubicBezTo>
                  <a:pt x="3419181" y="151707"/>
                  <a:pt x="3435258" y="147666"/>
                  <a:pt x="3452591" y="147666"/>
                </a:cubicBezTo>
                <a:cubicBezTo>
                  <a:pt x="3510872" y="147666"/>
                  <a:pt x="3558350" y="195052"/>
                  <a:pt x="3558350" y="253457"/>
                </a:cubicBezTo>
                <a:cubicBezTo>
                  <a:pt x="3558350" y="301210"/>
                  <a:pt x="3526698" y="341433"/>
                  <a:pt x="3483238" y="354840"/>
                </a:cubicBezTo>
                <a:cubicBezTo>
                  <a:pt x="3517403" y="372289"/>
                  <a:pt x="3540765" y="408103"/>
                  <a:pt x="3540765" y="448877"/>
                </a:cubicBezTo>
                <a:cubicBezTo>
                  <a:pt x="3540765" y="507282"/>
                  <a:pt x="3493287" y="554852"/>
                  <a:pt x="3435007" y="554852"/>
                </a:cubicBezTo>
                <a:lnTo>
                  <a:pt x="3416669" y="553199"/>
                </a:lnTo>
                <a:cubicBezTo>
                  <a:pt x="3423702" y="565871"/>
                  <a:pt x="3427973" y="580748"/>
                  <a:pt x="3427973" y="596727"/>
                </a:cubicBezTo>
                <a:cubicBezTo>
                  <a:pt x="3427973" y="645398"/>
                  <a:pt x="3388534" y="685254"/>
                  <a:pt x="3339799" y="685254"/>
                </a:cubicBezTo>
                <a:lnTo>
                  <a:pt x="3315935" y="681580"/>
                </a:lnTo>
                <a:cubicBezTo>
                  <a:pt x="3319703" y="690764"/>
                  <a:pt x="3321712" y="700498"/>
                  <a:pt x="3321712" y="710599"/>
                </a:cubicBezTo>
                <a:cubicBezTo>
                  <a:pt x="3321712" y="752475"/>
                  <a:pt x="3287548" y="786453"/>
                  <a:pt x="3245848" y="786453"/>
                </a:cubicBezTo>
                <a:cubicBezTo>
                  <a:pt x="3230776" y="786453"/>
                  <a:pt x="3216959" y="782045"/>
                  <a:pt x="3205404" y="774699"/>
                </a:cubicBezTo>
                <a:cubicBezTo>
                  <a:pt x="3154157" y="814737"/>
                  <a:pt x="3133307" y="940732"/>
                  <a:pt x="3180534" y="1044135"/>
                </a:cubicBezTo>
                <a:cubicBezTo>
                  <a:pt x="3254640" y="1097582"/>
                  <a:pt x="3322717" y="1164252"/>
                  <a:pt x="3383509" y="1243044"/>
                </a:cubicBezTo>
                <a:cubicBezTo>
                  <a:pt x="3390543" y="1252044"/>
                  <a:pt x="3397074" y="1261227"/>
                  <a:pt x="3404108" y="1270778"/>
                </a:cubicBezTo>
                <a:lnTo>
                  <a:pt x="3407123" y="1271696"/>
                </a:lnTo>
                <a:cubicBezTo>
                  <a:pt x="3429983" y="1277390"/>
                  <a:pt x="3455857" y="1280512"/>
                  <a:pt x="3483741" y="1278124"/>
                </a:cubicBezTo>
                <a:lnTo>
                  <a:pt x="3483741" y="1277941"/>
                </a:lnTo>
                <a:cubicBezTo>
                  <a:pt x="3483741" y="1100520"/>
                  <a:pt x="3599548" y="1093725"/>
                  <a:pt x="3771876" y="1084541"/>
                </a:cubicBezTo>
                <a:lnTo>
                  <a:pt x="3859044" y="1079215"/>
                </a:lnTo>
                <a:cubicBezTo>
                  <a:pt x="3998213" y="1069297"/>
                  <a:pt x="4088397" y="1003729"/>
                  <a:pt x="4127082" y="885999"/>
                </a:cubicBezTo>
                <a:lnTo>
                  <a:pt x="4129092" y="881041"/>
                </a:lnTo>
                <a:cubicBezTo>
                  <a:pt x="4132609" y="872225"/>
                  <a:pt x="4133363" y="857164"/>
                  <a:pt x="4133363" y="842104"/>
                </a:cubicBezTo>
                <a:lnTo>
                  <a:pt x="4133363" y="829431"/>
                </a:lnTo>
                <a:cubicBezTo>
                  <a:pt x="4094928" y="841185"/>
                  <a:pt x="4035392" y="855511"/>
                  <a:pt x="4009769" y="857531"/>
                </a:cubicBezTo>
                <a:cubicBezTo>
                  <a:pt x="3979122" y="859735"/>
                  <a:pt x="3933904" y="866347"/>
                  <a:pt x="3892455" y="897019"/>
                </a:cubicBezTo>
                <a:cubicBezTo>
                  <a:pt x="3884165" y="906386"/>
                  <a:pt x="3871856" y="915202"/>
                  <a:pt x="3855779" y="915753"/>
                </a:cubicBezTo>
                <a:cubicBezTo>
                  <a:pt x="3842967" y="915937"/>
                  <a:pt x="3823876" y="910611"/>
                  <a:pt x="3805035" y="884347"/>
                </a:cubicBezTo>
                <a:cubicBezTo>
                  <a:pt x="3786948" y="859184"/>
                  <a:pt x="3771624" y="841736"/>
                  <a:pt x="3762330" y="831267"/>
                </a:cubicBezTo>
                <a:lnTo>
                  <a:pt x="3753286" y="820064"/>
                </a:lnTo>
                <a:cubicBezTo>
                  <a:pt x="3747006" y="810513"/>
                  <a:pt x="3746001" y="795820"/>
                  <a:pt x="3751528" y="782596"/>
                </a:cubicBezTo>
                <a:cubicBezTo>
                  <a:pt x="3757306" y="767536"/>
                  <a:pt x="3772378" y="747332"/>
                  <a:pt x="3813074" y="736864"/>
                </a:cubicBezTo>
                <a:lnTo>
                  <a:pt x="3845479" y="729884"/>
                </a:lnTo>
                <a:cubicBezTo>
                  <a:pt x="3881151" y="722905"/>
                  <a:pt x="3883412" y="721436"/>
                  <a:pt x="3884416" y="699396"/>
                </a:cubicBezTo>
                <a:lnTo>
                  <a:pt x="3878388" y="688009"/>
                </a:lnTo>
                <a:cubicBezTo>
                  <a:pt x="3857035" y="671111"/>
                  <a:pt x="3799006" y="668540"/>
                  <a:pt x="3772378" y="676070"/>
                </a:cubicBezTo>
                <a:lnTo>
                  <a:pt x="3774136" y="675336"/>
                </a:lnTo>
                <a:cubicBezTo>
                  <a:pt x="3759566" y="680662"/>
                  <a:pt x="3746755" y="680478"/>
                  <a:pt x="3735702" y="674968"/>
                </a:cubicBezTo>
                <a:cubicBezTo>
                  <a:pt x="3717866" y="665969"/>
                  <a:pt x="3710581" y="645949"/>
                  <a:pt x="3706059" y="631624"/>
                </a:cubicBezTo>
                <a:cubicBezTo>
                  <a:pt x="3702291" y="618583"/>
                  <a:pt x="3690233" y="578177"/>
                  <a:pt x="3719624" y="553199"/>
                </a:cubicBezTo>
                <a:cubicBezTo>
                  <a:pt x="3725402" y="548240"/>
                  <a:pt x="3720880" y="536301"/>
                  <a:pt x="3712088" y="517751"/>
                </a:cubicBezTo>
                <a:lnTo>
                  <a:pt x="3706813" y="505629"/>
                </a:lnTo>
                <a:cubicBezTo>
                  <a:pt x="3701035" y="492405"/>
                  <a:pt x="3690484" y="464856"/>
                  <a:pt x="3703296" y="440612"/>
                </a:cubicBezTo>
                <a:cubicBezTo>
                  <a:pt x="3711335" y="425368"/>
                  <a:pt x="3727412" y="414899"/>
                  <a:pt x="3750272" y="410124"/>
                </a:cubicBezTo>
                <a:cubicBezTo>
                  <a:pt x="3782678" y="403695"/>
                  <a:pt x="3813576" y="405165"/>
                  <a:pt x="3838194" y="406818"/>
                </a:cubicBezTo>
                <a:cubicBezTo>
                  <a:pt x="3854774" y="407736"/>
                  <a:pt x="3869344" y="408654"/>
                  <a:pt x="3880648" y="406267"/>
                </a:cubicBezTo>
                <a:cubicBezTo>
                  <a:pt x="3891953" y="404797"/>
                  <a:pt x="3907276" y="396716"/>
                  <a:pt x="3922349" y="389002"/>
                </a:cubicBezTo>
                <a:cubicBezTo>
                  <a:pt x="3944204" y="378166"/>
                  <a:pt x="3966561" y="366779"/>
                  <a:pt x="3989170" y="365309"/>
                </a:cubicBezTo>
                <a:cubicBezTo>
                  <a:pt x="4011778" y="364207"/>
                  <a:pt x="4056493" y="365309"/>
                  <a:pt x="4096184" y="366228"/>
                </a:cubicBezTo>
                <a:lnTo>
                  <a:pt x="4148184" y="367146"/>
                </a:lnTo>
                <a:cubicBezTo>
                  <a:pt x="4177073" y="367146"/>
                  <a:pt x="4283584" y="331699"/>
                  <a:pt x="4313730" y="301210"/>
                </a:cubicBezTo>
                <a:cubicBezTo>
                  <a:pt x="4316995" y="296986"/>
                  <a:pt x="4337846" y="275681"/>
                  <a:pt x="4362464" y="277701"/>
                </a:cubicBezTo>
                <a:cubicBezTo>
                  <a:pt x="4371758" y="278619"/>
                  <a:pt x="4384570" y="282844"/>
                  <a:pt x="4394618" y="298639"/>
                </a:cubicBezTo>
                <a:cubicBezTo>
                  <a:pt x="4404918" y="315720"/>
                  <a:pt x="4409440" y="340882"/>
                  <a:pt x="4415217" y="367330"/>
                </a:cubicBezTo>
                <a:cubicBezTo>
                  <a:pt x="4419990" y="392859"/>
                  <a:pt x="4425266" y="421878"/>
                  <a:pt x="4435565" y="439510"/>
                </a:cubicBezTo>
                <a:cubicBezTo>
                  <a:pt x="4447874" y="460264"/>
                  <a:pt x="4468222" y="480100"/>
                  <a:pt x="4487816" y="499017"/>
                </a:cubicBezTo>
                <a:cubicBezTo>
                  <a:pt x="4501632" y="512609"/>
                  <a:pt x="4516454" y="526935"/>
                  <a:pt x="4527758" y="541811"/>
                </a:cubicBezTo>
                <a:cubicBezTo>
                  <a:pt x="4541323" y="558709"/>
                  <a:pt x="4552878" y="586993"/>
                  <a:pt x="4566946" y="619318"/>
                </a:cubicBezTo>
                <a:cubicBezTo>
                  <a:pt x="4582521" y="656051"/>
                  <a:pt x="4599352" y="697192"/>
                  <a:pt x="4616686" y="713538"/>
                </a:cubicBezTo>
                <a:cubicBezTo>
                  <a:pt x="4658134" y="752842"/>
                  <a:pt x="4711139" y="794902"/>
                  <a:pt x="4756608" y="774148"/>
                </a:cubicBezTo>
                <a:cubicBezTo>
                  <a:pt x="4767661" y="768087"/>
                  <a:pt x="4780472" y="770474"/>
                  <a:pt x="4788511" y="780392"/>
                </a:cubicBezTo>
                <a:cubicBezTo>
                  <a:pt x="4794289" y="786820"/>
                  <a:pt x="4797304" y="796922"/>
                  <a:pt x="4797304" y="807942"/>
                </a:cubicBezTo>
                <a:cubicBezTo>
                  <a:pt x="4797304" y="822084"/>
                  <a:pt x="4791776" y="838247"/>
                  <a:pt x="4780975" y="850736"/>
                </a:cubicBezTo>
                <a:lnTo>
                  <a:pt x="4756859" y="872592"/>
                </a:lnTo>
                <a:cubicBezTo>
                  <a:pt x="4745806" y="882143"/>
                  <a:pt x="4722695" y="901795"/>
                  <a:pt x="4720936" y="910427"/>
                </a:cubicBezTo>
                <a:cubicBezTo>
                  <a:pt x="4722444" y="928242"/>
                  <a:pt x="4727468" y="938895"/>
                  <a:pt x="4731738" y="946609"/>
                </a:cubicBezTo>
                <a:lnTo>
                  <a:pt x="4732743" y="947895"/>
                </a:lnTo>
                <a:cubicBezTo>
                  <a:pt x="4736511" y="953588"/>
                  <a:pt x="4744298" y="965526"/>
                  <a:pt x="4744298" y="982424"/>
                </a:cubicBezTo>
                <a:cubicBezTo>
                  <a:pt x="4744298" y="997668"/>
                  <a:pt x="4737767" y="1016585"/>
                  <a:pt x="4716666" y="1038992"/>
                </a:cubicBezTo>
                <a:cubicBezTo>
                  <a:pt x="4698830" y="1058094"/>
                  <a:pt x="4693052" y="1065440"/>
                  <a:pt x="4693052" y="1073705"/>
                </a:cubicBezTo>
                <a:lnTo>
                  <a:pt x="4696820" y="1087296"/>
                </a:lnTo>
                <a:lnTo>
                  <a:pt x="4697826" y="1090235"/>
                </a:lnTo>
                <a:cubicBezTo>
                  <a:pt x="4701091" y="1100153"/>
                  <a:pt x="4705864" y="1114479"/>
                  <a:pt x="4705864" y="1128621"/>
                </a:cubicBezTo>
                <a:cubicBezTo>
                  <a:pt x="4705864" y="1143130"/>
                  <a:pt x="4700840" y="1157640"/>
                  <a:pt x="4683506" y="1167007"/>
                </a:cubicBezTo>
                <a:lnTo>
                  <a:pt x="4676724" y="1170864"/>
                </a:lnTo>
                <a:cubicBezTo>
                  <a:pt x="4661652" y="1178945"/>
                  <a:pt x="4654366" y="1182986"/>
                  <a:pt x="4639294" y="1186659"/>
                </a:cubicBezTo>
                <a:lnTo>
                  <a:pt x="4634521" y="1187577"/>
                </a:lnTo>
                <a:cubicBezTo>
                  <a:pt x="4609903" y="1193271"/>
                  <a:pt x="4596338" y="1200801"/>
                  <a:pt x="4596338" y="1224494"/>
                </a:cubicBezTo>
                <a:lnTo>
                  <a:pt x="4596338" y="1229269"/>
                </a:lnTo>
                <a:lnTo>
                  <a:pt x="4597342" y="1243779"/>
                </a:lnTo>
                <a:cubicBezTo>
                  <a:pt x="4598096" y="1253513"/>
                  <a:pt x="4598850" y="1262329"/>
                  <a:pt x="4598850" y="1270043"/>
                </a:cubicBezTo>
                <a:cubicBezTo>
                  <a:pt x="4598850" y="1295021"/>
                  <a:pt x="4592067" y="1309531"/>
                  <a:pt x="4560918" y="1319449"/>
                </a:cubicBezTo>
                <a:lnTo>
                  <a:pt x="4545845" y="1323122"/>
                </a:lnTo>
                <a:cubicBezTo>
                  <a:pt x="4521478" y="1328999"/>
                  <a:pt x="4506406" y="1332305"/>
                  <a:pt x="4504144" y="1378773"/>
                </a:cubicBezTo>
                <a:lnTo>
                  <a:pt x="4503140" y="1408526"/>
                </a:lnTo>
                <a:cubicBezTo>
                  <a:pt x="4501130" y="1469136"/>
                  <a:pt x="4499372" y="1531582"/>
                  <a:pt x="4443855" y="1538378"/>
                </a:cubicBezTo>
                <a:cubicBezTo>
                  <a:pt x="4431797" y="1539847"/>
                  <a:pt x="4420995" y="1539112"/>
                  <a:pt x="4410193" y="1536357"/>
                </a:cubicBezTo>
                <a:cubicBezTo>
                  <a:pt x="4459681" y="1640128"/>
                  <a:pt x="4527507" y="1798631"/>
                  <a:pt x="4537304" y="1965766"/>
                </a:cubicBezTo>
                <a:cubicBezTo>
                  <a:pt x="4545845" y="2116739"/>
                  <a:pt x="4581768" y="2151084"/>
                  <a:pt x="4605381" y="2173858"/>
                </a:cubicBezTo>
                <a:lnTo>
                  <a:pt x="4624724" y="2196082"/>
                </a:lnTo>
                <a:cubicBezTo>
                  <a:pt x="4636530" y="2214448"/>
                  <a:pt x="4662154" y="2281853"/>
                  <a:pt x="4668936" y="2360646"/>
                </a:cubicBezTo>
                <a:cubicBezTo>
                  <a:pt x="4679738" y="2400134"/>
                  <a:pt x="4723197" y="2435765"/>
                  <a:pt x="4796801" y="2435581"/>
                </a:cubicBezTo>
                <a:cubicBezTo>
                  <a:pt x="4881960" y="2435581"/>
                  <a:pt x="4945766" y="2348891"/>
                  <a:pt x="4945766" y="2271385"/>
                </a:cubicBezTo>
                <a:cubicBezTo>
                  <a:pt x="4945766" y="2188552"/>
                  <a:pt x="4869400" y="2159533"/>
                  <a:pt x="4828453" y="2155859"/>
                </a:cubicBezTo>
                <a:cubicBezTo>
                  <a:pt x="4779468" y="2151268"/>
                  <a:pt x="4744298" y="2177348"/>
                  <a:pt x="4743545" y="2177532"/>
                </a:cubicBezTo>
                <a:lnTo>
                  <a:pt x="4719178" y="2180838"/>
                </a:lnTo>
                <a:cubicBezTo>
                  <a:pt x="4707622" y="2175144"/>
                  <a:pt x="4700588" y="2161737"/>
                  <a:pt x="4697323" y="2139513"/>
                </a:cubicBezTo>
                <a:cubicBezTo>
                  <a:pt x="4697072" y="2136207"/>
                  <a:pt x="4695816" y="2126289"/>
                  <a:pt x="4695816" y="2112331"/>
                </a:cubicBezTo>
                <a:cubicBezTo>
                  <a:pt x="4695816" y="2072108"/>
                  <a:pt x="4704859" y="2001397"/>
                  <a:pt x="4763892" y="1977337"/>
                </a:cubicBezTo>
                <a:lnTo>
                  <a:pt x="4765400" y="1976786"/>
                </a:lnTo>
                <a:lnTo>
                  <a:pt x="4760878" y="1972562"/>
                </a:lnTo>
                <a:cubicBezTo>
                  <a:pt x="4719680" y="1915626"/>
                  <a:pt x="4640299" y="1781918"/>
                  <a:pt x="4617690" y="1740593"/>
                </a:cubicBezTo>
                <a:cubicBezTo>
                  <a:pt x="4563680" y="1640128"/>
                  <a:pt x="4535796" y="1473360"/>
                  <a:pt x="4602366" y="1344060"/>
                </a:cubicBezTo>
                <a:cubicBezTo>
                  <a:pt x="4636028" y="1278675"/>
                  <a:pt x="4691042" y="1229820"/>
                  <a:pt x="4763892" y="1200250"/>
                </a:cubicBezTo>
                <a:cubicBezTo>
                  <a:pt x="4814134" y="1181149"/>
                  <a:pt x="4887236" y="1164619"/>
                  <a:pt x="4966366" y="1194924"/>
                </a:cubicBezTo>
                <a:cubicBezTo>
                  <a:pt x="4994752" y="1206679"/>
                  <a:pt x="5027158" y="1219719"/>
                  <a:pt x="5051022" y="1222657"/>
                </a:cubicBezTo>
                <a:cubicBezTo>
                  <a:pt x="5076646" y="1225780"/>
                  <a:pt x="5109052" y="1217331"/>
                  <a:pt x="5137438" y="1209984"/>
                </a:cubicBezTo>
                <a:cubicBezTo>
                  <a:pt x="5164820" y="1202638"/>
                  <a:pt x="5188433" y="1196577"/>
                  <a:pt x="5207524" y="1199148"/>
                </a:cubicBezTo>
                <a:cubicBezTo>
                  <a:pt x="5230636" y="1201720"/>
                  <a:pt x="5264548" y="1215494"/>
                  <a:pt x="5293688" y="1227433"/>
                </a:cubicBezTo>
                <a:cubicBezTo>
                  <a:pt x="5310017" y="1234045"/>
                  <a:pt x="5326597" y="1240840"/>
                  <a:pt x="5333630" y="1242126"/>
                </a:cubicBezTo>
                <a:lnTo>
                  <a:pt x="5348200" y="1242126"/>
                </a:lnTo>
                <a:cubicBezTo>
                  <a:pt x="5372819" y="1241208"/>
                  <a:pt x="5405978" y="1240106"/>
                  <a:pt x="5420548" y="1264900"/>
                </a:cubicBezTo>
                <a:lnTo>
                  <a:pt x="5426075" y="1286022"/>
                </a:lnTo>
                <a:cubicBezTo>
                  <a:pt x="5426075" y="1304205"/>
                  <a:pt x="5416529" y="1322571"/>
                  <a:pt x="5407988" y="1336713"/>
                </a:cubicBezTo>
                <a:cubicBezTo>
                  <a:pt x="5400954" y="1350305"/>
                  <a:pt x="5395679" y="1366651"/>
                  <a:pt x="5395679" y="1381711"/>
                </a:cubicBezTo>
                <a:cubicBezTo>
                  <a:pt x="5395679" y="1393098"/>
                  <a:pt x="5398694" y="1404118"/>
                  <a:pt x="5405476" y="1412383"/>
                </a:cubicBezTo>
                <a:cubicBezTo>
                  <a:pt x="5415524" y="1424505"/>
                  <a:pt x="5420548" y="1437729"/>
                  <a:pt x="5420548" y="1450770"/>
                </a:cubicBezTo>
                <a:lnTo>
                  <a:pt x="5418790" y="1463626"/>
                </a:lnTo>
                <a:cubicBezTo>
                  <a:pt x="5413514" y="1483829"/>
                  <a:pt x="5395930" y="1500359"/>
                  <a:pt x="5368800" y="1509910"/>
                </a:cubicBezTo>
                <a:cubicBezTo>
                  <a:pt x="5359002" y="1513216"/>
                  <a:pt x="5350210" y="1515052"/>
                  <a:pt x="5341669" y="1515787"/>
                </a:cubicBezTo>
                <a:cubicBezTo>
                  <a:pt x="5350964" y="1540214"/>
                  <a:pt x="5360258" y="1574009"/>
                  <a:pt x="5360258" y="1607068"/>
                </a:cubicBezTo>
                <a:cubicBezTo>
                  <a:pt x="5360258" y="1624700"/>
                  <a:pt x="5357746" y="1642332"/>
                  <a:pt x="5350712" y="1657576"/>
                </a:cubicBezTo>
                <a:cubicBezTo>
                  <a:pt x="5327602" y="1707901"/>
                  <a:pt x="5312780" y="1746103"/>
                  <a:pt x="5309514" y="1776775"/>
                </a:cubicBezTo>
                <a:cubicBezTo>
                  <a:pt x="5307254" y="1800284"/>
                  <a:pt x="5293688" y="1846935"/>
                  <a:pt x="5345688" y="1860893"/>
                </a:cubicBezTo>
                <a:cubicBezTo>
                  <a:pt x="5397186" y="1874301"/>
                  <a:pt x="5365282" y="1906442"/>
                  <a:pt x="5354481" y="1911401"/>
                </a:cubicBezTo>
                <a:cubicBezTo>
                  <a:pt x="5343176" y="1915993"/>
                  <a:pt x="5279621" y="1954746"/>
                  <a:pt x="5234404" y="1959154"/>
                </a:cubicBezTo>
                <a:cubicBezTo>
                  <a:pt x="5208027" y="1961909"/>
                  <a:pt x="5181399" y="1953461"/>
                  <a:pt x="5160549" y="1934910"/>
                </a:cubicBezTo>
                <a:cubicBezTo>
                  <a:pt x="5108549" y="1887709"/>
                  <a:pt x="5089960" y="1770163"/>
                  <a:pt x="5089960" y="1693758"/>
                </a:cubicBezTo>
                <a:lnTo>
                  <a:pt x="5089960" y="1692473"/>
                </a:lnTo>
                <a:cubicBezTo>
                  <a:pt x="5036452" y="1635720"/>
                  <a:pt x="4965361" y="1553255"/>
                  <a:pt x="4965361" y="1469136"/>
                </a:cubicBezTo>
                <a:cubicBezTo>
                  <a:pt x="4965361" y="1434239"/>
                  <a:pt x="4976916" y="1399894"/>
                  <a:pt x="5007062" y="1366834"/>
                </a:cubicBezTo>
                <a:lnTo>
                  <a:pt x="5008820" y="1364814"/>
                </a:lnTo>
                <a:lnTo>
                  <a:pt x="5010830" y="1363712"/>
                </a:lnTo>
                <a:lnTo>
                  <a:pt x="5016858" y="1358386"/>
                </a:lnTo>
                <a:lnTo>
                  <a:pt x="4999022" y="1348468"/>
                </a:lnTo>
                <a:lnTo>
                  <a:pt x="4988974" y="1343142"/>
                </a:lnTo>
                <a:cubicBezTo>
                  <a:pt x="4978424" y="1337264"/>
                  <a:pt x="4891506" y="1306776"/>
                  <a:pt x="4821670" y="1341305"/>
                </a:cubicBezTo>
                <a:cubicBezTo>
                  <a:pt x="4774192" y="1364447"/>
                  <a:pt x="4744048" y="1413669"/>
                  <a:pt x="4731738" y="1487503"/>
                </a:cubicBezTo>
                <a:cubicBezTo>
                  <a:pt x="4723700" y="1548296"/>
                  <a:pt x="4709632" y="1648209"/>
                  <a:pt x="4829960" y="1755653"/>
                </a:cubicBezTo>
                <a:cubicBezTo>
                  <a:pt x="4837999" y="1744817"/>
                  <a:pt x="4847294" y="1733797"/>
                  <a:pt x="4856588" y="1723145"/>
                </a:cubicBezTo>
                <a:cubicBezTo>
                  <a:pt x="4869902" y="1708452"/>
                  <a:pt x="4884974" y="1694860"/>
                  <a:pt x="4902810" y="1699636"/>
                </a:cubicBezTo>
                <a:cubicBezTo>
                  <a:pt x="4921902" y="1704227"/>
                  <a:pt x="4925922" y="1723696"/>
                  <a:pt x="4929187" y="1737654"/>
                </a:cubicBezTo>
                <a:lnTo>
                  <a:pt x="4931699" y="1748123"/>
                </a:lnTo>
                <a:lnTo>
                  <a:pt x="4936724" y="1763184"/>
                </a:lnTo>
                <a:cubicBezTo>
                  <a:pt x="4942501" y="1783387"/>
                  <a:pt x="4952298" y="1816630"/>
                  <a:pt x="4958327" y="1830589"/>
                </a:cubicBezTo>
                <a:lnTo>
                  <a:pt x="4972646" y="1846568"/>
                </a:lnTo>
                <a:lnTo>
                  <a:pt x="4993748" y="1841609"/>
                </a:lnTo>
                <a:cubicBezTo>
                  <a:pt x="5010830" y="1830956"/>
                  <a:pt x="5025400" y="1828936"/>
                  <a:pt x="5038714" y="1835364"/>
                </a:cubicBezTo>
                <a:cubicBezTo>
                  <a:pt x="5059564" y="1845833"/>
                  <a:pt x="5061824" y="1871730"/>
                  <a:pt x="5063080" y="1884403"/>
                </a:cubicBezTo>
                <a:lnTo>
                  <a:pt x="5063332" y="1886790"/>
                </a:lnTo>
                <a:cubicBezTo>
                  <a:pt x="5064588" y="1896708"/>
                  <a:pt x="5080162" y="1965582"/>
                  <a:pt x="5087448" y="1992765"/>
                </a:cubicBezTo>
                <a:cubicBezTo>
                  <a:pt x="5095738" y="2025090"/>
                  <a:pt x="5102269" y="2033355"/>
                  <a:pt x="5114578" y="2029314"/>
                </a:cubicBezTo>
                <a:cubicBezTo>
                  <a:pt x="5136684" y="2020866"/>
                  <a:pt x="5204510" y="1996438"/>
                  <a:pt x="5230133" y="2038865"/>
                </a:cubicBezTo>
                <a:cubicBezTo>
                  <a:pt x="5267312" y="2100943"/>
                  <a:pt x="5149496" y="2255406"/>
                  <a:pt x="5121612" y="2280384"/>
                </a:cubicBezTo>
                <a:cubicBezTo>
                  <a:pt x="5112568" y="2288282"/>
                  <a:pt x="5083177" y="2333647"/>
                  <a:pt x="5071370" y="2360829"/>
                </a:cubicBezTo>
                <a:lnTo>
                  <a:pt x="5069110" y="2366156"/>
                </a:lnTo>
                <a:cubicBezTo>
                  <a:pt x="5056298" y="2396644"/>
                  <a:pt x="5034694" y="2447519"/>
                  <a:pt x="5002791" y="2486089"/>
                </a:cubicBezTo>
                <a:cubicBezTo>
                  <a:pt x="4886230" y="2626042"/>
                  <a:pt x="4749322" y="2600696"/>
                  <a:pt x="4674966" y="2574983"/>
                </a:cubicBezTo>
                <a:cubicBezTo>
                  <a:pt x="4698328" y="2603451"/>
                  <a:pt x="4724704" y="2631735"/>
                  <a:pt x="4752086" y="2653591"/>
                </a:cubicBezTo>
                <a:lnTo>
                  <a:pt x="4761632" y="2661305"/>
                </a:lnTo>
                <a:cubicBezTo>
                  <a:pt x="4791526" y="2683529"/>
                  <a:pt x="4853322" y="2729996"/>
                  <a:pt x="4847042" y="2787667"/>
                </a:cubicBezTo>
                <a:cubicBezTo>
                  <a:pt x="4844530" y="2806768"/>
                  <a:pt x="4843776" y="2894927"/>
                  <a:pt x="4843776" y="2922844"/>
                </a:cubicBezTo>
                <a:cubicBezTo>
                  <a:pt x="4843776" y="2932946"/>
                  <a:pt x="4850810" y="2968209"/>
                  <a:pt x="4856086" y="2996677"/>
                </a:cubicBezTo>
                <a:cubicBezTo>
                  <a:pt x="4861864" y="3025329"/>
                  <a:pt x="4867390" y="3052695"/>
                  <a:pt x="4868646" y="3067756"/>
                </a:cubicBezTo>
                <a:cubicBezTo>
                  <a:pt x="4870656" y="3085755"/>
                  <a:pt x="4868646" y="3128549"/>
                  <a:pt x="4862617" y="3169873"/>
                </a:cubicBezTo>
                <a:lnTo>
                  <a:pt x="5419292" y="3169873"/>
                </a:lnTo>
                <a:cubicBezTo>
                  <a:pt x="5419292" y="3169873"/>
                  <a:pt x="5275350" y="3418739"/>
                  <a:pt x="5265051" y="3436739"/>
                </a:cubicBezTo>
                <a:cubicBezTo>
                  <a:pt x="5274597" y="3455289"/>
                  <a:pt x="5407736" y="3714256"/>
                  <a:pt x="5407736" y="3714256"/>
                </a:cubicBezTo>
                <a:lnTo>
                  <a:pt x="4120049" y="3714624"/>
                </a:lnTo>
                <a:lnTo>
                  <a:pt x="4046696" y="3966245"/>
                </a:lnTo>
                <a:cubicBezTo>
                  <a:pt x="3641750" y="3818394"/>
                  <a:pt x="3158679" y="3734276"/>
                  <a:pt x="2721076" y="3734460"/>
                </a:cubicBezTo>
                <a:lnTo>
                  <a:pt x="2718564" y="3734460"/>
                </a:lnTo>
                <a:cubicBezTo>
                  <a:pt x="2281212" y="3734460"/>
                  <a:pt x="1798643" y="3819313"/>
                  <a:pt x="1393949" y="3967163"/>
                </a:cubicBezTo>
                <a:lnTo>
                  <a:pt x="1320094" y="3715175"/>
                </a:lnTo>
                <a:lnTo>
                  <a:pt x="11807" y="3715542"/>
                </a:lnTo>
                <a:cubicBezTo>
                  <a:pt x="11807" y="3715542"/>
                  <a:pt x="144695" y="3456574"/>
                  <a:pt x="154492" y="3438024"/>
                </a:cubicBezTo>
                <a:cubicBezTo>
                  <a:pt x="143690" y="3420025"/>
                  <a:pt x="0" y="3171159"/>
                  <a:pt x="0" y="3171159"/>
                </a:cubicBezTo>
                <a:lnTo>
                  <a:pt x="485583" y="3170975"/>
                </a:lnTo>
                <a:lnTo>
                  <a:pt x="489100" y="3161241"/>
                </a:lnTo>
                <a:lnTo>
                  <a:pt x="489854" y="3159956"/>
                </a:lnTo>
                <a:lnTo>
                  <a:pt x="461719" y="3158119"/>
                </a:lnTo>
                <a:lnTo>
                  <a:pt x="418260" y="3155548"/>
                </a:lnTo>
                <a:cubicBezTo>
                  <a:pt x="400927" y="3153344"/>
                  <a:pt x="387864" y="3146364"/>
                  <a:pt x="379825" y="3134242"/>
                </a:cubicBezTo>
                <a:cubicBezTo>
                  <a:pt x="372791" y="3124508"/>
                  <a:pt x="370531" y="3113121"/>
                  <a:pt x="370531" y="3100999"/>
                </a:cubicBezTo>
                <a:cubicBezTo>
                  <a:pt x="370531" y="3086122"/>
                  <a:pt x="374047" y="3070143"/>
                  <a:pt x="377564" y="3055267"/>
                </a:cubicBezTo>
                <a:cubicBezTo>
                  <a:pt x="380076" y="3043879"/>
                  <a:pt x="383342" y="3029737"/>
                  <a:pt x="383845" y="3021289"/>
                </a:cubicBezTo>
                <a:cubicBezTo>
                  <a:pt x="385101" y="3008432"/>
                  <a:pt x="388618" y="2991902"/>
                  <a:pt x="391381" y="2976474"/>
                </a:cubicBezTo>
                <a:cubicBezTo>
                  <a:pt x="399671" y="2937905"/>
                  <a:pt x="410724" y="2885193"/>
                  <a:pt x="404695" y="2788952"/>
                </a:cubicBezTo>
                <a:cubicBezTo>
                  <a:pt x="399671" y="2716588"/>
                  <a:pt x="404192" y="2680957"/>
                  <a:pt x="420772" y="2662407"/>
                </a:cubicBezTo>
                <a:cubicBezTo>
                  <a:pt x="434086" y="2647530"/>
                  <a:pt x="451168" y="2646612"/>
                  <a:pt x="463477" y="2646061"/>
                </a:cubicBezTo>
                <a:lnTo>
                  <a:pt x="474279" y="2645326"/>
                </a:lnTo>
                <a:lnTo>
                  <a:pt x="488096" y="2643857"/>
                </a:lnTo>
                <a:cubicBezTo>
                  <a:pt x="530298" y="2639633"/>
                  <a:pt x="609429" y="2631735"/>
                  <a:pt x="655902" y="2557535"/>
                </a:cubicBezTo>
                <a:cubicBezTo>
                  <a:pt x="672984" y="2530352"/>
                  <a:pt x="684037" y="2502986"/>
                  <a:pt x="692076" y="2461661"/>
                </a:cubicBezTo>
                <a:cubicBezTo>
                  <a:pt x="501661" y="2461294"/>
                  <a:pt x="424791" y="2387277"/>
                  <a:pt x="394144" y="2325198"/>
                </a:cubicBezTo>
                <a:cubicBezTo>
                  <a:pt x="343903" y="2222162"/>
                  <a:pt x="381584" y="2076883"/>
                  <a:pt x="499149" y="1926462"/>
                </a:cubicBezTo>
                <a:lnTo>
                  <a:pt x="528037" y="1887341"/>
                </a:lnTo>
                <a:lnTo>
                  <a:pt x="540095" y="1872832"/>
                </a:lnTo>
                <a:cubicBezTo>
                  <a:pt x="563709" y="1843445"/>
                  <a:pt x="594859" y="1785407"/>
                  <a:pt x="585815" y="1753817"/>
                </a:cubicBezTo>
                <a:cubicBezTo>
                  <a:pt x="584057" y="1747939"/>
                  <a:pt x="580037" y="1739307"/>
                  <a:pt x="564714" y="1733981"/>
                </a:cubicBezTo>
                <a:cubicBezTo>
                  <a:pt x="545120" y="1727185"/>
                  <a:pt x="518743" y="1715247"/>
                  <a:pt x="515477" y="1690636"/>
                </a:cubicBezTo>
                <a:cubicBezTo>
                  <a:pt x="511709" y="1663086"/>
                  <a:pt x="538839" y="1645087"/>
                  <a:pt x="558434" y="1631863"/>
                </a:cubicBezTo>
                <a:lnTo>
                  <a:pt x="566723" y="1625802"/>
                </a:lnTo>
                <a:cubicBezTo>
                  <a:pt x="592346" y="1606885"/>
                  <a:pt x="631535" y="1598069"/>
                  <a:pt x="664694" y="1604497"/>
                </a:cubicBezTo>
                <a:lnTo>
                  <a:pt x="680269" y="1608170"/>
                </a:lnTo>
                <a:lnTo>
                  <a:pt x="692327" y="1611109"/>
                </a:lnTo>
                <a:cubicBezTo>
                  <a:pt x="692829" y="1611109"/>
                  <a:pt x="701873" y="1606334"/>
                  <a:pt x="712424" y="1558765"/>
                </a:cubicBezTo>
                <a:cubicBezTo>
                  <a:pt x="715187" y="1546643"/>
                  <a:pt x="716694" y="1532501"/>
                  <a:pt x="716694" y="1517073"/>
                </a:cubicBezTo>
                <a:cubicBezTo>
                  <a:pt x="716694" y="1473911"/>
                  <a:pt x="703631" y="1422301"/>
                  <a:pt x="674742" y="1379507"/>
                </a:cubicBezTo>
                <a:cubicBezTo>
                  <a:pt x="640578" y="1329734"/>
                  <a:pt x="567979" y="1280328"/>
                  <a:pt x="521506" y="1288226"/>
                </a:cubicBezTo>
                <a:cubicBezTo>
                  <a:pt x="498897" y="1292083"/>
                  <a:pt x="483071" y="1309715"/>
                  <a:pt x="474530" y="1342040"/>
                </a:cubicBezTo>
                <a:cubicBezTo>
                  <a:pt x="462221" y="1386670"/>
                  <a:pt x="486086" y="1455912"/>
                  <a:pt x="507690" y="1472626"/>
                </a:cubicBezTo>
                <a:cubicBezTo>
                  <a:pt x="524269" y="1485850"/>
                  <a:pt x="541100" y="1501828"/>
                  <a:pt x="536327" y="1521481"/>
                </a:cubicBezTo>
                <a:cubicBezTo>
                  <a:pt x="531806" y="1541500"/>
                  <a:pt x="510704" y="1545724"/>
                  <a:pt x="495129" y="1548663"/>
                </a:cubicBezTo>
                <a:lnTo>
                  <a:pt x="487091" y="1550316"/>
                </a:lnTo>
                <a:lnTo>
                  <a:pt x="460965" y="1550132"/>
                </a:lnTo>
                <a:lnTo>
                  <a:pt x="445642" y="1549398"/>
                </a:lnTo>
                <a:cubicBezTo>
                  <a:pt x="456695" y="1623598"/>
                  <a:pt x="408965" y="1713778"/>
                  <a:pt x="373545" y="1766306"/>
                </a:cubicBezTo>
                <a:lnTo>
                  <a:pt x="353700" y="1796611"/>
                </a:lnTo>
                <a:cubicBezTo>
                  <a:pt x="323806" y="1847302"/>
                  <a:pt x="298685" y="1897259"/>
                  <a:pt x="280598" y="1933808"/>
                </a:cubicBezTo>
                <a:lnTo>
                  <a:pt x="273062" y="1949053"/>
                </a:lnTo>
                <a:cubicBezTo>
                  <a:pt x="259497" y="1977704"/>
                  <a:pt x="242917" y="2013703"/>
                  <a:pt x="198454" y="2003234"/>
                </a:cubicBezTo>
                <a:cubicBezTo>
                  <a:pt x="183632" y="1999928"/>
                  <a:pt x="176347" y="1992030"/>
                  <a:pt x="172328" y="1985786"/>
                </a:cubicBezTo>
                <a:cubicBezTo>
                  <a:pt x="162280" y="1969439"/>
                  <a:pt x="167555" y="1949971"/>
                  <a:pt x="172328" y="1931053"/>
                </a:cubicBezTo>
                <a:cubicBezTo>
                  <a:pt x="175343" y="1920034"/>
                  <a:pt x="177855" y="1908830"/>
                  <a:pt x="177101" y="1900198"/>
                </a:cubicBezTo>
                <a:cubicBezTo>
                  <a:pt x="175343" y="1874485"/>
                  <a:pt x="127613" y="1800468"/>
                  <a:pt x="104502" y="1765204"/>
                </a:cubicBezTo>
                <a:lnTo>
                  <a:pt x="98724" y="1756388"/>
                </a:lnTo>
                <a:cubicBezTo>
                  <a:pt x="70087" y="1713043"/>
                  <a:pt x="76618" y="1647658"/>
                  <a:pt x="81140" y="1604681"/>
                </a:cubicBezTo>
                <a:lnTo>
                  <a:pt x="81642" y="1597885"/>
                </a:lnTo>
                <a:lnTo>
                  <a:pt x="81140" y="1598069"/>
                </a:lnTo>
                <a:cubicBezTo>
                  <a:pt x="42203" y="1591273"/>
                  <a:pt x="20850" y="1577866"/>
                  <a:pt x="16831" y="1556928"/>
                </a:cubicBezTo>
                <a:lnTo>
                  <a:pt x="16328" y="1550867"/>
                </a:lnTo>
                <a:cubicBezTo>
                  <a:pt x="16328" y="1538561"/>
                  <a:pt x="23111" y="1526991"/>
                  <a:pt x="35671" y="1519460"/>
                </a:cubicBezTo>
                <a:cubicBezTo>
                  <a:pt x="48232" y="1510461"/>
                  <a:pt x="110782" y="1442321"/>
                  <a:pt x="126357" y="1417710"/>
                </a:cubicBezTo>
                <a:cubicBezTo>
                  <a:pt x="119072" y="1409628"/>
                  <a:pt x="105256" y="1397506"/>
                  <a:pt x="72096" y="1382446"/>
                </a:cubicBezTo>
                <a:cubicBezTo>
                  <a:pt x="43961" y="1369589"/>
                  <a:pt x="21353" y="1359488"/>
                  <a:pt x="21353" y="1339101"/>
                </a:cubicBezTo>
                <a:lnTo>
                  <a:pt x="21604" y="1337264"/>
                </a:lnTo>
                <a:cubicBezTo>
                  <a:pt x="22106" y="1318163"/>
                  <a:pt x="40444" y="1312286"/>
                  <a:pt x="53507" y="1308062"/>
                </a:cubicBezTo>
                <a:cubicBezTo>
                  <a:pt x="58029" y="1306592"/>
                  <a:pt x="156502" y="1273900"/>
                  <a:pt x="196946" y="1268023"/>
                </a:cubicBezTo>
                <a:cubicBezTo>
                  <a:pt x="261004" y="1258839"/>
                  <a:pt x="304463" y="1233310"/>
                  <a:pt x="350685" y="1206679"/>
                </a:cubicBezTo>
                <a:cubicBezTo>
                  <a:pt x="397410" y="1179680"/>
                  <a:pt x="446646" y="1151763"/>
                  <a:pt x="520250" y="1135049"/>
                </a:cubicBezTo>
                <a:cubicBezTo>
                  <a:pt x="649119" y="1105479"/>
                  <a:pt x="744076" y="1202087"/>
                  <a:pt x="811902" y="1306041"/>
                </a:cubicBezTo>
                <a:cubicBezTo>
                  <a:pt x="908616" y="1455178"/>
                  <a:pt x="842046" y="1665658"/>
                  <a:pt x="825718" y="1697983"/>
                </a:cubicBezTo>
                <a:lnTo>
                  <a:pt x="820191" y="1708452"/>
                </a:lnTo>
                <a:cubicBezTo>
                  <a:pt x="802607" y="1742613"/>
                  <a:pt x="801351" y="1749960"/>
                  <a:pt x="821447" y="1763918"/>
                </a:cubicBezTo>
                <a:cubicBezTo>
                  <a:pt x="873196" y="1798815"/>
                  <a:pt x="880732" y="1835180"/>
                  <a:pt x="848075" y="1889178"/>
                </a:cubicBezTo>
                <a:lnTo>
                  <a:pt x="816674" y="1938033"/>
                </a:lnTo>
                <a:cubicBezTo>
                  <a:pt x="797834" y="1967235"/>
                  <a:pt x="781254" y="1995704"/>
                  <a:pt x="772462" y="2012233"/>
                </a:cubicBezTo>
                <a:cubicBezTo>
                  <a:pt x="731013" y="2089373"/>
                  <a:pt x="715438" y="2073026"/>
                  <a:pt x="706143" y="2071924"/>
                </a:cubicBezTo>
                <a:cubicBezTo>
                  <a:pt x="699361" y="2070822"/>
                  <a:pt x="683284" y="2066047"/>
                  <a:pt x="678008" y="2041436"/>
                </a:cubicBezTo>
                <a:lnTo>
                  <a:pt x="670974" y="2012784"/>
                </a:lnTo>
                <a:lnTo>
                  <a:pt x="662684" y="1977337"/>
                </a:lnTo>
                <a:lnTo>
                  <a:pt x="660172" y="1962460"/>
                </a:lnTo>
                <a:lnTo>
                  <a:pt x="640327" y="1987439"/>
                </a:lnTo>
                <a:lnTo>
                  <a:pt x="619477" y="2015723"/>
                </a:lnTo>
                <a:lnTo>
                  <a:pt x="598627" y="2044191"/>
                </a:lnTo>
                <a:cubicBezTo>
                  <a:pt x="532057" y="2134738"/>
                  <a:pt x="486086" y="2209673"/>
                  <a:pt x="546878" y="2284976"/>
                </a:cubicBezTo>
                <a:cubicBezTo>
                  <a:pt x="575767" y="2320239"/>
                  <a:pt x="628520" y="2324280"/>
                  <a:pt x="708655" y="2297098"/>
                </a:cubicBezTo>
                <a:lnTo>
                  <a:pt x="709158" y="2287547"/>
                </a:lnTo>
                <a:cubicBezTo>
                  <a:pt x="718704" y="2111780"/>
                  <a:pt x="854356" y="1978255"/>
                  <a:pt x="900075" y="1952175"/>
                </a:cubicBezTo>
                <a:lnTo>
                  <a:pt x="928964" y="1936380"/>
                </a:lnTo>
                <a:cubicBezTo>
                  <a:pt x="976191" y="1910116"/>
                  <a:pt x="1047534" y="1870260"/>
                  <a:pt x="1077679" y="1839221"/>
                </a:cubicBezTo>
                <a:cubicBezTo>
                  <a:pt x="1086220" y="1817365"/>
                  <a:pt x="1093505" y="1794774"/>
                  <a:pt x="1104056" y="1771081"/>
                </a:cubicBezTo>
                <a:cubicBezTo>
                  <a:pt x="1118374" y="1738573"/>
                  <a:pt x="1134703" y="1701840"/>
                  <a:pt x="1148017" y="1652434"/>
                </a:cubicBezTo>
                <a:cubicBezTo>
                  <a:pt x="1156307" y="1621578"/>
                  <a:pt x="1159824" y="1590539"/>
                  <a:pt x="1159824" y="1560234"/>
                </a:cubicBezTo>
                <a:cubicBezTo>
                  <a:pt x="1159824" y="1442688"/>
                  <a:pt x="1106065" y="1335611"/>
                  <a:pt x="1070645" y="1287307"/>
                </a:cubicBezTo>
                <a:lnTo>
                  <a:pt x="1064867" y="1280879"/>
                </a:lnTo>
                <a:lnTo>
                  <a:pt x="1064114" y="1289144"/>
                </a:lnTo>
                <a:cubicBezTo>
                  <a:pt x="1062858" y="1299797"/>
                  <a:pt x="1062104" y="1311184"/>
                  <a:pt x="1059592" y="1321469"/>
                </a:cubicBezTo>
                <a:cubicBezTo>
                  <a:pt x="1054316" y="1342407"/>
                  <a:pt x="1045524" y="1355998"/>
                  <a:pt x="1032713" y="1363345"/>
                </a:cubicBezTo>
                <a:cubicBezTo>
                  <a:pt x="1014375" y="1373446"/>
                  <a:pt x="994278" y="1368855"/>
                  <a:pt x="976442" y="1363345"/>
                </a:cubicBezTo>
                <a:cubicBezTo>
                  <a:pt x="878220" y="1333775"/>
                  <a:pt x="853100" y="1261594"/>
                  <a:pt x="840790" y="1226331"/>
                </a:cubicBezTo>
                <a:lnTo>
                  <a:pt x="840037" y="1224494"/>
                </a:lnTo>
                <a:cubicBezTo>
                  <a:pt x="836520" y="1214392"/>
                  <a:pt x="833757" y="1207964"/>
                  <a:pt x="831496" y="1202822"/>
                </a:cubicBezTo>
                <a:lnTo>
                  <a:pt x="830742" y="1204291"/>
                </a:lnTo>
                <a:cubicBezTo>
                  <a:pt x="822955" y="1213658"/>
                  <a:pt x="810143" y="1226331"/>
                  <a:pt x="793061" y="1227065"/>
                </a:cubicBezTo>
                <a:cubicBezTo>
                  <a:pt x="781003" y="1227616"/>
                  <a:pt x="769448" y="1222290"/>
                  <a:pt x="758394" y="1211821"/>
                </a:cubicBezTo>
                <a:cubicBezTo>
                  <a:pt x="740810" y="1193822"/>
                  <a:pt x="709409" y="1143314"/>
                  <a:pt x="696849" y="1111907"/>
                </a:cubicBezTo>
                <a:cubicBezTo>
                  <a:pt x="692076" y="1099602"/>
                  <a:pt x="690317" y="1085460"/>
                  <a:pt x="690317" y="1070583"/>
                </a:cubicBezTo>
                <a:cubicBezTo>
                  <a:pt x="690317" y="1044502"/>
                  <a:pt x="695593" y="1016402"/>
                  <a:pt x="699863" y="993627"/>
                </a:cubicBezTo>
                <a:lnTo>
                  <a:pt x="701370" y="983526"/>
                </a:lnTo>
                <a:lnTo>
                  <a:pt x="703631" y="973791"/>
                </a:lnTo>
                <a:lnTo>
                  <a:pt x="708153" y="956159"/>
                </a:lnTo>
                <a:lnTo>
                  <a:pt x="695090" y="959649"/>
                </a:lnTo>
                <a:lnTo>
                  <a:pt x="689061" y="961118"/>
                </a:lnTo>
                <a:cubicBezTo>
                  <a:pt x="656404" y="969934"/>
                  <a:pt x="637815" y="972506"/>
                  <a:pt x="625255" y="960935"/>
                </a:cubicBezTo>
                <a:cubicBezTo>
                  <a:pt x="613699" y="949915"/>
                  <a:pt x="616965" y="935222"/>
                  <a:pt x="618723" y="926222"/>
                </a:cubicBezTo>
                <a:lnTo>
                  <a:pt x="619477" y="922549"/>
                </a:lnTo>
                <a:cubicBezTo>
                  <a:pt x="637815" y="822451"/>
                  <a:pt x="630028" y="773046"/>
                  <a:pt x="592598" y="756883"/>
                </a:cubicBezTo>
                <a:cubicBezTo>
                  <a:pt x="555168" y="740904"/>
                  <a:pt x="532057" y="715558"/>
                  <a:pt x="535825" y="693886"/>
                </a:cubicBezTo>
                <a:cubicBezTo>
                  <a:pt x="537835" y="681948"/>
                  <a:pt x="547632" y="673315"/>
                  <a:pt x="558936" y="672397"/>
                </a:cubicBezTo>
                <a:cubicBezTo>
                  <a:pt x="647361" y="661194"/>
                  <a:pt x="739052" y="616563"/>
                  <a:pt x="809641" y="553750"/>
                </a:cubicBezTo>
                <a:lnTo>
                  <a:pt x="825467" y="536852"/>
                </a:lnTo>
                <a:cubicBezTo>
                  <a:pt x="837274" y="524547"/>
                  <a:pt x="850588" y="510956"/>
                  <a:pt x="864655" y="498650"/>
                </a:cubicBezTo>
                <a:lnTo>
                  <a:pt x="872191" y="492956"/>
                </a:lnTo>
                <a:cubicBezTo>
                  <a:pt x="858626" y="483406"/>
                  <a:pt x="843302" y="471468"/>
                  <a:pt x="825969" y="456958"/>
                </a:cubicBezTo>
                <a:cubicBezTo>
                  <a:pt x="779245" y="417287"/>
                  <a:pt x="755380" y="370085"/>
                  <a:pt x="760153" y="326372"/>
                </a:cubicBezTo>
                <a:cubicBezTo>
                  <a:pt x="764423" y="295149"/>
                  <a:pt x="783515" y="268518"/>
                  <a:pt x="813409" y="253457"/>
                </a:cubicBezTo>
                <a:cubicBezTo>
                  <a:pt x="863650" y="228479"/>
                  <a:pt x="924945" y="238581"/>
                  <a:pt x="968152" y="250886"/>
                </a:cubicBezTo>
                <a:lnTo>
                  <a:pt x="956597" y="214520"/>
                </a:lnTo>
                <a:lnTo>
                  <a:pt x="1058336" y="182012"/>
                </a:lnTo>
                <a:lnTo>
                  <a:pt x="1079688" y="174849"/>
                </a:lnTo>
                <a:lnTo>
                  <a:pt x="1090490" y="208459"/>
                </a:lnTo>
                <a:cubicBezTo>
                  <a:pt x="1118626" y="173930"/>
                  <a:pt x="1161331" y="132606"/>
                  <a:pt x="1214336" y="124157"/>
                </a:cubicBezTo>
                <a:cubicBezTo>
                  <a:pt x="1247746" y="118647"/>
                  <a:pt x="1279147" y="129116"/>
                  <a:pt x="1300248" y="151891"/>
                </a:cubicBezTo>
                <a:cubicBezTo>
                  <a:pt x="1329640" y="184399"/>
                  <a:pt x="1338181" y="236744"/>
                  <a:pt x="1323359" y="296068"/>
                </a:cubicBezTo>
                <a:cubicBezTo>
                  <a:pt x="1310045" y="349881"/>
                  <a:pt x="1296731" y="389002"/>
                  <a:pt x="1284674" y="415817"/>
                </a:cubicBezTo>
                <a:lnTo>
                  <a:pt x="1287437" y="416368"/>
                </a:lnTo>
                <a:lnTo>
                  <a:pt x="1289446" y="415450"/>
                </a:lnTo>
                <a:lnTo>
                  <a:pt x="1294722" y="417103"/>
                </a:lnTo>
                <a:lnTo>
                  <a:pt x="1297234" y="417470"/>
                </a:lnTo>
                <a:lnTo>
                  <a:pt x="1303012" y="417103"/>
                </a:lnTo>
                <a:cubicBezTo>
                  <a:pt x="1313060" y="415450"/>
                  <a:pt x="1331398" y="413246"/>
                  <a:pt x="1342954" y="427939"/>
                </a:cubicBezTo>
                <a:cubicBezTo>
                  <a:pt x="1353504" y="441898"/>
                  <a:pt x="1349234" y="461182"/>
                  <a:pt x="1342954" y="477161"/>
                </a:cubicBezTo>
                <a:cubicBezTo>
                  <a:pt x="1350238" y="487814"/>
                  <a:pt x="1368074" y="507833"/>
                  <a:pt x="1378625" y="517017"/>
                </a:cubicBezTo>
                <a:cubicBezTo>
                  <a:pt x="1390432" y="526935"/>
                  <a:pt x="1427610" y="563484"/>
                  <a:pt x="1474084" y="609767"/>
                </a:cubicBezTo>
                <a:cubicBezTo>
                  <a:pt x="1533117" y="667622"/>
                  <a:pt x="1606972" y="739986"/>
                  <a:pt x="1632344" y="761658"/>
                </a:cubicBezTo>
                <a:cubicBezTo>
                  <a:pt x="1682837" y="804085"/>
                  <a:pt x="1685851" y="855327"/>
                  <a:pt x="1668016" y="884897"/>
                </a:cubicBezTo>
                <a:cubicBezTo>
                  <a:pt x="1652441" y="910243"/>
                  <a:pt x="1623050" y="931548"/>
                  <a:pt x="1591146" y="922549"/>
                </a:cubicBezTo>
                <a:lnTo>
                  <a:pt x="1573059" y="915019"/>
                </a:lnTo>
                <a:lnTo>
                  <a:pt x="1569040" y="913182"/>
                </a:lnTo>
                <a:lnTo>
                  <a:pt x="1573059" y="925671"/>
                </a:lnTo>
                <a:cubicBezTo>
                  <a:pt x="1575571" y="932283"/>
                  <a:pt x="1580344" y="946058"/>
                  <a:pt x="1580344" y="960200"/>
                </a:cubicBezTo>
                <a:cubicBezTo>
                  <a:pt x="1580344" y="971036"/>
                  <a:pt x="1577832" y="981873"/>
                  <a:pt x="1568035" y="989587"/>
                </a:cubicBezTo>
                <a:cubicBezTo>
                  <a:pt x="1547436" y="1007402"/>
                  <a:pt x="1497195" y="1010892"/>
                  <a:pt x="1466799" y="993994"/>
                </a:cubicBezTo>
                <a:cubicBezTo>
                  <a:pt x="1455997" y="987934"/>
                  <a:pt x="1436403" y="971220"/>
                  <a:pt x="1407262" y="946242"/>
                </a:cubicBezTo>
                <a:lnTo>
                  <a:pt x="1373852" y="917957"/>
                </a:lnTo>
                <a:cubicBezTo>
                  <a:pt x="1348731" y="898489"/>
                  <a:pt x="1301002" y="881775"/>
                  <a:pt x="1269099" y="876449"/>
                </a:cubicBezTo>
                <a:lnTo>
                  <a:pt x="1262567" y="874796"/>
                </a:lnTo>
                <a:lnTo>
                  <a:pt x="1264828" y="877735"/>
                </a:lnTo>
                <a:lnTo>
                  <a:pt x="1284674" y="902713"/>
                </a:lnTo>
                <a:cubicBezTo>
                  <a:pt x="1312558" y="939813"/>
                  <a:pt x="1355012" y="995831"/>
                  <a:pt x="1442934" y="1046339"/>
                </a:cubicBezTo>
                <a:lnTo>
                  <a:pt x="1499204" y="1075542"/>
                </a:lnTo>
                <a:cubicBezTo>
                  <a:pt x="1607224" y="1129723"/>
                  <a:pt x="1770257" y="1198781"/>
                  <a:pt x="1847126" y="1381344"/>
                </a:cubicBezTo>
                <a:cubicBezTo>
                  <a:pt x="1871242" y="1438280"/>
                  <a:pt x="1878527" y="1505502"/>
                  <a:pt x="1869232" y="1581355"/>
                </a:cubicBezTo>
                <a:cubicBezTo>
                  <a:pt x="1911686" y="1458667"/>
                  <a:pt x="1972228" y="1343142"/>
                  <a:pt x="2048092" y="1243412"/>
                </a:cubicBezTo>
                <a:cubicBezTo>
                  <a:pt x="2109386" y="1163150"/>
                  <a:pt x="2178971" y="1095745"/>
                  <a:pt x="2253831" y="1042298"/>
                </a:cubicBezTo>
                <a:cubicBezTo>
                  <a:pt x="2298043" y="943854"/>
                  <a:pt x="2288497" y="812717"/>
                  <a:pt x="2234990" y="772311"/>
                </a:cubicBezTo>
                <a:cubicBezTo>
                  <a:pt x="2222430" y="781494"/>
                  <a:pt x="2206855" y="786820"/>
                  <a:pt x="2190526" y="786820"/>
                </a:cubicBezTo>
                <a:cubicBezTo>
                  <a:pt x="2148575" y="786820"/>
                  <a:pt x="2114662" y="752842"/>
                  <a:pt x="2114662" y="710967"/>
                </a:cubicBezTo>
                <a:cubicBezTo>
                  <a:pt x="2114662" y="700682"/>
                  <a:pt x="2116923" y="691131"/>
                  <a:pt x="2120188" y="681948"/>
                </a:cubicBezTo>
                <a:lnTo>
                  <a:pt x="2096575" y="685437"/>
                </a:lnTo>
                <a:cubicBezTo>
                  <a:pt x="2047841" y="685437"/>
                  <a:pt x="2008401" y="645766"/>
                  <a:pt x="2008401" y="597095"/>
                </a:cubicBezTo>
                <a:cubicBezTo>
                  <a:pt x="2008401" y="581116"/>
                  <a:pt x="2012672" y="566239"/>
                  <a:pt x="2020208" y="553566"/>
                </a:cubicBezTo>
                <a:lnTo>
                  <a:pt x="2001368" y="555219"/>
                </a:lnTo>
                <a:cubicBezTo>
                  <a:pt x="1943088" y="555219"/>
                  <a:pt x="1895609" y="507650"/>
                  <a:pt x="1895609" y="449244"/>
                </a:cubicBezTo>
                <a:cubicBezTo>
                  <a:pt x="1895609" y="408471"/>
                  <a:pt x="1918972" y="372840"/>
                  <a:pt x="1953136" y="355208"/>
                </a:cubicBezTo>
                <a:cubicBezTo>
                  <a:pt x="1909426" y="341800"/>
                  <a:pt x="1878025" y="301578"/>
                  <a:pt x="1878025" y="253825"/>
                </a:cubicBezTo>
                <a:cubicBezTo>
                  <a:pt x="1878025" y="195419"/>
                  <a:pt x="1925252" y="148034"/>
                  <a:pt x="1984034" y="148034"/>
                </a:cubicBezTo>
                <a:cubicBezTo>
                  <a:pt x="2000865" y="148034"/>
                  <a:pt x="2016942" y="152074"/>
                  <a:pt x="2031010" y="159237"/>
                </a:cubicBezTo>
                <a:cubicBezTo>
                  <a:pt x="2026739" y="147299"/>
                  <a:pt x="2024981" y="134442"/>
                  <a:pt x="2024981" y="120851"/>
                </a:cubicBezTo>
                <a:cubicBezTo>
                  <a:pt x="2024981" y="57854"/>
                  <a:pt x="2075976" y="6244"/>
                  <a:pt x="2139029" y="6244"/>
                </a:cubicBezTo>
                <a:cubicBezTo>
                  <a:pt x="2181986" y="6244"/>
                  <a:pt x="2219918" y="30304"/>
                  <a:pt x="2239261" y="65384"/>
                </a:cubicBezTo>
                <a:cubicBezTo>
                  <a:pt x="2249309" y="27917"/>
                  <a:pt x="2283473" y="183"/>
                  <a:pt x="2324420" y="183"/>
                </a:cubicBezTo>
                <a:cubicBezTo>
                  <a:pt x="2369888" y="183"/>
                  <a:pt x="2407570" y="34712"/>
                  <a:pt x="2412091" y="79159"/>
                </a:cubicBezTo>
                <a:cubicBezTo>
                  <a:pt x="2426159" y="62813"/>
                  <a:pt x="2446758" y="52528"/>
                  <a:pt x="2469869" y="52528"/>
                </a:cubicBezTo>
                <a:cubicBezTo>
                  <a:pt x="2501270" y="52528"/>
                  <a:pt x="2528149" y="71813"/>
                  <a:pt x="2539704" y="98811"/>
                </a:cubicBezTo>
                <a:lnTo>
                  <a:pt x="2556786" y="98811"/>
                </a:lnTo>
                <a:cubicBezTo>
                  <a:pt x="2599994" y="98811"/>
                  <a:pt x="2608786" y="63915"/>
                  <a:pt x="2608786" y="54365"/>
                </a:cubicBezTo>
                <a:cubicBezTo>
                  <a:pt x="2608786" y="26448"/>
                  <a:pt x="2634410" y="6979"/>
                  <a:pt x="2670834" y="6979"/>
                </a:cubicBezTo>
                <a:lnTo>
                  <a:pt x="2762525" y="6979"/>
                </a:lnTo>
                <a:cubicBezTo>
                  <a:pt x="2798950" y="6979"/>
                  <a:pt x="2824574" y="26264"/>
                  <a:pt x="2824574" y="54181"/>
                </a:cubicBezTo>
                <a:cubicBezTo>
                  <a:pt x="2824574" y="63731"/>
                  <a:pt x="2833114" y="98811"/>
                  <a:pt x="2876322" y="98811"/>
                </a:cubicBezTo>
                <a:lnTo>
                  <a:pt x="2896670" y="98811"/>
                </a:lnTo>
                <a:cubicBezTo>
                  <a:pt x="2907974" y="71629"/>
                  <a:pt x="2935104" y="52528"/>
                  <a:pt x="2966254" y="52528"/>
                </a:cubicBezTo>
                <a:cubicBezTo>
                  <a:pt x="2989616" y="52528"/>
                  <a:pt x="3009713" y="62629"/>
                  <a:pt x="3023781" y="78976"/>
                </a:cubicBezTo>
                <a:cubicBezTo>
                  <a:pt x="3028051" y="34529"/>
                  <a:pt x="3065732" y="0"/>
                  <a:pt x="311170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24A4FF"/>
              </a:gs>
              <a:gs pos="26000">
                <a:srgbClr val="002667"/>
              </a:gs>
            </a:gsLst>
            <a:lin ang="8100000" scaled="0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en-US" dirty="0">
              <a:latin typeface="Franklin Gothic Book" panose="020B0503020102020204" pitchFamily="34" charset="0"/>
            </a:endParaRPr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11233485" y="114457"/>
            <a:ext cx="817247" cy="913454"/>
            <a:chOff x="8453438" y="65492"/>
            <a:chExt cx="581702" cy="650180"/>
          </a:xfrm>
        </p:grpSpPr>
        <p:sp>
          <p:nvSpPr>
            <p:cNvPr id="31" name="AutoShape 1"/>
            <p:cNvSpPr>
              <a:spLocks/>
            </p:cNvSpPr>
            <p:nvPr userDrawn="1"/>
          </p:nvSpPr>
          <p:spPr bwMode="auto">
            <a:xfrm>
              <a:off x="8453438" y="65492"/>
              <a:ext cx="578304" cy="443408"/>
            </a:xfrm>
            <a:custGeom>
              <a:avLst/>
              <a:gdLst/>
              <a:ahLst/>
              <a:cxnLst/>
              <a:rect l="l" t="t" r="r" b="b"/>
              <a:pathLst>
                <a:path w="2654300" h="2035152">
                  <a:moveTo>
                    <a:pt x="2616200" y="1955777"/>
                  </a:moveTo>
                  <a:cubicBezTo>
                    <a:pt x="2637159" y="1955777"/>
                    <a:pt x="2654300" y="1972806"/>
                    <a:pt x="2654300" y="1993877"/>
                  </a:cubicBezTo>
                  <a:cubicBezTo>
                    <a:pt x="2654300" y="2014836"/>
                    <a:pt x="2637159" y="2031977"/>
                    <a:pt x="2616200" y="2031977"/>
                  </a:cubicBezTo>
                  <a:cubicBezTo>
                    <a:pt x="2595114" y="2031977"/>
                    <a:pt x="2578100" y="2014836"/>
                    <a:pt x="2578100" y="1993877"/>
                  </a:cubicBezTo>
                  <a:cubicBezTo>
                    <a:pt x="2578100" y="1972806"/>
                    <a:pt x="2595114" y="1955777"/>
                    <a:pt x="2616200" y="1955777"/>
                  </a:cubicBezTo>
                  <a:close/>
                  <a:moveTo>
                    <a:pt x="2425700" y="1955777"/>
                  </a:moveTo>
                  <a:cubicBezTo>
                    <a:pt x="2446786" y="1955777"/>
                    <a:pt x="2463800" y="1972806"/>
                    <a:pt x="2463800" y="1993754"/>
                  </a:cubicBezTo>
                  <a:cubicBezTo>
                    <a:pt x="2463800" y="2014836"/>
                    <a:pt x="2446786" y="2031977"/>
                    <a:pt x="2425700" y="2031977"/>
                  </a:cubicBezTo>
                  <a:cubicBezTo>
                    <a:pt x="2404614" y="2031977"/>
                    <a:pt x="2387600" y="2014836"/>
                    <a:pt x="2387600" y="1993754"/>
                  </a:cubicBezTo>
                  <a:cubicBezTo>
                    <a:pt x="2387600" y="1972806"/>
                    <a:pt x="2404614" y="1955777"/>
                    <a:pt x="2425700" y="1955777"/>
                  </a:cubicBezTo>
                  <a:close/>
                  <a:moveTo>
                    <a:pt x="2235200" y="1955777"/>
                  </a:moveTo>
                  <a:cubicBezTo>
                    <a:pt x="2256271" y="1955777"/>
                    <a:pt x="2273300" y="1972929"/>
                    <a:pt x="2273300" y="1993877"/>
                  </a:cubicBezTo>
                  <a:cubicBezTo>
                    <a:pt x="2273300" y="2014963"/>
                    <a:pt x="2256271" y="2031977"/>
                    <a:pt x="2235200" y="2031977"/>
                  </a:cubicBezTo>
                  <a:cubicBezTo>
                    <a:pt x="2214241" y="2031977"/>
                    <a:pt x="2197100" y="2014963"/>
                    <a:pt x="2197100" y="1993877"/>
                  </a:cubicBezTo>
                  <a:cubicBezTo>
                    <a:pt x="2197100" y="1972929"/>
                    <a:pt x="2214241" y="1955777"/>
                    <a:pt x="2235200" y="1955777"/>
                  </a:cubicBezTo>
                  <a:close/>
                  <a:moveTo>
                    <a:pt x="2032000" y="1955777"/>
                  </a:moveTo>
                  <a:cubicBezTo>
                    <a:pt x="2052959" y="1955777"/>
                    <a:pt x="2070100" y="1972929"/>
                    <a:pt x="2070100" y="1993877"/>
                  </a:cubicBezTo>
                  <a:cubicBezTo>
                    <a:pt x="2070100" y="2014963"/>
                    <a:pt x="2052959" y="2031977"/>
                    <a:pt x="2032000" y="2031977"/>
                  </a:cubicBezTo>
                  <a:cubicBezTo>
                    <a:pt x="2010914" y="2031977"/>
                    <a:pt x="1993900" y="2014963"/>
                    <a:pt x="1993900" y="1993877"/>
                  </a:cubicBezTo>
                  <a:cubicBezTo>
                    <a:pt x="1993900" y="1972929"/>
                    <a:pt x="2010914" y="1955777"/>
                    <a:pt x="2032000" y="1955777"/>
                  </a:cubicBezTo>
                  <a:close/>
                  <a:moveTo>
                    <a:pt x="1841500" y="1955777"/>
                  </a:moveTo>
                  <a:cubicBezTo>
                    <a:pt x="1862586" y="1955777"/>
                    <a:pt x="1879600" y="1972929"/>
                    <a:pt x="1879600" y="1993877"/>
                  </a:cubicBezTo>
                  <a:cubicBezTo>
                    <a:pt x="1879600" y="2014963"/>
                    <a:pt x="1862586" y="2031977"/>
                    <a:pt x="1841500" y="2031977"/>
                  </a:cubicBezTo>
                  <a:cubicBezTo>
                    <a:pt x="1820414" y="2031977"/>
                    <a:pt x="1803400" y="2014963"/>
                    <a:pt x="1803400" y="1993877"/>
                  </a:cubicBezTo>
                  <a:cubicBezTo>
                    <a:pt x="1803400" y="1972929"/>
                    <a:pt x="1820414" y="1955777"/>
                    <a:pt x="1841500" y="1955777"/>
                  </a:cubicBezTo>
                  <a:close/>
                  <a:moveTo>
                    <a:pt x="2616200" y="1777977"/>
                  </a:moveTo>
                  <a:cubicBezTo>
                    <a:pt x="2637159" y="1777977"/>
                    <a:pt x="2654300" y="1795129"/>
                    <a:pt x="2654300" y="1816077"/>
                  </a:cubicBezTo>
                  <a:cubicBezTo>
                    <a:pt x="2654300" y="1837163"/>
                    <a:pt x="2637159" y="1854177"/>
                    <a:pt x="2616200" y="1854177"/>
                  </a:cubicBezTo>
                  <a:cubicBezTo>
                    <a:pt x="2595114" y="1854177"/>
                    <a:pt x="2578100" y="1837163"/>
                    <a:pt x="2578100" y="1816077"/>
                  </a:cubicBezTo>
                  <a:cubicBezTo>
                    <a:pt x="2578100" y="1795129"/>
                    <a:pt x="2595114" y="1777977"/>
                    <a:pt x="2616200" y="1777977"/>
                  </a:cubicBezTo>
                  <a:close/>
                  <a:moveTo>
                    <a:pt x="2425700" y="1777977"/>
                  </a:moveTo>
                  <a:cubicBezTo>
                    <a:pt x="2446786" y="1777977"/>
                    <a:pt x="2463800" y="1794679"/>
                    <a:pt x="2463800" y="1815346"/>
                  </a:cubicBezTo>
                  <a:cubicBezTo>
                    <a:pt x="2463800" y="1835902"/>
                    <a:pt x="2446786" y="1852590"/>
                    <a:pt x="2425700" y="1852590"/>
                  </a:cubicBezTo>
                  <a:cubicBezTo>
                    <a:pt x="2404614" y="1852590"/>
                    <a:pt x="2387600" y="1835902"/>
                    <a:pt x="2387600" y="1815346"/>
                  </a:cubicBezTo>
                  <a:cubicBezTo>
                    <a:pt x="2387600" y="1794679"/>
                    <a:pt x="2404614" y="1777977"/>
                    <a:pt x="2425700" y="1777977"/>
                  </a:cubicBezTo>
                  <a:close/>
                  <a:moveTo>
                    <a:pt x="2235200" y="1777977"/>
                  </a:moveTo>
                  <a:cubicBezTo>
                    <a:pt x="2256271" y="1777977"/>
                    <a:pt x="2273300" y="1795101"/>
                    <a:pt x="2273300" y="1816014"/>
                  </a:cubicBezTo>
                  <a:cubicBezTo>
                    <a:pt x="2273300" y="1837064"/>
                    <a:pt x="2256271" y="1854177"/>
                    <a:pt x="2235200" y="1854177"/>
                  </a:cubicBezTo>
                  <a:cubicBezTo>
                    <a:pt x="2214241" y="1854177"/>
                    <a:pt x="2197100" y="1837064"/>
                    <a:pt x="2197100" y="1816014"/>
                  </a:cubicBezTo>
                  <a:cubicBezTo>
                    <a:pt x="2197100" y="1795101"/>
                    <a:pt x="2214241" y="1777977"/>
                    <a:pt x="2235200" y="1777977"/>
                  </a:cubicBezTo>
                  <a:close/>
                  <a:moveTo>
                    <a:pt x="2032000" y="1777977"/>
                  </a:moveTo>
                  <a:cubicBezTo>
                    <a:pt x="2052959" y="1777977"/>
                    <a:pt x="2070100" y="1795101"/>
                    <a:pt x="2070100" y="1816014"/>
                  </a:cubicBezTo>
                  <a:cubicBezTo>
                    <a:pt x="2070100" y="1837064"/>
                    <a:pt x="2052959" y="1854177"/>
                    <a:pt x="2032000" y="1854177"/>
                  </a:cubicBezTo>
                  <a:cubicBezTo>
                    <a:pt x="2010914" y="1854177"/>
                    <a:pt x="1993900" y="1837064"/>
                    <a:pt x="1993900" y="1816014"/>
                  </a:cubicBezTo>
                  <a:cubicBezTo>
                    <a:pt x="1993900" y="1795101"/>
                    <a:pt x="2010914" y="1777977"/>
                    <a:pt x="2032000" y="1777977"/>
                  </a:cubicBezTo>
                  <a:close/>
                  <a:moveTo>
                    <a:pt x="1841500" y="1777977"/>
                  </a:moveTo>
                  <a:cubicBezTo>
                    <a:pt x="1862586" y="1777977"/>
                    <a:pt x="1879600" y="1795101"/>
                    <a:pt x="1879600" y="1816014"/>
                  </a:cubicBezTo>
                  <a:cubicBezTo>
                    <a:pt x="1879600" y="1837064"/>
                    <a:pt x="1862586" y="1854177"/>
                    <a:pt x="1841500" y="1854177"/>
                  </a:cubicBezTo>
                  <a:cubicBezTo>
                    <a:pt x="1820414" y="1854177"/>
                    <a:pt x="1803400" y="1837064"/>
                    <a:pt x="1803400" y="1816014"/>
                  </a:cubicBezTo>
                  <a:cubicBezTo>
                    <a:pt x="1803400" y="1795101"/>
                    <a:pt x="1820414" y="1777977"/>
                    <a:pt x="1841500" y="1777977"/>
                  </a:cubicBezTo>
                  <a:close/>
                  <a:moveTo>
                    <a:pt x="164989" y="1650663"/>
                  </a:moveTo>
                  <a:cubicBezTo>
                    <a:pt x="260030" y="1797849"/>
                    <a:pt x="407419" y="1908221"/>
                    <a:pt x="580621" y="1954985"/>
                  </a:cubicBezTo>
                  <a:cubicBezTo>
                    <a:pt x="574754" y="1949939"/>
                    <a:pt x="568963" y="1944538"/>
                    <a:pt x="563210" y="1938994"/>
                  </a:cubicBezTo>
                  <a:cubicBezTo>
                    <a:pt x="561355" y="1937146"/>
                    <a:pt x="559501" y="1935227"/>
                    <a:pt x="557684" y="1933308"/>
                  </a:cubicBezTo>
                  <a:cubicBezTo>
                    <a:pt x="553748" y="1929400"/>
                    <a:pt x="549811" y="1925420"/>
                    <a:pt x="545950" y="1921227"/>
                  </a:cubicBezTo>
                  <a:cubicBezTo>
                    <a:pt x="543755" y="1918810"/>
                    <a:pt x="541598" y="1916323"/>
                    <a:pt x="539440" y="1913906"/>
                  </a:cubicBezTo>
                  <a:cubicBezTo>
                    <a:pt x="535958" y="1909926"/>
                    <a:pt x="532476" y="1906018"/>
                    <a:pt x="529069" y="1901896"/>
                  </a:cubicBezTo>
                  <a:cubicBezTo>
                    <a:pt x="526836" y="1899195"/>
                    <a:pt x="524603" y="1896423"/>
                    <a:pt x="522408" y="1893651"/>
                  </a:cubicBezTo>
                  <a:cubicBezTo>
                    <a:pt x="519115" y="1889529"/>
                    <a:pt x="515822" y="1885265"/>
                    <a:pt x="512604" y="1880930"/>
                  </a:cubicBezTo>
                  <a:cubicBezTo>
                    <a:pt x="510447" y="1878087"/>
                    <a:pt x="508252" y="1875173"/>
                    <a:pt x="506132" y="1872188"/>
                  </a:cubicBezTo>
                  <a:cubicBezTo>
                    <a:pt x="502877" y="1867640"/>
                    <a:pt x="499660" y="1863020"/>
                    <a:pt x="496442" y="1858259"/>
                  </a:cubicBezTo>
                  <a:cubicBezTo>
                    <a:pt x="494436" y="1855345"/>
                    <a:pt x="492430" y="1852431"/>
                    <a:pt x="490424" y="1849375"/>
                  </a:cubicBezTo>
                  <a:cubicBezTo>
                    <a:pt x="487018" y="1844116"/>
                    <a:pt x="483649" y="1838714"/>
                    <a:pt x="480280" y="1833242"/>
                  </a:cubicBezTo>
                  <a:cubicBezTo>
                    <a:pt x="478653" y="1830541"/>
                    <a:pt x="476950" y="1827912"/>
                    <a:pt x="475322" y="1825211"/>
                  </a:cubicBezTo>
                  <a:cubicBezTo>
                    <a:pt x="470402" y="1816896"/>
                    <a:pt x="465557" y="1808438"/>
                    <a:pt x="460825" y="1799697"/>
                  </a:cubicBezTo>
                  <a:cubicBezTo>
                    <a:pt x="436299" y="1754354"/>
                    <a:pt x="415254" y="1704250"/>
                    <a:pt x="397881" y="1650663"/>
                  </a:cubicBezTo>
                  <a:cubicBezTo>
                    <a:pt x="397881" y="1650663"/>
                    <a:pt x="164989" y="1650663"/>
                    <a:pt x="164989" y="1650663"/>
                  </a:cubicBezTo>
                  <a:close/>
                  <a:moveTo>
                    <a:pt x="2616200" y="1600177"/>
                  </a:moveTo>
                  <a:cubicBezTo>
                    <a:pt x="2637159" y="1600177"/>
                    <a:pt x="2654300" y="1617329"/>
                    <a:pt x="2654300" y="1638277"/>
                  </a:cubicBezTo>
                  <a:cubicBezTo>
                    <a:pt x="2654300" y="1659363"/>
                    <a:pt x="2637159" y="1676377"/>
                    <a:pt x="2616200" y="1676377"/>
                  </a:cubicBezTo>
                  <a:cubicBezTo>
                    <a:pt x="2595114" y="1676377"/>
                    <a:pt x="2578100" y="1659363"/>
                    <a:pt x="2578100" y="1638277"/>
                  </a:cubicBezTo>
                  <a:cubicBezTo>
                    <a:pt x="2578100" y="1617329"/>
                    <a:pt x="2595114" y="1600177"/>
                    <a:pt x="2616200" y="1600177"/>
                  </a:cubicBezTo>
                  <a:close/>
                  <a:moveTo>
                    <a:pt x="2425700" y="1600177"/>
                  </a:moveTo>
                  <a:cubicBezTo>
                    <a:pt x="2446786" y="1600177"/>
                    <a:pt x="2463800" y="1617329"/>
                    <a:pt x="2463800" y="1638401"/>
                  </a:cubicBezTo>
                  <a:cubicBezTo>
                    <a:pt x="2463800" y="1659363"/>
                    <a:pt x="2446786" y="1676377"/>
                    <a:pt x="2425700" y="1676377"/>
                  </a:cubicBezTo>
                  <a:cubicBezTo>
                    <a:pt x="2404614" y="1676377"/>
                    <a:pt x="2387600" y="1659363"/>
                    <a:pt x="2387600" y="1638401"/>
                  </a:cubicBezTo>
                  <a:cubicBezTo>
                    <a:pt x="2387600" y="1617329"/>
                    <a:pt x="2404614" y="1600177"/>
                    <a:pt x="2425700" y="1600177"/>
                  </a:cubicBezTo>
                  <a:close/>
                  <a:moveTo>
                    <a:pt x="2235200" y="1600177"/>
                  </a:moveTo>
                  <a:cubicBezTo>
                    <a:pt x="2256271" y="1600177"/>
                    <a:pt x="2273300" y="1617206"/>
                    <a:pt x="2273300" y="1638277"/>
                  </a:cubicBezTo>
                  <a:cubicBezTo>
                    <a:pt x="2273300" y="1659236"/>
                    <a:pt x="2256271" y="1676377"/>
                    <a:pt x="2235200" y="1676377"/>
                  </a:cubicBezTo>
                  <a:cubicBezTo>
                    <a:pt x="2214241" y="1676377"/>
                    <a:pt x="2197100" y="1659236"/>
                    <a:pt x="2197100" y="1638277"/>
                  </a:cubicBezTo>
                  <a:cubicBezTo>
                    <a:pt x="2197100" y="1617206"/>
                    <a:pt x="2214241" y="1600177"/>
                    <a:pt x="2235200" y="1600177"/>
                  </a:cubicBezTo>
                  <a:close/>
                  <a:moveTo>
                    <a:pt x="2032000" y="1600177"/>
                  </a:moveTo>
                  <a:cubicBezTo>
                    <a:pt x="2052959" y="1600177"/>
                    <a:pt x="2070100" y="1617206"/>
                    <a:pt x="2070100" y="1638277"/>
                  </a:cubicBezTo>
                  <a:cubicBezTo>
                    <a:pt x="2070100" y="1659236"/>
                    <a:pt x="2052959" y="1676377"/>
                    <a:pt x="2032000" y="1676377"/>
                  </a:cubicBezTo>
                  <a:cubicBezTo>
                    <a:pt x="2010914" y="1676377"/>
                    <a:pt x="1993900" y="1659236"/>
                    <a:pt x="1993900" y="1638277"/>
                  </a:cubicBezTo>
                  <a:cubicBezTo>
                    <a:pt x="1993900" y="1617206"/>
                    <a:pt x="2010914" y="1600177"/>
                    <a:pt x="2032000" y="1600177"/>
                  </a:cubicBezTo>
                  <a:close/>
                  <a:moveTo>
                    <a:pt x="1841500" y="1600177"/>
                  </a:moveTo>
                  <a:cubicBezTo>
                    <a:pt x="1862586" y="1600177"/>
                    <a:pt x="1879600" y="1617206"/>
                    <a:pt x="1879600" y="1638277"/>
                  </a:cubicBezTo>
                  <a:cubicBezTo>
                    <a:pt x="1879600" y="1659236"/>
                    <a:pt x="1862586" y="1676377"/>
                    <a:pt x="1841500" y="1676377"/>
                  </a:cubicBezTo>
                  <a:cubicBezTo>
                    <a:pt x="1820414" y="1676377"/>
                    <a:pt x="1803400" y="1659236"/>
                    <a:pt x="1803400" y="1638277"/>
                  </a:cubicBezTo>
                  <a:cubicBezTo>
                    <a:pt x="1803400" y="1617206"/>
                    <a:pt x="1820414" y="1600177"/>
                    <a:pt x="1841500" y="1600177"/>
                  </a:cubicBezTo>
                  <a:close/>
                  <a:moveTo>
                    <a:pt x="2616200" y="1422377"/>
                  </a:moveTo>
                  <a:cubicBezTo>
                    <a:pt x="2637159" y="1422377"/>
                    <a:pt x="2654300" y="1439406"/>
                    <a:pt x="2654300" y="1460477"/>
                  </a:cubicBezTo>
                  <a:cubicBezTo>
                    <a:pt x="2654300" y="1481436"/>
                    <a:pt x="2637159" y="1498577"/>
                    <a:pt x="2616200" y="1498577"/>
                  </a:cubicBezTo>
                  <a:cubicBezTo>
                    <a:pt x="2595114" y="1498577"/>
                    <a:pt x="2578100" y="1481436"/>
                    <a:pt x="2578100" y="1460477"/>
                  </a:cubicBezTo>
                  <a:cubicBezTo>
                    <a:pt x="2578100" y="1439406"/>
                    <a:pt x="2595114" y="1422377"/>
                    <a:pt x="2616200" y="1422377"/>
                  </a:cubicBezTo>
                  <a:close/>
                  <a:moveTo>
                    <a:pt x="2425700" y="1422377"/>
                  </a:moveTo>
                  <a:cubicBezTo>
                    <a:pt x="2446786" y="1422377"/>
                    <a:pt x="2463800" y="1439406"/>
                    <a:pt x="2463800" y="1460354"/>
                  </a:cubicBezTo>
                  <a:cubicBezTo>
                    <a:pt x="2463800" y="1481436"/>
                    <a:pt x="2446786" y="1498577"/>
                    <a:pt x="2425700" y="1498577"/>
                  </a:cubicBezTo>
                  <a:cubicBezTo>
                    <a:pt x="2404614" y="1498577"/>
                    <a:pt x="2387600" y="1481436"/>
                    <a:pt x="2387600" y="1460354"/>
                  </a:cubicBezTo>
                  <a:cubicBezTo>
                    <a:pt x="2387600" y="1439406"/>
                    <a:pt x="2404614" y="1422377"/>
                    <a:pt x="2425700" y="1422377"/>
                  </a:cubicBezTo>
                  <a:close/>
                  <a:moveTo>
                    <a:pt x="2235200" y="1422377"/>
                  </a:moveTo>
                  <a:cubicBezTo>
                    <a:pt x="2256271" y="1422377"/>
                    <a:pt x="2273300" y="1439406"/>
                    <a:pt x="2273300" y="1460477"/>
                  </a:cubicBezTo>
                  <a:cubicBezTo>
                    <a:pt x="2273300" y="1481436"/>
                    <a:pt x="2256271" y="1498577"/>
                    <a:pt x="2235200" y="1498577"/>
                  </a:cubicBezTo>
                  <a:cubicBezTo>
                    <a:pt x="2214241" y="1498577"/>
                    <a:pt x="2197100" y="1481436"/>
                    <a:pt x="2197100" y="1460477"/>
                  </a:cubicBezTo>
                  <a:cubicBezTo>
                    <a:pt x="2197100" y="1439406"/>
                    <a:pt x="2214241" y="1422377"/>
                    <a:pt x="2235200" y="1422377"/>
                  </a:cubicBezTo>
                  <a:close/>
                  <a:moveTo>
                    <a:pt x="2032000" y="1422377"/>
                  </a:moveTo>
                  <a:cubicBezTo>
                    <a:pt x="2052959" y="1422377"/>
                    <a:pt x="2070100" y="1439406"/>
                    <a:pt x="2070100" y="1460477"/>
                  </a:cubicBezTo>
                  <a:cubicBezTo>
                    <a:pt x="2070100" y="1481436"/>
                    <a:pt x="2052959" y="1498577"/>
                    <a:pt x="2032000" y="1498577"/>
                  </a:cubicBezTo>
                  <a:cubicBezTo>
                    <a:pt x="2010914" y="1498577"/>
                    <a:pt x="1993900" y="1481436"/>
                    <a:pt x="1993900" y="1460477"/>
                  </a:cubicBezTo>
                  <a:cubicBezTo>
                    <a:pt x="1993900" y="1439406"/>
                    <a:pt x="2010914" y="1422377"/>
                    <a:pt x="2032000" y="1422377"/>
                  </a:cubicBezTo>
                  <a:close/>
                  <a:moveTo>
                    <a:pt x="1841500" y="1422377"/>
                  </a:moveTo>
                  <a:cubicBezTo>
                    <a:pt x="1862586" y="1422377"/>
                    <a:pt x="1879600" y="1439406"/>
                    <a:pt x="1879600" y="1460477"/>
                  </a:cubicBezTo>
                  <a:cubicBezTo>
                    <a:pt x="1879600" y="1481436"/>
                    <a:pt x="1862586" y="1498577"/>
                    <a:pt x="1841500" y="1498577"/>
                  </a:cubicBezTo>
                  <a:cubicBezTo>
                    <a:pt x="1820414" y="1498577"/>
                    <a:pt x="1803400" y="1481436"/>
                    <a:pt x="1803400" y="1460477"/>
                  </a:cubicBezTo>
                  <a:cubicBezTo>
                    <a:pt x="1803400" y="1439406"/>
                    <a:pt x="1820414" y="1422377"/>
                    <a:pt x="1841500" y="1422377"/>
                  </a:cubicBezTo>
                  <a:close/>
                  <a:moveTo>
                    <a:pt x="51287" y="1288206"/>
                  </a:moveTo>
                  <a:cubicBezTo>
                    <a:pt x="55223" y="1400567"/>
                    <a:pt x="85087" y="1506320"/>
                    <a:pt x="135125" y="1599848"/>
                  </a:cubicBezTo>
                  <a:lnTo>
                    <a:pt x="382968" y="1599848"/>
                  </a:lnTo>
                  <a:cubicBezTo>
                    <a:pt x="358024" y="1507315"/>
                    <a:pt x="343490" y="1405898"/>
                    <a:pt x="340689" y="1300643"/>
                  </a:cubicBezTo>
                  <a:cubicBezTo>
                    <a:pt x="340576" y="1296521"/>
                    <a:pt x="340613" y="1292328"/>
                    <a:pt x="340538" y="1288206"/>
                  </a:cubicBezTo>
                  <a:close/>
                  <a:moveTo>
                    <a:pt x="2616200" y="1244577"/>
                  </a:moveTo>
                  <a:cubicBezTo>
                    <a:pt x="2637159" y="1244577"/>
                    <a:pt x="2654300" y="1261279"/>
                    <a:pt x="2654300" y="1281946"/>
                  </a:cubicBezTo>
                  <a:cubicBezTo>
                    <a:pt x="2654300" y="1302502"/>
                    <a:pt x="2637159" y="1319190"/>
                    <a:pt x="2616200" y="1319190"/>
                  </a:cubicBezTo>
                  <a:cubicBezTo>
                    <a:pt x="2595114" y="1319190"/>
                    <a:pt x="2578100" y="1302502"/>
                    <a:pt x="2578100" y="1281946"/>
                  </a:cubicBezTo>
                  <a:cubicBezTo>
                    <a:pt x="2578100" y="1261279"/>
                    <a:pt x="2595114" y="1244577"/>
                    <a:pt x="2616200" y="1244577"/>
                  </a:cubicBezTo>
                  <a:close/>
                  <a:moveTo>
                    <a:pt x="2235200" y="1244577"/>
                  </a:moveTo>
                  <a:cubicBezTo>
                    <a:pt x="2256271" y="1244577"/>
                    <a:pt x="2273300" y="1261279"/>
                    <a:pt x="2273300" y="1281946"/>
                  </a:cubicBezTo>
                  <a:cubicBezTo>
                    <a:pt x="2273300" y="1302502"/>
                    <a:pt x="2256271" y="1319190"/>
                    <a:pt x="2235200" y="1319190"/>
                  </a:cubicBezTo>
                  <a:cubicBezTo>
                    <a:pt x="2214241" y="1319190"/>
                    <a:pt x="2197100" y="1302502"/>
                    <a:pt x="2197100" y="1281946"/>
                  </a:cubicBezTo>
                  <a:cubicBezTo>
                    <a:pt x="2197100" y="1261279"/>
                    <a:pt x="2214241" y="1244577"/>
                    <a:pt x="2235200" y="1244577"/>
                  </a:cubicBezTo>
                  <a:close/>
                  <a:moveTo>
                    <a:pt x="2032000" y="1244577"/>
                  </a:moveTo>
                  <a:cubicBezTo>
                    <a:pt x="2052959" y="1244577"/>
                    <a:pt x="2070100" y="1261279"/>
                    <a:pt x="2070100" y="1281946"/>
                  </a:cubicBezTo>
                  <a:cubicBezTo>
                    <a:pt x="2070100" y="1302502"/>
                    <a:pt x="2052959" y="1319190"/>
                    <a:pt x="2032000" y="1319190"/>
                  </a:cubicBezTo>
                  <a:cubicBezTo>
                    <a:pt x="2010914" y="1319190"/>
                    <a:pt x="1993900" y="1302502"/>
                    <a:pt x="1993900" y="1281946"/>
                  </a:cubicBezTo>
                  <a:cubicBezTo>
                    <a:pt x="1993900" y="1261279"/>
                    <a:pt x="2010914" y="1244577"/>
                    <a:pt x="2032000" y="1244577"/>
                  </a:cubicBezTo>
                  <a:close/>
                  <a:moveTo>
                    <a:pt x="2235200" y="1066777"/>
                  </a:moveTo>
                  <a:cubicBezTo>
                    <a:pt x="2256271" y="1066777"/>
                    <a:pt x="2273300" y="1083479"/>
                    <a:pt x="2273300" y="1104022"/>
                  </a:cubicBezTo>
                  <a:cubicBezTo>
                    <a:pt x="2273300" y="1124702"/>
                    <a:pt x="2256271" y="1141390"/>
                    <a:pt x="2235200" y="1141390"/>
                  </a:cubicBezTo>
                  <a:cubicBezTo>
                    <a:pt x="2214241" y="1141390"/>
                    <a:pt x="2197100" y="1124702"/>
                    <a:pt x="2197100" y="1104022"/>
                  </a:cubicBezTo>
                  <a:cubicBezTo>
                    <a:pt x="2197100" y="1083479"/>
                    <a:pt x="2214241" y="1066777"/>
                    <a:pt x="2235200" y="1066777"/>
                  </a:cubicBezTo>
                  <a:close/>
                  <a:moveTo>
                    <a:pt x="2032000" y="1066777"/>
                  </a:moveTo>
                  <a:cubicBezTo>
                    <a:pt x="2052959" y="1066777"/>
                    <a:pt x="2070100" y="1083479"/>
                    <a:pt x="2070100" y="1104022"/>
                  </a:cubicBezTo>
                  <a:cubicBezTo>
                    <a:pt x="2070100" y="1124702"/>
                    <a:pt x="2052959" y="1141390"/>
                    <a:pt x="2032000" y="1141390"/>
                  </a:cubicBezTo>
                  <a:cubicBezTo>
                    <a:pt x="2010914" y="1141390"/>
                    <a:pt x="1993900" y="1124702"/>
                    <a:pt x="1993900" y="1104022"/>
                  </a:cubicBezTo>
                  <a:cubicBezTo>
                    <a:pt x="1993900" y="1083479"/>
                    <a:pt x="2010914" y="1066777"/>
                    <a:pt x="2032000" y="1066777"/>
                  </a:cubicBezTo>
                  <a:close/>
                  <a:moveTo>
                    <a:pt x="139213" y="918144"/>
                  </a:moveTo>
                  <a:cubicBezTo>
                    <a:pt x="86715" y="1013520"/>
                    <a:pt x="55337" y="1122044"/>
                    <a:pt x="51287" y="1237462"/>
                  </a:cubicBezTo>
                  <a:lnTo>
                    <a:pt x="340538" y="1237462"/>
                  </a:lnTo>
                  <a:cubicBezTo>
                    <a:pt x="340613" y="1233340"/>
                    <a:pt x="340576" y="1229147"/>
                    <a:pt x="340689" y="1225024"/>
                  </a:cubicBezTo>
                  <a:cubicBezTo>
                    <a:pt x="343566" y="1116927"/>
                    <a:pt x="358819" y="1012880"/>
                    <a:pt x="385012" y="918357"/>
                  </a:cubicBezTo>
                  <a:lnTo>
                    <a:pt x="141332" y="918357"/>
                  </a:lnTo>
                  <a:cubicBezTo>
                    <a:pt x="140613" y="918357"/>
                    <a:pt x="139932" y="918215"/>
                    <a:pt x="139213" y="918144"/>
                  </a:cubicBezTo>
                  <a:close/>
                  <a:moveTo>
                    <a:pt x="2235200" y="888977"/>
                  </a:moveTo>
                  <a:cubicBezTo>
                    <a:pt x="2256271" y="888977"/>
                    <a:pt x="2273300" y="905668"/>
                    <a:pt x="2273300" y="926346"/>
                  </a:cubicBezTo>
                  <a:cubicBezTo>
                    <a:pt x="2273300" y="946899"/>
                    <a:pt x="2256271" y="963590"/>
                    <a:pt x="2235200" y="963590"/>
                  </a:cubicBezTo>
                  <a:cubicBezTo>
                    <a:pt x="2214241" y="963590"/>
                    <a:pt x="2197100" y="946899"/>
                    <a:pt x="2197100" y="926346"/>
                  </a:cubicBezTo>
                  <a:cubicBezTo>
                    <a:pt x="2197100" y="905668"/>
                    <a:pt x="2214241" y="888977"/>
                    <a:pt x="2235200" y="888977"/>
                  </a:cubicBezTo>
                  <a:close/>
                  <a:moveTo>
                    <a:pt x="2032000" y="888977"/>
                  </a:moveTo>
                  <a:cubicBezTo>
                    <a:pt x="2052959" y="888977"/>
                    <a:pt x="2070100" y="905668"/>
                    <a:pt x="2070100" y="926346"/>
                  </a:cubicBezTo>
                  <a:cubicBezTo>
                    <a:pt x="2070100" y="946899"/>
                    <a:pt x="2052959" y="963590"/>
                    <a:pt x="2032000" y="963590"/>
                  </a:cubicBezTo>
                  <a:cubicBezTo>
                    <a:pt x="2010914" y="963590"/>
                    <a:pt x="1993900" y="946899"/>
                    <a:pt x="1993900" y="926346"/>
                  </a:cubicBezTo>
                  <a:cubicBezTo>
                    <a:pt x="1993900" y="905668"/>
                    <a:pt x="2010914" y="888977"/>
                    <a:pt x="2032000" y="888977"/>
                  </a:cubicBezTo>
                  <a:close/>
                  <a:moveTo>
                    <a:pt x="1473200" y="774677"/>
                  </a:moveTo>
                  <a:cubicBezTo>
                    <a:pt x="1487226" y="774677"/>
                    <a:pt x="1498600" y="786043"/>
                    <a:pt x="1498600" y="800076"/>
                  </a:cubicBezTo>
                  <a:lnTo>
                    <a:pt x="1498600" y="2001816"/>
                  </a:lnTo>
                  <a:cubicBezTo>
                    <a:pt x="1498600" y="2015850"/>
                    <a:pt x="1487226" y="2027215"/>
                    <a:pt x="1473200" y="2027215"/>
                  </a:cubicBezTo>
                  <a:cubicBezTo>
                    <a:pt x="1459174" y="2027215"/>
                    <a:pt x="1447800" y="2015850"/>
                    <a:pt x="1447800" y="2001816"/>
                  </a:cubicBezTo>
                  <a:lnTo>
                    <a:pt x="1447800" y="800076"/>
                  </a:lnTo>
                  <a:cubicBezTo>
                    <a:pt x="1447800" y="786043"/>
                    <a:pt x="1459174" y="774677"/>
                    <a:pt x="1473200" y="774677"/>
                  </a:cubicBezTo>
                  <a:close/>
                  <a:moveTo>
                    <a:pt x="2235200" y="711177"/>
                  </a:moveTo>
                  <a:cubicBezTo>
                    <a:pt x="2256271" y="711177"/>
                    <a:pt x="2273300" y="727868"/>
                    <a:pt x="2273300" y="748422"/>
                  </a:cubicBezTo>
                  <a:cubicBezTo>
                    <a:pt x="2273300" y="769099"/>
                    <a:pt x="2256271" y="785790"/>
                    <a:pt x="2235200" y="785790"/>
                  </a:cubicBezTo>
                  <a:cubicBezTo>
                    <a:pt x="2214241" y="785790"/>
                    <a:pt x="2197100" y="769099"/>
                    <a:pt x="2197100" y="748422"/>
                  </a:cubicBezTo>
                  <a:cubicBezTo>
                    <a:pt x="2197100" y="727868"/>
                    <a:pt x="2214241" y="711177"/>
                    <a:pt x="2235200" y="711177"/>
                  </a:cubicBezTo>
                  <a:close/>
                  <a:moveTo>
                    <a:pt x="1295400" y="647677"/>
                  </a:moveTo>
                  <a:cubicBezTo>
                    <a:pt x="1309426" y="647677"/>
                    <a:pt x="1320800" y="659070"/>
                    <a:pt x="1320800" y="673072"/>
                  </a:cubicBezTo>
                  <a:lnTo>
                    <a:pt x="1320800" y="1997057"/>
                  </a:lnTo>
                  <a:cubicBezTo>
                    <a:pt x="1320800" y="2011059"/>
                    <a:pt x="1309426" y="2022452"/>
                    <a:pt x="1295400" y="2022452"/>
                  </a:cubicBezTo>
                  <a:cubicBezTo>
                    <a:pt x="1281374" y="2022452"/>
                    <a:pt x="1270000" y="2011059"/>
                    <a:pt x="1270000" y="1997057"/>
                  </a:cubicBezTo>
                  <a:lnTo>
                    <a:pt x="1270000" y="673072"/>
                  </a:lnTo>
                  <a:cubicBezTo>
                    <a:pt x="1270000" y="659070"/>
                    <a:pt x="1281374" y="647677"/>
                    <a:pt x="1295400" y="647677"/>
                  </a:cubicBezTo>
                  <a:close/>
                  <a:moveTo>
                    <a:pt x="580621" y="570683"/>
                  </a:moveTo>
                  <a:cubicBezTo>
                    <a:pt x="410333" y="616665"/>
                    <a:pt x="265027" y="724052"/>
                    <a:pt x="169834" y="867542"/>
                  </a:cubicBezTo>
                  <a:cubicBezTo>
                    <a:pt x="169834" y="867542"/>
                    <a:pt x="400417" y="867542"/>
                    <a:pt x="400417" y="867542"/>
                  </a:cubicBezTo>
                  <a:cubicBezTo>
                    <a:pt x="417260" y="816798"/>
                    <a:pt x="437434" y="769252"/>
                    <a:pt x="460825" y="725971"/>
                  </a:cubicBezTo>
                  <a:cubicBezTo>
                    <a:pt x="465557" y="717229"/>
                    <a:pt x="470402" y="708772"/>
                    <a:pt x="475322" y="700456"/>
                  </a:cubicBezTo>
                  <a:cubicBezTo>
                    <a:pt x="476950" y="697756"/>
                    <a:pt x="478653" y="695126"/>
                    <a:pt x="480280" y="692426"/>
                  </a:cubicBezTo>
                  <a:cubicBezTo>
                    <a:pt x="483649" y="686953"/>
                    <a:pt x="487018" y="681552"/>
                    <a:pt x="490424" y="676293"/>
                  </a:cubicBezTo>
                  <a:cubicBezTo>
                    <a:pt x="492430" y="673237"/>
                    <a:pt x="494436" y="670323"/>
                    <a:pt x="496442" y="667409"/>
                  </a:cubicBezTo>
                  <a:cubicBezTo>
                    <a:pt x="499622" y="662647"/>
                    <a:pt x="502839" y="658028"/>
                    <a:pt x="506132" y="653479"/>
                  </a:cubicBezTo>
                  <a:cubicBezTo>
                    <a:pt x="508252" y="650494"/>
                    <a:pt x="510447" y="647580"/>
                    <a:pt x="512604" y="644738"/>
                  </a:cubicBezTo>
                  <a:cubicBezTo>
                    <a:pt x="515860" y="640402"/>
                    <a:pt x="519115" y="636138"/>
                    <a:pt x="522408" y="632016"/>
                  </a:cubicBezTo>
                  <a:cubicBezTo>
                    <a:pt x="524603" y="629244"/>
                    <a:pt x="526836" y="626473"/>
                    <a:pt x="529069" y="623772"/>
                  </a:cubicBezTo>
                  <a:cubicBezTo>
                    <a:pt x="532476" y="619650"/>
                    <a:pt x="535958" y="615670"/>
                    <a:pt x="539440" y="611761"/>
                  </a:cubicBezTo>
                  <a:cubicBezTo>
                    <a:pt x="541598" y="609345"/>
                    <a:pt x="543755" y="606857"/>
                    <a:pt x="545913" y="604512"/>
                  </a:cubicBezTo>
                  <a:cubicBezTo>
                    <a:pt x="549811" y="600248"/>
                    <a:pt x="553785" y="596197"/>
                    <a:pt x="557760" y="592217"/>
                  </a:cubicBezTo>
                  <a:cubicBezTo>
                    <a:pt x="559576" y="590440"/>
                    <a:pt x="561355" y="588521"/>
                    <a:pt x="563172" y="586744"/>
                  </a:cubicBezTo>
                  <a:cubicBezTo>
                    <a:pt x="568925" y="581130"/>
                    <a:pt x="574754" y="575729"/>
                    <a:pt x="580621" y="570683"/>
                  </a:cubicBezTo>
                  <a:close/>
                  <a:moveTo>
                    <a:pt x="767033" y="495277"/>
                  </a:moveTo>
                  <a:cubicBezTo>
                    <a:pt x="769796" y="495277"/>
                    <a:pt x="772521" y="495348"/>
                    <a:pt x="775247" y="495490"/>
                  </a:cubicBezTo>
                  <a:lnTo>
                    <a:pt x="780167" y="495633"/>
                  </a:lnTo>
                  <a:cubicBezTo>
                    <a:pt x="791068" y="495775"/>
                    <a:pt x="800190" y="502882"/>
                    <a:pt x="803596" y="512618"/>
                  </a:cubicBezTo>
                  <a:cubicBezTo>
                    <a:pt x="803634" y="512760"/>
                    <a:pt x="803672" y="512903"/>
                    <a:pt x="803710" y="512974"/>
                  </a:cubicBezTo>
                  <a:cubicBezTo>
                    <a:pt x="804164" y="514324"/>
                    <a:pt x="804505" y="515674"/>
                    <a:pt x="804732" y="517096"/>
                  </a:cubicBezTo>
                  <a:cubicBezTo>
                    <a:pt x="804845" y="517664"/>
                    <a:pt x="804845" y="518304"/>
                    <a:pt x="804921" y="518873"/>
                  </a:cubicBezTo>
                  <a:cubicBezTo>
                    <a:pt x="804959" y="519583"/>
                    <a:pt x="805110" y="520294"/>
                    <a:pt x="805110" y="521005"/>
                  </a:cubicBezTo>
                  <a:cubicBezTo>
                    <a:pt x="805110" y="521289"/>
                    <a:pt x="805035" y="521502"/>
                    <a:pt x="805035" y="521786"/>
                  </a:cubicBezTo>
                  <a:cubicBezTo>
                    <a:pt x="805035" y="522142"/>
                    <a:pt x="805110" y="522426"/>
                    <a:pt x="805072" y="522710"/>
                  </a:cubicBezTo>
                  <a:cubicBezTo>
                    <a:pt x="805035" y="523492"/>
                    <a:pt x="804845" y="524274"/>
                    <a:pt x="804694" y="525056"/>
                  </a:cubicBezTo>
                  <a:cubicBezTo>
                    <a:pt x="804618" y="525553"/>
                    <a:pt x="804580" y="526051"/>
                    <a:pt x="804467" y="526619"/>
                  </a:cubicBezTo>
                  <a:cubicBezTo>
                    <a:pt x="804164" y="528112"/>
                    <a:pt x="803672" y="529533"/>
                    <a:pt x="803104" y="530883"/>
                  </a:cubicBezTo>
                  <a:cubicBezTo>
                    <a:pt x="803066" y="530954"/>
                    <a:pt x="803066" y="531097"/>
                    <a:pt x="802991" y="531168"/>
                  </a:cubicBezTo>
                  <a:cubicBezTo>
                    <a:pt x="799244" y="540051"/>
                    <a:pt x="790765" y="546234"/>
                    <a:pt x="780924" y="546519"/>
                  </a:cubicBezTo>
                  <a:cubicBezTo>
                    <a:pt x="780508" y="546590"/>
                    <a:pt x="780091" y="546661"/>
                    <a:pt x="779675" y="546661"/>
                  </a:cubicBezTo>
                  <a:cubicBezTo>
                    <a:pt x="779221" y="546661"/>
                    <a:pt x="778767" y="546661"/>
                    <a:pt x="778312" y="546590"/>
                  </a:cubicBezTo>
                  <a:lnTo>
                    <a:pt x="775095" y="546448"/>
                  </a:lnTo>
                  <a:cubicBezTo>
                    <a:pt x="772408" y="546234"/>
                    <a:pt x="769569" y="546021"/>
                    <a:pt x="767033" y="546092"/>
                  </a:cubicBezTo>
                  <a:cubicBezTo>
                    <a:pt x="636261" y="546092"/>
                    <a:pt x="520931" y="674018"/>
                    <a:pt x="453520" y="867542"/>
                  </a:cubicBezTo>
                  <a:lnTo>
                    <a:pt x="792203" y="867542"/>
                  </a:lnTo>
                  <a:cubicBezTo>
                    <a:pt x="806208" y="867542"/>
                    <a:pt x="817563" y="878913"/>
                    <a:pt x="817563" y="892985"/>
                  </a:cubicBezTo>
                  <a:cubicBezTo>
                    <a:pt x="817563" y="906986"/>
                    <a:pt x="806208" y="918357"/>
                    <a:pt x="792203" y="918357"/>
                  </a:cubicBezTo>
                  <a:cubicBezTo>
                    <a:pt x="792203" y="918357"/>
                    <a:pt x="437358" y="918357"/>
                    <a:pt x="437358" y="918357"/>
                  </a:cubicBezTo>
                  <a:cubicBezTo>
                    <a:pt x="409803" y="1013662"/>
                    <a:pt x="393414" y="1122115"/>
                    <a:pt x="391295" y="1237462"/>
                  </a:cubicBezTo>
                  <a:lnTo>
                    <a:pt x="792203" y="1237462"/>
                  </a:lnTo>
                  <a:cubicBezTo>
                    <a:pt x="806208" y="1237462"/>
                    <a:pt x="817563" y="1248833"/>
                    <a:pt x="817563" y="1262834"/>
                  </a:cubicBezTo>
                  <a:cubicBezTo>
                    <a:pt x="817563" y="1276835"/>
                    <a:pt x="806208" y="1288206"/>
                    <a:pt x="792203" y="1288206"/>
                  </a:cubicBezTo>
                  <a:lnTo>
                    <a:pt x="391295" y="1288206"/>
                  </a:lnTo>
                  <a:cubicBezTo>
                    <a:pt x="393339" y="1400567"/>
                    <a:pt x="408971" y="1506320"/>
                    <a:pt x="435239" y="1599848"/>
                  </a:cubicBezTo>
                  <a:lnTo>
                    <a:pt x="792203" y="1599848"/>
                  </a:lnTo>
                  <a:cubicBezTo>
                    <a:pt x="806208" y="1599848"/>
                    <a:pt x="817563" y="1611219"/>
                    <a:pt x="817563" y="1625220"/>
                  </a:cubicBezTo>
                  <a:cubicBezTo>
                    <a:pt x="817563" y="1639292"/>
                    <a:pt x="806208" y="1650663"/>
                    <a:pt x="792203" y="1650663"/>
                  </a:cubicBezTo>
                  <a:lnTo>
                    <a:pt x="450984" y="1650663"/>
                  </a:lnTo>
                  <a:cubicBezTo>
                    <a:pt x="518017" y="1848380"/>
                    <a:pt x="634595" y="1979575"/>
                    <a:pt x="767033" y="1979575"/>
                  </a:cubicBezTo>
                  <a:cubicBezTo>
                    <a:pt x="769645" y="1979575"/>
                    <a:pt x="772256" y="1979433"/>
                    <a:pt x="774906" y="1979220"/>
                  </a:cubicBezTo>
                  <a:lnTo>
                    <a:pt x="778350" y="1979078"/>
                  </a:lnTo>
                  <a:cubicBezTo>
                    <a:pt x="784898" y="1978651"/>
                    <a:pt x="791144" y="1980925"/>
                    <a:pt x="796102" y="1985119"/>
                  </a:cubicBezTo>
                  <a:cubicBezTo>
                    <a:pt x="796253" y="1985261"/>
                    <a:pt x="796480" y="1985403"/>
                    <a:pt x="796670" y="1985545"/>
                  </a:cubicBezTo>
                  <a:cubicBezTo>
                    <a:pt x="796821" y="1985687"/>
                    <a:pt x="797010" y="1985829"/>
                    <a:pt x="797200" y="1985971"/>
                  </a:cubicBezTo>
                  <a:cubicBezTo>
                    <a:pt x="797881" y="1986611"/>
                    <a:pt x="798449" y="1987393"/>
                    <a:pt x="799054" y="1988103"/>
                  </a:cubicBezTo>
                  <a:cubicBezTo>
                    <a:pt x="799395" y="1988530"/>
                    <a:pt x="799773" y="1988885"/>
                    <a:pt x="800076" y="1989312"/>
                  </a:cubicBezTo>
                  <a:cubicBezTo>
                    <a:pt x="800682" y="1990093"/>
                    <a:pt x="801174" y="1990946"/>
                    <a:pt x="801666" y="1991799"/>
                  </a:cubicBezTo>
                  <a:cubicBezTo>
                    <a:pt x="802007" y="1992439"/>
                    <a:pt x="802423" y="1993078"/>
                    <a:pt x="802726" y="1993718"/>
                  </a:cubicBezTo>
                  <a:cubicBezTo>
                    <a:pt x="803066" y="1994500"/>
                    <a:pt x="803331" y="1995353"/>
                    <a:pt x="803634" y="1996134"/>
                  </a:cubicBezTo>
                  <a:cubicBezTo>
                    <a:pt x="803899" y="1996987"/>
                    <a:pt x="804202" y="1997769"/>
                    <a:pt x="804391" y="1998622"/>
                  </a:cubicBezTo>
                  <a:cubicBezTo>
                    <a:pt x="804580" y="1999404"/>
                    <a:pt x="804656" y="2000256"/>
                    <a:pt x="804770" y="2001038"/>
                  </a:cubicBezTo>
                  <a:cubicBezTo>
                    <a:pt x="804883" y="2001749"/>
                    <a:pt x="805035" y="2002318"/>
                    <a:pt x="805072" y="2002957"/>
                  </a:cubicBezTo>
                  <a:cubicBezTo>
                    <a:pt x="805110" y="2003241"/>
                    <a:pt x="805035" y="2003455"/>
                    <a:pt x="805035" y="2003739"/>
                  </a:cubicBezTo>
                  <a:cubicBezTo>
                    <a:pt x="805072" y="2003952"/>
                    <a:pt x="805110" y="2004165"/>
                    <a:pt x="805110" y="2004379"/>
                  </a:cubicBezTo>
                  <a:cubicBezTo>
                    <a:pt x="805110" y="2005018"/>
                    <a:pt x="804997" y="2005658"/>
                    <a:pt x="804921" y="2006226"/>
                  </a:cubicBezTo>
                  <a:cubicBezTo>
                    <a:pt x="804883" y="2007150"/>
                    <a:pt x="804845" y="2008003"/>
                    <a:pt x="804694" y="2008785"/>
                  </a:cubicBezTo>
                  <a:cubicBezTo>
                    <a:pt x="804543" y="2009638"/>
                    <a:pt x="804278" y="2010491"/>
                    <a:pt x="804050" y="2011343"/>
                  </a:cubicBezTo>
                  <a:cubicBezTo>
                    <a:pt x="803861" y="2012054"/>
                    <a:pt x="803672" y="2012836"/>
                    <a:pt x="803369" y="2013475"/>
                  </a:cubicBezTo>
                  <a:cubicBezTo>
                    <a:pt x="803029" y="2014470"/>
                    <a:pt x="802536" y="2015394"/>
                    <a:pt x="802044" y="2016318"/>
                  </a:cubicBezTo>
                  <a:cubicBezTo>
                    <a:pt x="801817" y="2016816"/>
                    <a:pt x="801590" y="2017242"/>
                    <a:pt x="801325" y="2017740"/>
                  </a:cubicBezTo>
                  <a:cubicBezTo>
                    <a:pt x="800568" y="2018948"/>
                    <a:pt x="799736" y="2020014"/>
                    <a:pt x="798827" y="2021080"/>
                  </a:cubicBezTo>
                  <a:cubicBezTo>
                    <a:pt x="798752" y="2021222"/>
                    <a:pt x="798676" y="2021293"/>
                    <a:pt x="798600" y="2021364"/>
                  </a:cubicBezTo>
                  <a:cubicBezTo>
                    <a:pt x="794020" y="2026552"/>
                    <a:pt x="787510" y="2029964"/>
                    <a:pt x="780129" y="2030035"/>
                  </a:cubicBezTo>
                  <a:lnTo>
                    <a:pt x="775133" y="2030177"/>
                  </a:lnTo>
                  <a:cubicBezTo>
                    <a:pt x="772446" y="2030319"/>
                    <a:pt x="769758" y="2030390"/>
                    <a:pt x="767033" y="2030390"/>
                  </a:cubicBezTo>
                  <a:cubicBezTo>
                    <a:pt x="344096" y="2030390"/>
                    <a:pt x="0" y="1686056"/>
                    <a:pt x="0" y="1262834"/>
                  </a:cubicBezTo>
                  <a:cubicBezTo>
                    <a:pt x="0" y="839612"/>
                    <a:pt x="344096" y="495277"/>
                    <a:pt x="767033" y="495277"/>
                  </a:cubicBezTo>
                  <a:close/>
                  <a:moveTo>
                    <a:pt x="1117600" y="493690"/>
                  </a:moveTo>
                  <a:cubicBezTo>
                    <a:pt x="1131626" y="493690"/>
                    <a:pt x="1143000" y="505108"/>
                    <a:pt x="1143000" y="519096"/>
                  </a:cubicBezTo>
                  <a:lnTo>
                    <a:pt x="1143000" y="2009747"/>
                  </a:lnTo>
                  <a:cubicBezTo>
                    <a:pt x="1143000" y="2023734"/>
                    <a:pt x="1131626" y="2035152"/>
                    <a:pt x="1117600" y="2035152"/>
                  </a:cubicBezTo>
                  <a:cubicBezTo>
                    <a:pt x="1103574" y="2035152"/>
                    <a:pt x="1092200" y="2023734"/>
                    <a:pt x="1092200" y="2009747"/>
                  </a:cubicBezTo>
                  <a:lnTo>
                    <a:pt x="1092200" y="519096"/>
                  </a:lnTo>
                  <a:cubicBezTo>
                    <a:pt x="1092200" y="505108"/>
                    <a:pt x="1103574" y="493690"/>
                    <a:pt x="1117600" y="493690"/>
                  </a:cubicBezTo>
                  <a:close/>
                  <a:moveTo>
                    <a:pt x="930333" y="213"/>
                  </a:moveTo>
                  <a:cubicBezTo>
                    <a:pt x="935031" y="825"/>
                    <a:pt x="939560" y="2755"/>
                    <a:pt x="943341" y="5909"/>
                  </a:cubicBezTo>
                  <a:cubicBezTo>
                    <a:pt x="943341" y="5909"/>
                    <a:pt x="1681556" y="621224"/>
                    <a:pt x="1681556" y="621224"/>
                  </a:cubicBezTo>
                  <a:cubicBezTo>
                    <a:pt x="1687328" y="626121"/>
                    <a:pt x="1690688" y="633277"/>
                    <a:pt x="1690688" y="640809"/>
                  </a:cubicBezTo>
                  <a:lnTo>
                    <a:pt x="1690688" y="2006555"/>
                  </a:lnTo>
                  <a:cubicBezTo>
                    <a:pt x="1690688" y="2020584"/>
                    <a:pt x="1679328" y="2031977"/>
                    <a:pt x="1665302" y="2031977"/>
                  </a:cubicBezTo>
                  <a:cubicBezTo>
                    <a:pt x="1651275" y="2031977"/>
                    <a:pt x="1639915" y="2020584"/>
                    <a:pt x="1639915" y="2006555"/>
                  </a:cubicBezTo>
                  <a:lnTo>
                    <a:pt x="1639915" y="652673"/>
                  </a:lnTo>
                  <a:lnTo>
                    <a:pt x="952473" y="79634"/>
                  </a:lnTo>
                  <a:lnTo>
                    <a:pt x="952473" y="2006555"/>
                  </a:lnTo>
                  <a:cubicBezTo>
                    <a:pt x="952473" y="2020584"/>
                    <a:pt x="941113" y="2031977"/>
                    <a:pt x="927086" y="2031977"/>
                  </a:cubicBezTo>
                  <a:cubicBezTo>
                    <a:pt x="913060" y="2031977"/>
                    <a:pt x="901700" y="2020584"/>
                    <a:pt x="901700" y="2006555"/>
                  </a:cubicBezTo>
                  <a:lnTo>
                    <a:pt x="901700" y="25400"/>
                  </a:lnTo>
                  <a:cubicBezTo>
                    <a:pt x="901700" y="15513"/>
                    <a:pt x="907398" y="6568"/>
                    <a:pt x="916311" y="2425"/>
                  </a:cubicBezTo>
                  <a:cubicBezTo>
                    <a:pt x="920768" y="307"/>
                    <a:pt x="925635" y="-400"/>
                    <a:pt x="930333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baseline="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32" name="AutoShape 32"/>
            <p:cNvSpPr>
              <a:spLocks noChangeAspect="1"/>
            </p:cNvSpPr>
            <p:nvPr userDrawn="1"/>
          </p:nvSpPr>
          <p:spPr bwMode="auto">
            <a:xfrm>
              <a:off x="8459140" y="582904"/>
              <a:ext cx="576000" cy="132768"/>
            </a:xfrm>
            <a:custGeom>
              <a:avLst/>
              <a:gdLst/>
              <a:ahLst/>
              <a:cxnLst/>
              <a:rect l="l" t="t" r="r" b="b"/>
              <a:pathLst>
                <a:path w="5413375" h="1247775">
                  <a:moveTo>
                    <a:pt x="3521732" y="1068693"/>
                  </a:moveTo>
                  <a:cubicBezTo>
                    <a:pt x="3486337" y="1083937"/>
                    <a:pt x="3471104" y="1107343"/>
                    <a:pt x="3471104" y="1131847"/>
                  </a:cubicBezTo>
                  <a:lnTo>
                    <a:pt x="3471104" y="1132927"/>
                  </a:lnTo>
                  <a:cubicBezTo>
                    <a:pt x="3471104" y="1165062"/>
                    <a:pt x="3497761" y="1188469"/>
                    <a:pt x="3534784" y="1188469"/>
                  </a:cubicBezTo>
                  <a:cubicBezTo>
                    <a:pt x="3560920" y="1188469"/>
                    <a:pt x="3584859" y="1175951"/>
                    <a:pt x="3606650" y="1155253"/>
                  </a:cubicBezTo>
                  <a:close/>
                  <a:moveTo>
                    <a:pt x="5213853" y="943708"/>
                  </a:moveTo>
                  <a:lnTo>
                    <a:pt x="5148608" y="1096293"/>
                  </a:lnTo>
                  <a:cubicBezTo>
                    <a:pt x="5148608" y="1096293"/>
                    <a:pt x="5279632" y="1096293"/>
                    <a:pt x="5279632" y="1096293"/>
                  </a:cubicBezTo>
                  <a:close/>
                  <a:moveTo>
                    <a:pt x="4528053" y="943708"/>
                  </a:moveTo>
                  <a:lnTo>
                    <a:pt x="4462808" y="1096293"/>
                  </a:lnTo>
                  <a:cubicBezTo>
                    <a:pt x="4462808" y="1096293"/>
                    <a:pt x="4593832" y="1096293"/>
                    <a:pt x="4593832" y="1096293"/>
                  </a:cubicBezTo>
                  <a:close/>
                  <a:moveTo>
                    <a:pt x="1060953" y="943708"/>
                  </a:moveTo>
                  <a:lnTo>
                    <a:pt x="995708" y="1096293"/>
                  </a:lnTo>
                  <a:cubicBezTo>
                    <a:pt x="995708" y="1096293"/>
                    <a:pt x="1126732" y="1096293"/>
                    <a:pt x="1126732" y="1096293"/>
                  </a:cubicBezTo>
                  <a:close/>
                  <a:moveTo>
                    <a:pt x="197353" y="943708"/>
                  </a:moveTo>
                  <a:lnTo>
                    <a:pt x="132108" y="1096293"/>
                  </a:lnTo>
                  <a:cubicBezTo>
                    <a:pt x="132108" y="1096293"/>
                    <a:pt x="263132" y="1096293"/>
                    <a:pt x="263132" y="1096293"/>
                  </a:cubicBezTo>
                  <a:close/>
                  <a:moveTo>
                    <a:pt x="4042036" y="924560"/>
                  </a:moveTo>
                  <a:lnTo>
                    <a:pt x="4042036" y="1183640"/>
                  </a:lnTo>
                  <a:cubicBezTo>
                    <a:pt x="4042036" y="1183640"/>
                    <a:pt x="4117138" y="1183640"/>
                    <a:pt x="4117138" y="1183640"/>
                  </a:cubicBezTo>
                  <a:cubicBezTo>
                    <a:pt x="4197135" y="1183640"/>
                    <a:pt x="4249383" y="1129753"/>
                    <a:pt x="4249383" y="1055194"/>
                  </a:cubicBezTo>
                  <a:lnTo>
                    <a:pt x="4249383" y="1054100"/>
                  </a:lnTo>
                  <a:cubicBezTo>
                    <a:pt x="4249383" y="979523"/>
                    <a:pt x="4197135" y="924560"/>
                    <a:pt x="4117138" y="924560"/>
                  </a:cubicBezTo>
                  <a:close/>
                  <a:moveTo>
                    <a:pt x="3560920" y="903715"/>
                  </a:moveTo>
                  <a:cubicBezTo>
                    <a:pt x="3533694" y="903715"/>
                    <a:pt x="3515728" y="922766"/>
                    <a:pt x="3515728" y="949448"/>
                  </a:cubicBezTo>
                  <a:lnTo>
                    <a:pt x="3515728" y="950546"/>
                  </a:lnTo>
                  <a:cubicBezTo>
                    <a:pt x="3515728" y="969596"/>
                    <a:pt x="3523360" y="983761"/>
                    <a:pt x="3544597" y="1007167"/>
                  </a:cubicBezTo>
                  <a:cubicBezTo>
                    <a:pt x="3583785" y="993002"/>
                    <a:pt x="3604469" y="975031"/>
                    <a:pt x="3604469" y="947819"/>
                  </a:cubicBezTo>
                  <a:lnTo>
                    <a:pt x="3604469" y="946739"/>
                  </a:lnTo>
                  <a:cubicBezTo>
                    <a:pt x="3604469" y="921137"/>
                    <a:pt x="3586503" y="903715"/>
                    <a:pt x="3560920" y="903715"/>
                  </a:cubicBezTo>
                  <a:close/>
                  <a:moveTo>
                    <a:pt x="5183941" y="863600"/>
                  </a:moveTo>
                  <a:lnTo>
                    <a:pt x="5245934" y="863600"/>
                  </a:lnTo>
                  <a:lnTo>
                    <a:pt x="5413375" y="1247775"/>
                  </a:lnTo>
                  <a:lnTo>
                    <a:pt x="5342691" y="1247775"/>
                  </a:lnTo>
                  <a:lnTo>
                    <a:pt x="5304106" y="1155680"/>
                  </a:lnTo>
                  <a:lnTo>
                    <a:pt x="5124152" y="1155680"/>
                  </a:lnTo>
                  <a:lnTo>
                    <a:pt x="5084998" y="1247775"/>
                  </a:lnTo>
                  <a:lnTo>
                    <a:pt x="5016500" y="1247775"/>
                  </a:lnTo>
                  <a:cubicBezTo>
                    <a:pt x="5016500" y="1247775"/>
                    <a:pt x="5183941" y="863600"/>
                    <a:pt x="5183941" y="863600"/>
                  </a:cubicBezTo>
                  <a:close/>
                  <a:moveTo>
                    <a:pt x="4724400" y="863600"/>
                  </a:moveTo>
                  <a:lnTo>
                    <a:pt x="5033963" y="863600"/>
                  </a:lnTo>
                  <a:lnTo>
                    <a:pt x="5033963" y="925636"/>
                  </a:lnTo>
                  <a:lnTo>
                    <a:pt x="4912975" y="925636"/>
                  </a:lnTo>
                  <a:lnTo>
                    <a:pt x="4912975" y="1244600"/>
                  </a:lnTo>
                  <a:lnTo>
                    <a:pt x="4845388" y="1244600"/>
                  </a:lnTo>
                  <a:cubicBezTo>
                    <a:pt x="4845388" y="1244600"/>
                    <a:pt x="4845388" y="925636"/>
                    <a:pt x="4845388" y="925636"/>
                  </a:cubicBezTo>
                  <a:lnTo>
                    <a:pt x="4724400" y="925636"/>
                  </a:lnTo>
                  <a:close/>
                  <a:moveTo>
                    <a:pt x="4498141" y="863600"/>
                  </a:moveTo>
                  <a:lnTo>
                    <a:pt x="4560134" y="863600"/>
                  </a:lnTo>
                  <a:lnTo>
                    <a:pt x="4727575" y="1247775"/>
                  </a:lnTo>
                  <a:lnTo>
                    <a:pt x="4656891" y="1247775"/>
                  </a:lnTo>
                  <a:lnTo>
                    <a:pt x="4618306" y="1155680"/>
                  </a:lnTo>
                  <a:lnTo>
                    <a:pt x="4438352" y="1155680"/>
                  </a:lnTo>
                  <a:lnTo>
                    <a:pt x="4399198" y="1247775"/>
                  </a:lnTo>
                  <a:lnTo>
                    <a:pt x="4330700" y="1247775"/>
                  </a:lnTo>
                  <a:cubicBezTo>
                    <a:pt x="4330700" y="1247775"/>
                    <a:pt x="4498141" y="863600"/>
                    <a:pt x="4498141" y="863600"/>
                  </a:cubicBezTo>
                  <a:close/>
                  <a:moveTo>
                    <a:pt x="3975100" y="863600"/>
                  </a:moveTo>
                  <a:lnTo>
                    <a:pt x="4117138" y="863600"/>
                  </a:lnTo>
                  <a:cubicBezTo>
                    <a:pt x="4236863" y="863600"/>
                    <a:pt x="4319588" y="945780"/>
                    <a:pt x="4319588" y="1053006"/>
                  </a:cubicBezTo>
                  <a:lnTo>
                    <a:pt x="4319588" y="1054100"/>
                  </a:lnTo>
                  <a:cubicBezTo>
                    <a:pt x="4319588" y="1161327"/>
                    <a:pt x="4236863" y="1244600"/>
                    <a:pt x="4117138" y="1244600"/>
                  </a:cubicBezTo>
                  <a:lnTo>
                    <a:pt x="3975100" y="1244600"/>
                  </a:lnTo>
                  <a:cubicBezTo>
                    <a:pt x="3975100" y="1244600"/>
                    <a:pt x="3975100" y="863600"/>
                    <a:pt x="3975100" y="863600"/>
                  </a:cubicBezTo>
                  <a:close/>
                  <a:moveTo>
                    <a:pt x="2336800" y="863600"/>
                  </a:moveTo>
                  <a:lnTo>
                    <a:pt x="2403475" y="863600"/>
                  </a:lnTo>
                  <a:lnTo>
                    <a:pt x="2403475" y="1244600"/>
                  </a:lnTo>
                  <a:lnTo>
                    <a:pt x="2336800" y="1244600"/>
                  </a:lnTo>
                  <a:cubicBezTo>
                    <a:pt x="2336800" y="1244600"/>
                    <a:pt x="2336800" y="863600"/>
                    <a:pt x="2336800" y="863600"/>
                  </a:cubicBezTo>
                  <a:close/>
                  <a:moveTo>
                    <a:pt x="1955800" y="863600"/>
                  </a:moveTo>
                  <a:lnTo>
                    <a:pt x="2265363" y="863600"/>
                  </a:lnTo>
                  <a:lnTo>
                    <a:pt x="2265363" y="925636"/>
                  </a:lnTo>
                  <a:lnTo>
                    <a:pt x="2144375" y="925636"/>
                  </a:lnTo>
                  <a:lnTo>
                    <a:pt x="2144375" y="1244600"/>
                  </a:lnTo>
                  <a:lnTo>
                    <a:pt x="2076802" y="1244600"/>
                  </a:lnTo>
                  <a:cubicBezTo>
                    <a:pt x="2076802" y="1244600"/>
                    <a:pt x="2076802" y="925636"/>
                    <a:pt x="2076802" y="925636"/>
                  </a:cubicBezTo>
                  <a:lnTo>
                    <a:pt x="1955800" y="925636"/>
                  </a:lnTo>
                  <a:close/>
                  <a:moveTo>
                    <a:pt x="1549400" y="863600"/>
                  </a:moveTo>
                  <a:lnTo>
                    <a:pt x="1628275" y="863600"/>
                  </a:lnTo>
                  <a:lnTo>
                    <a:pt x="1734892" y="1032334"/>
                  </a:lnTo>
                  <a:lnTo>
                    <a:pt x="1842588" y="863600"/>
                  </a:lnTo>
                  <a:lnTo>
                    <a:pt x="1919288" y="863600"/>
                  </a:lnTo>
                  <a:lnTo>
                    <a:pt x="1768079" y="1092747"/>
                  </a:lnTo>
                  <a:lnTo>
                    <a:pt x="1768079" y="1244600"/>
                  </a:lnTo>
                  <a:lnTo>
                    <a:pt x="1700626" y="1244600"/>
                  </a:lnTo>
                  <a:cubicBezTo>
                    <a:pt x="1700626" y="1244600"/>
                    <a:pt x="1700626" y="1094387"/>
                    <a:pt x="1700626" y="1094387"/>
                  </a:cubicBezTo>
                  <a:close/>
                  <a:moveTo>
                    <a:pt x="1333500" y="863600"/>
                  </a:moveTo>
                  <a:lnTo>
                    <a:pt x="1400311" y="863600"/>
                  </a:lnTo>
                  <a:lnTo>
                    <a:pt x="1400311" y="1183640"/>
                  </a:lnTo>
                  <a:lnTo>
                    <a:pt x="1600200" y="1183640"/>
                  </a:lnTo>
                  <a:lnTo>
                    <a:pt x="1600200" y="1244600"/>
                  </a:lnTo>
                  <a:lnTo>
                    <a:pt x="1333500" y="1244600"/>
                  </a:lnTo>
                  <a:cubicBezTo>
                    <a:pt x="1333500" y="1244600"/>
                    <a:pt x="1333500" y="863600"/>
                    <a:pt x="1333500" y="863600"/>
                  </a:cubicBezTo>
                  <a:close/>
                  <a:moveTo>
                    <a:pt x="1031059" y="863600"/>
                  </a:moveTo>
                  <a:lnTo>
                    <a:pt x="1093034" y="863600"/>
                  </a:lnTo>
                  <a:lnTo>
                    <a:pt x="1260475" y="1247775"/>
                  </a:lnTo>
                  <a:lnTo>
                    <a:pt x="1189809" y="1247775"/>
                  </a:lnTo>
                  <a:lnTo>
                    <a:pt x="1151206" y="1155680"/>
                  </a:lnTo>
                  <a:lnTo>
                    <a:pt x="971252" y="1155680"/>
                  </a:lnTo>
                  <a:lnTo>
                    <a:pt x="932098" y="1247775"/>
                  </a:lnTo>
                  <a:lnTo>
                    <a:pt x="863600" y="1247775"/>
                  </a:lnTo>
                  <a:cubicBezTo>
                    <a:pt x="863600" y="1247775"/>
                    <a:pt x="1031059" y="863600"/>
                    <a:pt x="1031059" y="863600"/>
                  </a:cubicBezTo>
                  <a:close/>
                  <a:moveTo>
                    <a:pt x="469900" y="863600"/>
                  </a:moveTo>
                  <a:lnTo>
                    <a:pt x="531911" y="863600"/>
                  </a:lnTo>
                  <a:lnTo>
                    <a:pt x="735883" y="1127037"/>
                  </a:lnTo>
                  <a:lnTo>
                    <a:pt x="735883" y="863600"/>
                  </a:lnTo>
                  <a:lnTo>
                    <a:pt x="801688" y="863600"/>
                  </a:lnTo>
                  <a:lnTo>
                    <a:pt x="801688" y="1244600"/>
                  </a:lnTo>
                  <a:lnTo>
                    <a:pt x="745668" y="1244600"/>
                  </a:lnTo>
                  <a:lnTo>
                    <a:pt x="535720" y="973543"/>
                  </a:lnTo>
                  <a:lnTo>
                    <a:pt x="535720" y="1244600"/>
                  </a:lnTo>
                  <a:lnTo>
                    <a:pt x="469900" y="1244600"/>
                  </a:lnTo>
                  <a:cubicBezTo>
                    <a:pt x="469900" y="1244600"/>
                    <a:pt x="469900" y="863600"/>
                    <a:pt x="469900" y="863600"/>
                  </a:cubicBezTo>
                  <a:close/>
                  <a:moveTo>
                    <a:pt x="167441" y="863600"/>
                  </a:moveTo>
                  <a:lnTo>
                    <a:pt x="229434" y="863600"/>
                  </a:lnTo>
                  <a:lnTo>
                    <a:pt x="396875" y="1247775"/>
                  </a:lnTo>
                  <a:lnTo>
                    <a:pt x="326191" y="1247775"/>
                  </a:lnTo>
                  <a:lnTo>
                    <a:pt x="287587" y="1155680"/>
                  </a:lnTo>
                  <a:lnTo>
                    <a:pt x="107652" y="1155680"/>
                  </a:lnTo>
                  <a:lnTo>
                    <a:pt x="68498" y="1247775"/>
                  </a:lnTo>
                  <a:lnTo>
                    <a:pt x="0" y="1247775"/>
                  </a:lnTo>
                  <a:cubicBezTo>
                    <a:pt x="0" y="1247775"/>
                    <a:pt x="167441" y="863600"/>
                    <a:pt x="167441" y="863600"/>
                  </a:cubicBezTo>
                  <a:close/>
                  <a:moveTo>
                    <a:pt x="3562563" y="850900"/>
                  </a:moveTo>
                  <a:cubicBezTo>
                    <a:pt x="3622973" y="850900"/>
                    <a:pt x="3663804" y="891746"/>
                    <a:pt x="3663804" y="942914"/>
                  </a:cubicBezTo>
                  <a:lnTo>
                    <a:pt x="3663804" y="944012"/>
                  </a:lnTo>
                  <a:cubicBezTo>
                    <a:pt x="3663804" y="994100"/>
                    <a:pt x="3630605" y="1024040"/>
                    <a:pt x="3579977" y="1043090"/>
                  </a:cubicBezTo>
                  <a:lnTo>
                    <a:pt x="3645300" y="1109521"/>
                  </a:lnTo>
                  <a:cubicBezTo>
                    <a:pt x="3659996" y="1087743"/>
                    <a:pt x="3673601" y="1062690"/>
                    <a:pt x="3686131" y="1036027"/>
                  </a:cubicBezTo>
                  <a:lnTo>
                    <a:pt x="3736759" y="1062690"/>
                  </a:lnTo>
                  <a:cubicBezTo>
                    <a:pt x="3721511" y="1093179"/>
                    <a:pt x="3704619" y="1123136"/>
                    <a:pt x="3685041" y="1149818"/>
                  </a:cubicBezTo>
                  <a:lnTo>
                    <a:pt x="3744913" y="1210795"/>
                  </a:lnTo>
                  <a:lnTo>
                    <a:pt x="3695375" y="1246188"/>
                  </a:lnTo>
                  <a:cubicBezTo>
                    <a:pt x="3695375" y="1246188"/>
                    <a:pt x="3644747" y="1194471"/>
                    <a:pt x="3644747" y="1194471"/>
                  </a:cubicBezTo>
                  <a:cubicBezTo>
                    <a:pt x="3612085" y="1224960"/>
                    <a:pt x="3573988" y="1244010"/>
                    <a:pt x="3527721" y="1244010"/>
                  </a:cubicBezTo>
                  <a:cubicBezTo>
                    <a:pt x="3456946" y="1244010"/>
                    <a:pt x="3403600" y="1200986"/>
                    <a:pt x="3403600" y="1135105"/>
                  </a:cubicBezTo>
                  <a:lnTo>
                    <a:pt x="3403600" y="1134025"/>
                  </a:lnTo>
                  <a:cubicBezTo>
                    <a:pt x="3403600" y="1085017"/>
                    <a:pt x="3432454" y="1049642"/>
                    <a:pt x="3484709" y="1027316"/>
                  </a:cubicBezTo>
                  <a:cubicBezTo>
                    <a:pt x="3462935" y="999536"/>
                    <a:pt x="3453138" y="975580"/>
                    <a:pt x="3453138" y="947819"/>
                  </a:cubicBezTo>
                  <a:lnTo>
                    <a:pt x="3453138" y="946739"/>
                  </a:lnTo>
                  <a:cubicBezTo>
                    <a:pt x="3453138" y="895553"/>
                    <a:pt x="3494506" y="850900"/>
                    <a:pt x="3562563" y="850900"/>
                  </a:cubicBezTo>
                  <a:close/>
                  <a:moveTo>
                    <a:pt x="3028350" y="850900"/>
                  </a:moveTo>
                  <a:cubicBezTo>
                    <a:pt x="3083919" y="850900"/>
                    <a:pt x="3128060" y="867783"/>
                    <a:pt x="3166733" y="898825"/>
                  </a:cubicBezTo>
                  <a:lnTo>
                    <a:pt x="3130767" y="949473"/>
                  </a:lnTo>
                  <a:cubicBezTo>
                    <a:pt x="3096455" y="923877"/>
                    <a:pt x="3062129" y="910262"/>
                    <a:pt x="3027257" y="910262"/>
                  </a:cubicBezTo>
                  <a:cubicBezTo>
                    <a:pt x="2988051" y="910262"/>
                    <a:pt x="2965153" y="930412"/>
                    <a:pt x="2965153" y="955463"/>
                  </a:cubicBezTo>
                  <a:lnTo>
                    <a:pt x="2965153" y="956553"/>
                  </a:lnTo>
                  <a:cubicBezTo>
                    <a:pt x="2965153" y="985961"/>
                    <a:pt x="2982596" y="999032"/>
                    <a:pt x="3055595" y="1016459"/>
                  </a:cubicBezTo>
                  <a:cubicBezTo>
                    <a:pt x="3136221" y="1036064"/>
                    <a:pt x="3178175" y="1064928"/>
                    <a:pt x="3178175" y="1128102"/>
                  </a:cubicBezTo>
                  <a:lnTo>
                    <a:pt x="3178175" y="1129191"/>
                  </a:lnTo>
                  <a:cubicBezTo>
                    <a:pt x="3178175" y="1200534"/>
                    <a:pt x="3122059" y="1243013"/>
                    <a:pt x="3041979" y="1243013"/>
                  </a:cubicBezTo>
                  <a:cubicBezTo>
                    <a:pt x="2983690" y="1243013"/>
                    <a:pt x="2928654" y="1222863"/>
                    <a:pt x="2882900" y="1182018"/>
                  </a:cubicBezTo>
                  <a:lnTo>
                    <a:pt x="2923200" y="1134093"/>
                  </a:lnTo>
                  <a:cubicBezTo>
                    <a:pt x="2959713" y="1165680"/>
                    <a:pt x="2996212" y="1183651"/>
                    <a:pt x="3043606" y="1183651"/>
                  </a:cubicBezTo>
                  <a:cubicBezTo>
                    <a:pt x="3085013" y="1183651"/>
                    <a:pt x="3111164" y="1164590"/>
                    <a:pt x="3111164" y="1135727"/>
                  </a:cubicBezTo>
                  <a:lnTo>
                    <a:pt x="3111164" y="1134637"/>
                  </a:lnTo>
                  <a:cubicBezTo>
                    <a:pt x="3111164" y="1107407"/>
                    <a:pt x="3095908" y="1092703"/>
                    <a:pt x="3025097" y="1076365"/>
                  </a:cubicBezTo>
                  <a:cubicBezTo>
                    <a:pt x="2943910" y="1056759"/>
                    <a:pt x="2898156" y="1032797"/>
                    <a:pt x="2898156" y="962543"/>
                  </a:cubicBezTo>
                  <a:lnTo>
                    <a:pt x="2898156" y="961454"/>
                  </a:lnTo>
                  <a:cubicBezTo>
                    <a:pt x="2898156" y="896102"/>
                    <a:pt x="2952631" y="850900"/>
                    <a:pt x="3028350" y="850900"/>
                  </a:cubicBezTo>
                  <a:close/>
                  <a:moveTo>
                    <a:pt x="2685308" y="850900"/>
                  </a:moveTo>
                  <a:cubicBezTo>
                    <a:pt x="2755388" y="850900"/>
                    <a:pt x="2797751" y="875379"/>
                    <a:pt x="2834143" y="910174"/>
                  </a:cubicBezTo>
                  <a:lnTo>
                    <a:pt x="2791232" y="959660"/>
                  </a:lnTo>
                  <a:cubicBezTo>
                    <a:pt x="2760812" y="931390"/>
                    <a:pt x="2728218" y="912361"/>
                    <a:pt x="2684760" y="912361"/>
                  </a:cubicBezTo>
                  <a:cubicBezTo>
                    <a:pt x="2611977" y="912361"/>
                    <a:pt x="2559280" y="972163"/>
                    <a:pt x="2559280" y="1046656"/>
                  </a:cubicBezTo>
                  <a:lnTo>
                    <a:pt x="2559280" y="1047750"/>
                  </a:lnTo>
                  <a:cubicBezTo>
                    <a:pt x="2559280" y="1122243"/>
                    <a:pt x="2611977" y="1183139"/>
                    <a:pt x="2684760" y="1183139"/>
                  </a:cubicBezTo>
                  <a:cubicBezTo>
                    <a:pt x="2731470" y="1183139"/>
                    <a:pt x="2761343" y="1164110"/>
                    <a:pt x="2793952" y="1133671"/>
                  </a:cubicBezTo>
                  <a:lnTo>
                    <a:pt x="2836863" y="1177161"/>
                  </a:lnTo>
                  <a:cubicBezTo>
                    <a:pt x="2797204" y="1218499"/>
                    <a:pt x="2753746" y="1244600"/>
                    <a:pt x="2682588" y="1244600"/>
                  </a:cubicBezTo>
                  <a:cubicBezTo>
                    <a:pt x="2571770" y="1244600"/>
                    <a:pt x="2489200" y="1158132"/>
                    <a:pt x="2489200" y="1048844"/>
                  </a:cubicBezTo>
                  <a:lnTo>
                    <a:pt x="2489200" y="1047750"/>
                  </a:lnTo>
                  <a:cubicBezTo>
                    <a:pt x="2489200" y="939537"/>
                    <a:pt x="2570144" y="850900"/>
                    <a:pt x="2685308" y="850900"/>
                  </a:cubicBezTo>
                  <a:close/>
                  <a:moveTo>
                    <a:pt x="3645868" y="93472"/>
                  </a:moveTo>
                  <a:lnTo>
                    <a:pt x="3645868" y="289612"/>
                  </a:lnTo>
                  <a:cubicBezTo>
                    <a:pt x="3645868" y="289612"/>
                    <a:pt x="3795949" y="289612"/>
                    <a:pt x="3795949" y="289612"/>
                  </a:cubicBezTo>
                  <a:cubicBezTo>
                    <a:pt x="3869327" y="289612"/>
                    <a:pt x="3916013" y="251206"/>
                    <a:pt x="3916013" y="191948"/>
                  </a:cubicBezTo>
                  <a:lnTo>
                    <a:pt x="3916013" y="190298"/>
                  </a:lnTo>
                  <a:cubicBezTo>
                    <a:pt x="3916013" y="127686"/>
                    <a:pt x="3871001" y="93472"/>
                    <a:pt x="3795123" y="93472"/>
                  </a:cubicBezTo>
                  <a:close/>
                  <a:moveTo>
                    <a:pt x="3087178" y="93472"/>
                  </a:moveTo>
                  <a:lnTo>
                    <a:pt x="3087178" y="303784"/>
                  </a:lnTo>
                  <a:cubicBezTo>
                    <a:pt x="3087178" y="303784"/>
                    <a:pt x="3206551" y="303784"/>
                    <a:pt x="3206551" y="303784"/>
                  </a:cubicBezTo>
                  <a:cubicBezTo>
                    <a:pt x="3284177" y="303784"/>
                    <a:pt x="3332584" y="260402"/>
                    <a:pt x="3332584" y="199466"/>
                  </a:cubicBezTo>
                  <a:lnTo>
                    <a:pt x="3332584" y="197790"/>
                  </a:lnTo>
                  <a:cubicBezTo>
                    <a:pt x="3332584" y="129362"/>
                    <a:pt x="3283339" y="93472"/>
                    <a:pt x="3206551" y="93472"/>
                  </a:cubicBezTo>
                  <a:close/>
                  <a:moveTo>
                    <a:pt x="2490168" y="93472"/>
                  </a:moveTo>
                  <a:lnTo>
                    <a:pt x="2490168" y="289612"/>
                  </a:lnTo>
                  <a:cubicBezTo>
                    <a:pt x="2490168" y="289612"/>
                    <a:pt x="2640249" y="289612"/>
                    <a:pt x="2640249" y="289612"/>
                  </a:cubicBezTo>
                  <a:cubicBezTo>
                    <a:pt x="2713627" y="289612"/>
                    <a:pt x="2760313" y="251206"/>
                    <a:pt x="2760313" y="191948"/>
                  </a:cubicBezTo>
                  <a:lnTo>
                    <a:pt x="2760313" y="190298"/>
                  </a:lnTo>
                  <a:cubicBezTo>
                    <a:pt x="2760313" y="127686"/>
                    <a:pt x="2715301" y="93472"/>
                    <a:pt x="2639423" y="93472"/>
                  </a:cubicBezTo>
                  <a:close/>
                  <a:moveTo>
                    <a:pt x="4953000" y="0"/>
                  </a:moveTo>
                  <a:lnTo>
                    <a:pt x="5385400" y="0"/>
                  </a:lnTo>
                  <a:lnTo>
                    <a:pt x="5385400" y="91822"/>
                  </a:lnTo>
                  <a:lnTo>
                    <a:pt x="5055471" y="91822"/>
                  </a:lnTo>
                  <a:lnTo>
                    <a:pt x="5055471" y="243687"/>
                  </a:lnTo>
                  <a:lnTo>
                    <a:pt x="5347908" y="243687"/>
                  </a:lnTo>
                  <a:lnTo>
                    <a:pt x="5347908" y="335509"/>
                  </a:lnTo>
                  <a:lnTo>
                    <a:pt x="5055471" y="335509"/>
                  </a:lnTo>
                  <a:lnTo>
                    <a:pt x="5055471" y="492405"/>
                  </a:lnTo>
                  <a:lnTo>
                    <a:pt x="5389563" y="492405"/>
                  </a:lnTo>
                  <a:lnTo>
                    <a:pt x="5389563" y="584200"/>
                  </a:lnTo>
                  <a:lnTo>
                    <a:pt x="4953000" y="584200"/>
                  </a:lnTo>
                  <a:cubicBezTo>
                    <a:pt x="4953000" y="584200"/>
                    <a:pt x="4953000" y="0"/>
                    <a:pt x="4953000" y="0"/>
                  </a:cubicBezTo>
                  <a:close/>
                  <a:moveTo>
                    <a:pt x="4604389" y="0"/>
                  </a:moveTo>
                  <a:cubicBezTo>
                    <a:pt x="4689514" y="0"/>
                    <a:pt x="4757149" y="25837"/>
                    <a:pt x="4816427" y="73342"/>
                  </a:cubicBezTo>
                  <a:lnTo>
                    <a:pt x="4761318" y="150852"/>
                  </a:lnTo>
                  <a:cubicBezTo>
                    <a:pt x="4708722" y="111681"/>
                    <a:pt x="4656147" y="90845"/>
                    <a:pt x="4602713" y="90845"/>
                  </a:cubicBezTo>
                  <a:cubicBezTo>
                    <a:pt x="4542597" y="90845"/>
                    <a:pt x="4507554" y="121682"/>
                    <a:pt x="4507554" y="160020"/>
                  </a:cubicBezTo>
                  <a:lnTo>
                    <a:pt x="4507554" y="161687"/>
                  </a:lnTo>
                  <a:cubicBezTo>
                    <a:pt x="4507554" y="206692"/>
                    <a:pt x="4534261" y="226695"/>
                    <a:pt x="4646113" y="253365"/>
                  </a:cubicBezTo>
                  <a:cubicBezTo>
                    <a:pt x="4769654" y="283369"/>
                    <a:pt x="4833938" y="327541"/>
                    <a:pt x="4833938" y="424220"/>
                  </a:cubicBezTo>
                  <a:lnTo>
                    <a:pt x="4833938" y="425887"/>
                  </a:lnTo>
                  <a:cubicBezTo>
                    <a:pt x="4833938" y="535067"/>
                    <a:pt x="4747975" y="600075"/>
                    <a:pt x="4625251" y="600075"/>
                  </a:cubicBezTo>
                  <a:cubicBezTo>
                    <a:pt x="4535936" y="600075"/>
                    <a:pt x="4451628" y="569238"/>
                    <a:pt x="4381500" y="506730"/>
                  </a:cubicBezTo>
                  <a:lnTo>
                    <a:pt x="4443270" y="433388"/>
                  </a:lnTo>
                  <a:cubicBezTo>
                    <a:pt x="4499197" y="481727"/>
                    <a:pt x="4555123" y="509230"/>
                    <a:pt x="4627765" y="509230"/>
                  </a:cubicBezTo>
                  <a:cubicBezTo>
                    <a:pt x="4691190" y="509230"/>
                    <a:pt x="4731260" y="480060"/>
                    <a:pt x="4731260" y="435888"/>
                  </a:cubicBezTo>
                  <a:lnTo>
                    <a:pt x="4731260" y="434221"/>
                  </a:lnTo>
                  <a:cubicBezTo>
                    <a:pt x="4731260" y="392549"/>
                    <a:pt x="4707905" y="370046"/>
                    <a:pt x="4599382" y="345043"/>
                  </a:cubicBezTo>
                  <a:cubicBezTo>
                    <a:pt x="4474983" y="315039"/>
                    <a:pt x="4404876" y="278368"/>
                    <a:pt x="4404876" y="170855"/>
                  </a:cubicBezTo>
                  <a:lnTo>
                    <a:pt x="4404876" y="169188"/>
                  </a:lnTo>
                  <a:cubicBezTo>
                    <a:pt x="4404876" y="69175"/>
                    <a:pt x="4488347" y="0"/>
                    <a:pt x="4604389" y="0"/>
                  </a:cubicBezTo>
                  <a:close/>
                  <a:moveTo>
                    <a:pt x="4152900" y="0"/>
                  </a:moveTo>
                  <a:lnTo>
                    <a:pt x="4254500" y="0"/>
                  </a:lnTo>
                  <a:lnTo>
                    <a:pt x="4254500" y="584200"/>
                  </a:lnTo>
                  <a:lnTo>
                    <a:pt x="4152900" y="584200"/>
                  </a:lnTo>
                  <a:cubicBezTo>
                    <a:pt x="4152900" y="584200"/>
                    <a:pt x="4152900" y="0"/>
                    <a:pt x="4152900" y="0"/>
                  </a:cubicBezTo>
                  <a:close/>
                  <a:moveTo>
                    <a:pt x="3543300" y="0"/>
                  </a:moveTo>
                  <a:lnTo>
                    <a:pt x="3803447" y="0"/>
                  </a:lnTo>
                  <a:cubicBezTo>
                    <a:pt x="3876825" y="0"/>
                    <a:pt x="3934381" y="21691"/>
                    <a:pt x="3971895" y="58420"/>
                  </a:cubicBezTo>
                  <a:cubicBezTo>
                    <a:pt x="4002737" y="90145"/>
                    <a:pt x="4020256" y="133528"/>
                    <a:pt x="4020256" y="184429"/>
                  </a:cubicBezTo>
                  <a:lnTo>
                    <a:pt x="4020256" y="186106"/>
                  </a:lnTo>
                  <a:cubicBezTo>
                    <a:pt x="4020256" y="282093"/>
                    <a:pt x="3962700" y="339674"/>
                    <a:pt x="3880998" y="363042"/>
                  </a:cubicBezTo>
                  <a:lnTo>
                    <a:pt x="4038600" y="584200"/>
                  </a:lnTo>
                  <a:lnTo>
                    <a:pt x="3917687" y="584200"/>
                  </a:lnTo>
                  <a:lnTo>
                    <a:pt x="3774279" y="380568"/>
                  </a:lnTo>
                  <a:lnTo>
                    <a:pt x="3645868" y="380568"/>
                  </a:lnTo>
                  <a:lnTo>
                    <a:pt x="3645868" y="584200"/>
                  </a:lnTo>
                  <a:lnTo>
                    <a:pt x="3543300" y="584200"/>
                  </a:lnTo>
                  <a:cubicBezTo>
                    <a:pt x="3543300" y="584200"/>
                    <a:pt x="3543300" y="0"/>
                    <a:pt x="3543300" y="0"/>
                  </a:cubicBezTo>
                  <a:close/>
                  <a:moveTo>
                    <a:pt x="2984500" y="0"/>
                  </a:moveTo>
                  <a:lnTo>
                    <a:pt x="3214887" y="0"/>
                  </a:lnTo>
                  <a:cubicBezTo>
                    <a:pt x="3350954" y="0"/>
                    <a:pt x="3436938" y="77623"/>
                    <a:pt x="3436938" y="195301"/>
                  </a:cubicBezTo>
                  <a:lnTo>
                    <a:pt x="3436938" y="196951"/>
                  </a:lnTo>
                  <a:cubicBezTo>
                    <a:pt x="3436938" y="327990"/>
                    <a:pt x="3331767" y="396418"/>
                    <a:pt x="3203199" y="396418"/>
                  </a:cubicBezTo>
                  <a:lnTo>
                    <a:pt x="3087178" y="396418"/>
                  </a:lnTo>
                  <a:lnTo>
                    <a:pt x="3087178" y="584200"/>
                  </a:lnTo>
                  <a:lnTo>
                    <a:pt x="2984500" y="584200"/>
                  </a:lnTo>
                  <a:cubicBezTo>
                    <a:pt x="2984500" y="584200"/>
                    <a:pt x="2984500" y="0"/>
                    <a:pt x="2984500" y="0"/>
                  </a:cubicBezTo>
                  <a:close/>
                  <a:moveTo>
                    <a:pt x="2387600" y="0"/>
                  </a:moveTo>
                  <a:lnTo>
                    <a:pt x="2647747" y="0"/>
                  </a:lnTo>
                  <a:cubicBezTo>
                    <a:pt x="2721125" y="0"/>
                    <a:pt x="2778681" y="21691"/>
                    <a:pt x="2816195" y="58420"/>
                  </a:cubicBezTo>
                  <a:cubicBezTo>
                    <a:pt x="2847037" y="90145"/>
                    <a:pt x="2864556" y="133528"/>
                    <a:pt x="2864556" y="184429"/>
                  </a:cubicBezTo>
                  <a:lnTo>
                    <a:pt x="2864556" y="186106"/>
                  </a:lnTo>
                  <a:cubicBezTo>
                    <a:pt x="2864556" y="282093"/>
                    <a:pt x="2807000" y="339674"/>
                    <a:pt x="2725298" y="363042"/>
                  </a:cubicBezTo>
                  <a:lnTo>
                    <a:pt x="2882900" y="584200"/>
                  </a:lnTo>
                  <a:lnTo>
                    <a:pt x="2761987" y="584200"/>
                  </a:lnTo>
                  <a:lnTo>
                    <a:pt x="2618557" y="380568"/>
                  </a:lnTo>
                  <a:lnTo>
                    <a:pt x="2490168" y="380568"/>
                  </a:lnTo>
                  <a:lnTo>
                    <a:pt x="2490168" y="584200"/>
                  </a:lnTo>
                  <a:lnTo>
                    <a:pt x="2387600" y="584200"/>
                  </a:lnTo>
                  <a:cubicBezTo>
                    <a:pt x="2387600" y="584200"/>
                    <a:pt x="2387600" y="0"/>
                    <a:pt x="2387600" y="0"/>
                  </a:cubicBezTo>
                  <a:close/>
                  <a:moveTo>
                    <a:pt x="1828800" y="0"/>
                  </a:moveTo>
                  <a:lnTo>
                    <a:pt x="2261200" y="0"/>
                  </a:lnTo>
                  <a:lnTo>
                    <a:pt x="2261200" y="91822"/>
                  </a:lnTo>
                  <a:lnTo>
                    <a:pt x="1931271" y="91822"/>
                  </a:lnTo>
                  <a:lnTo>
                    <a:pt x="1931271" y="243687"/>
                  </a:lnTo>
                  <a:lnTo>
                    <a:pt x="2223708" y="243687"/>
                  </a:lnTo>
                  <a:lnTo>
                    <a:pt x="2223708" y="335509"/>
                  </a:lnTo>
                  <a:lnTo>
                    <a:pt x="1931271" y="335509"/>
                  </a:lnTo>
                  <a:lnTo>
                    <a:pt x="1931271" y="492405"/>
                  </a:lnTo>
                  <a:lnTo>
                    <a:pt x="2265363" y="492405"/>
                  </a:lnTo>
                  <a:lnTo>
                    <a:pt x="2265363" y="584200"/>
                  </a:lnTo>
                  <a:lnTo>
                    <a:pt x="1828800" y="584200"/>
                  </a:lnTo>
                  <a:cubicBezTo>
                    <a:pt x="1828800" y="584200"/>
                    <a:pt x="1828800" y="0"/>
                    <a:pt x="1828800" y="0"/>
                  </a:cubicBezTo>
                  <a:close/>
                  <a:moveTo>
                    <a:pt x="1244600" y="0"/>
                  </a:moveTo>
                  <a:lnTo>
                    <a:pt x="1717675" y="0"/>
                  </a:lnTo>
                  <a:lnTo>
                    <a:pt x="1717675" y="95149"/>
                  </a:lnTo>
                  <a:lnTo>
                    <a:pt x="1532782" y="95149"/>
                  </a:lnTo>
                  <a:lnTo>
                    <a:pt x="1532782" y="584200"/>
                  </a:lnTo>
                  <a:lnTo>
                    <a:pt x="1429493" y="584200"/>
                  </a:lnTo>
                  <a:cubicBezTo>
                    <a:pt x="1429493" y="584200"/>
                    <a:pt x="1429493" y="95149"/>
                    <a:pt x="1429493" y="95149"/>
                  </a:cubicBezTo>
                  <a:lnTo>
                    <a:pt x="1244600" y="95149"/>
                  </a:lnTo>
                  <a:close/>
                  <a:moveTo>
                    <a:pt x="622300" y="0"/>
                  </a:moveTo>
                  <a:lnTo>
                    <a:pt x="717541" y="0"/>
                  </a:lnTo>
                  <a:lnTo>
                    <a:pt x="1030796" y="403936"/>
                  </a:lnTo>
                  <a:lnTo>
                    <a:pt x="1030796" y="0"/>
                  </a:lnTo>
                  <a:lnTo>
                    <a:pt x="1131888" y="0"/>
                  </a:lnTo>
                  <a:lnTo>
                    <a:pt x="1131888" y="584200"/>
                  </a:lnTo>
                  <a:lnTo>
                    <a:pt x="1045848" y="584200"/>
                  </a:lnTo>
                  <a:lnTo>
                    <a:pt x="723392" y="168580"/>
                  </a:lnTo>
                  <a:lnTo>
                    <a:pt x="723392" y="584200"/>
                  </a:lnTo>
                  <a:lnTo>
                    <a:pt x="622300" y="584200"/>
                  </a:lnTo>
                  <a:cubicBezTo>
                    <a:pt x="622300" y="584200"/>
                    <a:pt x="622300" y="0"/>
                    <a:pt x="622300" y="0"/>
                  </a:cubicBezTo>
                  <a:close/>
                  <a:moveTo>
                    <a:pt x="63500" y="0"/>
                  </a:moveTo>
                  <a:lnTo>
                    <a:pt x="495900" y="0"/>
                  </a:lnTo>
                  <a:lnTo>
                    <a:pt x="495900" y="91822"/>
                  </a:lnTo>
                  <a:lnTo>
                    <a:pt x="165971" y="91822"/>
                  </a:lnTo>
                  <a:lnTo>
                    <a:pt x="165971" y="243687"/>
                  </a:lnTo>
                  <a:lnTo>
                    <a:pt x="458408" y="243687"/>
                  </a:lnTo>
                  <a:lnTo>
                    <a:pt x="458408" y="335509"/>
                  </a:lnTo>
                  <a:lnTo>
                    <a:pt x="165971" y="335509"/>
                  </a:lnTo>
                  <a:lnTo>
                    <a:pt x="165971" y="492405"/>
                  </a:lnTo>
                  <a:lnTo>
                    <a:pt x="500063" y="492405"/>
                  </a:lnTo>
                  <a:lnTo>
                    <a:pt x="500063" y="584200"/>
                  </a:lnTo>
                  <a:lnTo>
                    <a:pt x="63500" y="584200"/>
                  </a:lnTo>
                  <a:cubicBezTo>
                    <a:pt x="63500" y="584200"/>
                    <a:pt x="63500" y="0"/>
                    <a:pt x="63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dirty="0"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7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E8010D-D6D9-4F51-8299-B48A48C2C9D0}" type="datetime7">
              <a:rPr lang="en-US" smtClean="0"/>
              <a:t>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8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066B5B-0590-46FE-83F6-258A1257B67C}" type="datetime7">
              <a:rPr lang="en-US" smtClean="0"/>
              <a:t>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348" y="114457"/>
            <a:ext cx="10816388" cy="622955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rgbClr val="002667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2348" y="1574957"/>
            <a:ext cx="11913610" cy="50258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Clr>
                <a:srgbClr val="26A4FF"/>
              </a:buClr>
              <a:buFont typeface="Arial" panose="020B0604020202020204" pitchFamily="34" charset="0"/>
              <a:buChar char="•"/>
              <a:defRPr sz="2400">
                <a:latin typeface="Franklin Gothic Book" panose="020B0503020102020204" pitchFamily="34" charset="0"/>
              </a:defRPr>
            </a:lvl1pPr>
            <a:lvl2pPr algn="l">
              <a:lnSpc>
                <a:spcPct val="100000"/>
              </a:lnSpc>
              <a:buClr>
                <a:srgbClr val="26A4FF"/>
              </a:buClr>
              <a:defRPr sz="2000">
                <a:latin typeface="Franklin Gothic Book" panose="020B0503020102020204" pitchFamily="34" charset="0"/>
              </a:defRPr>
            </a:lvl2pPr>
            <a:lvl3pPr algn="l">
              <a:lnSpc>
                <a:spcPct val="100000"/>
              </a:lnSpc>
              <a:buClr>
                <a:srgbClr val="26A4FF"/>
              </a:buClr>
              <a:defRPr sz="1600">
                <a:latin typeface="Franklin Gothic Book" panose="020B0503020102020204" pitchFamily="34" charset="0"/>
              </a:defRPr>
            </a:lvl3pPr>
            <a:lvl4pPr algn="l">
              <a:lnSpc>
                <a:spcPct val="100000"/>
              </a:lnSpc>
              <a:buClr>
                <a:srgbClr val="26A4FF"/>
              </a:buClr>
              <a:defRPr sz="1200">
                <a:latin typeface="Franklin Gothic Book" panose="020B0503020102020204" pitchFamily="34" charset="0"/>
              </a:defRPr>
            </a:lvl4pPr>
            <a:lvl5pPr algn="l">
              <a:lnSpc>
                <a:spcPct val="100000"/>
              </a:lnSpc>
              <a:buClr>
                <a:srgbClr val="26A4FF"/>
              </a:buClr>
              <a:defRPr sz="1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on the icons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744326" y="6600823"/>
            <a:ext cx="304799" cy="257177"/>
          </a:xfrm>
          <a:prstGeom prst="rect">
            <a:avLst/>
          </a:prstGeom>
        </p:spPr>
        <p:txBody>
          <a:bodyPr rIns="0" anchor="t"/>
          <a:lstStyle>
            <a:lvl1pPr algn="r">
              <a:defRPr sz="1050">
                <a:latin typeface="Franklin Gothic Demi" panose="020B0703020102020204" pitchFamily="34" charset="0"/>
              </a:defRPr>
            </a:lvl1pPr>
          </a:lstStyle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32347" y="822353"/>
            <a:ext cx="10816389" cy="380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26A4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 if needed</a:t>
            </a:r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11233485" y="114457"/>
            <a:ext cx="817247" cy="913454"/>
            <a:chOff x="8453438" y="65492"/>
            <a:chExt cx="581702" cy="650180"/>
          </a:xfrm>
        </p:grpSpPr>
        <p:sp>
          <p:nvSpPr>
            <p:cNvPr id="12" name="AutoShape 1"/>
            <p:cNvSpPr>
              <a:spLocks/>
            </p:cNvSpPr>
            <p:nvPr userDrawn="1"/>
          </p:nvSpPr>
          <p:spPr bwMode="auto">
            <a:xfrm>
              <a:off x="8453438" y="65492"/>
              <a:ext cx="578304" cy="443408"/>
            </a:xfrm>
            <a:custGeom>
              <a:avLst/>
              <a:gdLst/>
              <a:ahLst/>
              <a:cxnLst/>
              <a:rect l="l" t="t" r="r" b="b"/>
              <a:pathLst>
                <a:path w="2654300" h="2035152">
                  <a:moveTo>
                    <a:pt x="2616200" y="1955777"/>
                  </a:moveTo>
                  <a:cubicBezTo>
                    <a:pt x="2637159" y="1955777"/>
                    <a:pt x="2654300" y="1972806"/>
                    <a:pt x="2654300" y="1993877"/>
                  </a:cubicBezTo>
                  <a:cubicBezTo>
                    <a:pt x="2654300" y="2014836"/>
                    <a:pt x="2637159" y="2031977"/>
                    <a:pt x="2616200" y="2031977"/>
                  </a:cubicBezTo>
                  <a:cubicBezTo>
                    <a:pt x="2595114" y="2031977"/>
                    <a:pt x="2578100" y="2014836"/>
                    <a:pt x="2578100" y="1993877"/>
                  </a:cubicBezTo>
                  <a:cubicBezTo>
                    <a:pt x="2578100" y="1972806"/>
                    <a:pt x="2595114" y="1955777"/>
                    <a:pt x="2616200" y="1955777"/>
                  </a:cubicBezTo>
                  <a:close/>
                  <a:moveTo>
                    <a:pt x="2425700" y="1955777"/>
                  </a:moveTo>
                  <a:cubicBezTo>
                    <a:pt x="2446786" y="1955777"/>
                    <a:pt x="2463800" y="1972806"/>
                    <a:pt x="2463800" y="1993754"/>
                  </a:cubicBezTo>
                  <a:cubicBezTo>
                    <a:pt x="2463800" y="2014836"/>
                    <a:pt x="2446786" y="2031977"/>
                    <a:pt x="2425700" y="2031977"/>
                  </a:cubicBezTo>
                  <a:cubicBezTo>
                    <a:pt x="2404614" y="2031977"/>
                    <a:pt x="2387600" y="2014836"/>
                    <a:pt x="2387600" y="1993754"/>
                  </a:cubicBezTo>
                  <a:cubicBezTo>
                    <a:pt x="2387600" y="1972806"/>
                    <a:pt x="2404614" y="1955777"/>
                    <a:pt x="2425700" y="1955777"/>
                  </a:cubicBezTo>
                  <a:close/>
                  <a:moveTo>
                    <a:pt x="2235200" y="1955777"/>
                  </a:moveTo>
                  <a:cubicBezTo>
                    <a:pt x="2256271" y="1955777"/>
                    <a:pt x="2273300" y="1972929"/>
                    <a:pt x="2273300" y="1993877"/>
                  </a:cubicBezTo>
                  <a:cubicBezTo>
                    <a:pt x="2273300" y="2014963"/>
                    <a:pt x="2256271" y="2031977"/>
                    <a:pt x="2235200" y="2031977"/>
                  </a:cubicBezTo>
                  <a:cubicBezTo>
                    <a:pt x="2214241" y="2031977"/>
                    <a:pt x="2197100" y="2014963"/>
                    <a:pt x="2197100" y="1993877"/>
                  </a:cubicBezTo>
                  <a:cubicBezTo>
                    <a:pt x="2197100" y="1972929"/>
                    <a:pt x="2214241" y="1955777"/>
                    <a:pt x="2235200" y="1955777"/>
                  </a:cubicBezTo>
                  <a:close/>
                  <a:moveTo>
                    <a:pt x="2032000" y="1955777"/>
                  </a:moveTo>
                  <a:cubicBezTo>
                    <a:pt x="2052959" y="1955777"/>
                    <a:pt x="2070100" y="1972929"/>
                    <a:pt x="2070100" y="1993877"/>
                  </a:cubicBezTo>
                  <a:cubicBezTo>
                    <a:pt x="2070100" y="2014963"/>
                    <a:pt x="2052959" y="2031977"/>
                    <a:pt x="2032000" y="2031977"/>
                  </a:cubicBezTo>
                  <a:cubicBezTo>
                    <a:pt x="2010914" y="2031977"/>
                    <a:pt x="1993900" y="2014963"/>
                    <a:pt x="1993900" y="1993877"/>
                  </a:cubicBezTo>
                  <a:cubicBezTo>
                    <a:pt x="1993900" y="1972929"/>
                    <a:pt x="2010914" y="1955777"/>
                    <a:pt x="2032000" y="1955777"/>
                  </a:cubicBezTo>
                  <a:close/>
                  <a:moveTo>
                    <a:pt x="1841500" y="1955777"/>
                  </a:moveTo>
                  <a:cubicBezTo>
                    <a:pt x="1862586" y="1955777"/>
                    <a:pt x="1879600" y="1972929"/>
                    <a:pt x="1879600" y="1993877"/>
                  </a:cubicBezTo>
                  <a:cubicBezTo>
                    <a:pt x="1879600" y="2014963"/>
                    <a:pt x="1862586" y="2031977"/>
                    <a:pt x="1841500" y="2031977"/>
                  </a:cubicBezTo>
                  <a:cubicBezTo>
                    <a:pt x="1820414" y="2031977"/>
                    <a:pt x="1803400" y="2014963"/>
                    <a:pt x="1803400" y="1993877"/>
                  </a:cubicBezTo>
                  <a:cubicBezTo>
                    <a:pt x="1803400" y="1972929"/>
                    <a:pt x="1820414" y="1955777"/>
                    <a:pt x="1841500" y="1955777"/>
                  </a:cubicBezTo>
                  <a:close/>
                  <a:moveTo>
                    <a:pt x="2616200" y="1777977"/>
                  </a:moveTo>
                  <a:cubicBezTo>
                    <a:pt x="2637159" y="1777977"/>
                    <a:pt x="2654300" y="1795129"/>
                    <a:pt x="2654300" y="1816077"/>
                  </a:cubicBezTo>
                  <a:cubicBezTo>
                    <a:pt x="2654300" y="1837163"/>
                    <a:pt x="2637159" y="1854177"/>
                    <a:pt x="2616200" y="1854177"/>
                  </a:cubicBezTo>
                  <a:cubicBezTo>
                    <a:pt x="2595114" y="1854177"/>
                    <a:pt x="2578100" y="1837163"/>
                    <a:pt x="2578100" y="1816077"/>
                  </a:cubicBezTo>
                  <a:cubicBezTo>
                    <a:pt x="2578100" y="1795129"/>
                    <a:pt x="2595114" y="1777977"/>
                    <a:pt x="2616200" y="1777977"/>
                  </a:cubicBezTo>
                  <a:close/>
                  <a:moveTo>
                    <a:pt x="2425700" y="1777977"/>
                  </a:moveTo>
                  <a:cubicBezTo>
                    <a:pt x="2446786" y="1777977"/>
                    <a:pt x="2463800" y="1794679"/>
                    <a:pt x="2463800" y="1815346"/>
                  </a:cubicBezTo>
                  <a:cubicBezTo>
                    <a:pt x="2463800" y="1835902"/>
                    <a:pt x="2446786" y="1852590"/>
                    <a:pt x="2425700" y="1852590"/>
                  </a:cubicBezTo>
                  <a:cubicBezTo>
                    <a:pt x="2404614" y="1852590"/>
                    <a:pt x="2387600" y="1835902"/>
                    <a:pt x="2387600" y="1815346"/>
                  </a:cubicBezTo>
                  <a:cubicBezTo>
                    <a:pt x="2387600" y="1794679"/>
                    <a:pt x="2404614" y="1777977"/>
                    <a:pt x="2425700" y="1777977"/>
                  </a:cubicBezTo>
                  <a:close/>
                  <a:moveTo>
                    <a:pt x="2235200" y="1777977"/>
                  </a:moveTo>
                  <a:cubicBezTo>
                    <a:pt x="2256271" y="1777977"/>
                    <a:pt x="2273300" y="1795101"/>
                    <a:pt x="2273300" y="1816014"/>
                  </a:cubicBezTo>
                  <a:cubicBezTo>
                    <a:pt x="2273300" y="1837064"/>
                    <a:pt x="2256271" y="1854177"/>
                    <a:pt x="2235200" y="1854177"/>
                  </a:cubicBezTo>
                  <a:cubicBezTo>
                    <a:pt x="2214241" y="1854177"/>
                    <a:pt x="2197100" y="1837064"/>
                    <a:pt x="2197100" y="1816014"/>
                  </a:cubicBezTo>
                  <a:cubicBezTo>
                    <a:pt x="2197100" y="1795101"/>
                    <a:pt x="2214241" y="1777977"/>
                    <a:pt x="2235200" y="1777977"/>
                  </a:cubicBezTo>
                  <a:close/>
                  <a:moveTo>
                    <a:pt x="2032000" y="1777977"/>
                  </a:moveTo>
                  <a:cubicBezTo>
                    <a:pt x="2052959" y="1777977"/>
                    <a:pt x="2070100" y="1795101"/>
                    <a:pt x="2070100" y="1816014"/>
                  </a:cubicBezTo>
                  <a:cubicBezTo>
                    <a:pt x="2070100" y="1837064"/>
                    <a:pt x="2052959" y="1854177"/>
                    <a:pt x="2032000" y="1854177"/>
                  </a:cubicBezTo>
                  <a:cubicBezTo>
                    <a:pt x="2010914" y="1854177"/>
                    <a:pt x="1993900" y="1837064"/>
                    <a:pt x="1993900" y="1816014"/>
                  </a:cubicBezTo>
                  <a:cubicBezTo>
                    <a:pt x="1993900" y="1795101"/>
                    <a:pt x="2010914" y="1777977"/>
                    <a:pt x="2032000" y="1777977"/>
                  </a:cubicBezTo>
                  <a:close/>
                  <a:moveTo>
                    <a:pt x="1841500" y="1777977"/>
                  </a:moveTo>
                  <a:cubicBezTo>
                    <a:pt x="1862586" y="1777977"/>
                    <a:pt x="1879600" y="1795101"/>
                    <a:pt x="1879600" y="1816014"/>
                  </a:cubicBezTo>
                  <a:cubicBezTo>
                    <a:pt x="1879600" y="1837064"/>
                    <a:pt x="1862586" y="1854177"/>
                    <a:pt x="1841500" y="1854177"/>
                  </a:cubicBezTo>
                  <a:cubicBezTo>
                    <a:pt x="1820414" y="1854177"/>
                    <a:pt x="1803400" y="1837064"/>
                    <a:pt x="1803400" y="1816014"/>
                  </a:cubicBezTo>
                  <a:cubicBezTo>
                    <a:pt x="1803400" y="1795101"/>
                    <a:pt x="1820414" y="1777977"/>
                    <a:pt x="1841500" y="1777977"/>
                  </a:cubicBezTo>
                  <a:close/>
                  <a:moveTo>
                    <a:pt x="164989" y="1650663"/>
                  </a:moveTo>
                  <a:cubicBezTo>
                    <a:pt x="260030" y="1797849"/>
                    <a:pt x="407419" y="1908221"/>
                    <a:pt x="580621" y="1954985"/>
                  </a:cubicBezTo>
                  <a:cubicBezTo>
                    <a:pt x="574754" y="1949939"/>
                    <a:pt x="568963" y="1944538"/>
                    <a:pt x="563210" y="1938994"/>
                  </a:cubicBezTo>
                  <a:cubicBezTo>
                    <a:pt x="561355" y="1937146"/>
                    <a:pt x="559501" y="1935227"/>
                    <a:pt x="557684" y="1933308"/>
                  </a:cubicBezTo>
                  <a:cubicBezTo>
                    <a:pt x="553748" y="1929400"/>
                    <a:pt x="549811" y="1925420"/>
                    <a:pt x="545950" y="1921227"/>
                  </a:cubicBezTo>
                  <a:cubicBezTo>
                    <a:pt x="543755" y="1918810"/>
                    <a:pt x="541598" y="1916323"/>
                    <a:pt x="539440" y="1913906"/>
                  </a:cubicBezTo>
                  <a:cubicBezTo>
                    <a:pt x="535958" y="1909926"/>
                    <a:pt x="532476" y="1906018"/>
                    <a:pt x="529069" y="1901896"/>
                  </a:cubicBezTo>
                  <a:cubicBezTo>
                    <a:pt x="526836" y="1899195"/>
                    <a:pt x="524603" y="1896423"/>
                    <a:pt x="522408" y="1893651"/>
                  </a:cubicBezTo>
                  <a:cubicBezTo>
                    <a:pt x="519115" y="1889529"/>
                    <a:pt x="515822" y="1885265"/>
                    <a:pt x="512604" y="1880930"/>
                  </a:cubicBezTo>
                  <a:cubicBezTo>
                    <a:pt x="510447" y="1878087"/>
                    <a:pt x="508252" y="1875173"/>
                    <a:pt x="506132" y="1872188"/>
                  </a:cubicBezTo>
                  <a:cubicBezTo>
                    <a:pt x="502877" y="1867640"/>
                    <a:pt x="499660" y="1863020"/>
                    <a:pt x="496442" y="1858259"/>
                  </a:cubicBezTo>
                  <a:cubicBezTo>
                    <a:pt x="494436" y="1855345"/>
                    <a:pt x="492430" y="1852431"/>
                    <a:pt x="490424" y="1849375"/>
                  </a:cubicBezTo>
                  <a:cubicBezTo>
                    <a:pt x="487018" y="1844116"/>
                    <a:pt x="483649" y="1838714"/>
                    <a:pt x="480280" y="1833242"/>
                  </a:cubicBezTo>
                  <a:cubicBezTo>
                    <a:pt x="478653" y="1830541"/>
                    <a:pt x="476950" y="1827912"/>
                    <a:pt x="475322" y="1825211"/>
                  </a:cubicBezTo>
                  <a:cubicBezTo>
                    <a:pt x="470402" y="1816896"/>
                    <a:pt x="465557" y="1808438"/>
                    <a:pt x="460825" y="1799697"/>
                  </a:cubicBezTo>
                  <a:cubicBezTo>
                    <a:pt x="436299" y="1754354"/>
                    <a:pt x="415254" y="1704250"/>
                    <a:pt x="397881" y="1650663"/>
                  </a:cubicBezTo>
                  <a:cubicBezTo>
                    <a:pt x="397881" y="1650663"/>
                    <a:pt x="164989" y="1650663"/>
                    <a:pt x="164989" y="1650663"/>
                  </a:cubicBezTo>
                  <a:close/>
                  <a:moveTo>
                    <a:pt x="2616200" y="1600177"/>
                  </a:moveTo>
                  <a:cubicBezTo>
                    <a:pt x="2637159" y="1600177"/>
                    <a:pt x="2654300" y="1617329"/>
                    <a:pt x="2654300" y="1638277"/>
                  </a:cubicBezTo>
                  <a:cubicBezTo>
                    <a:pt x="2654300" y="1659363"/>
                    <a:pt x="2637159" y="1676377"/>
                    <a:pt x="2616200" y="1676377"/>
                  </a:cubicBezTo>
                  <a:cubicBezTo>
                    <a:pt x="2595114" y="1676377"/>
                    <a:pt x="2578100" y="1659363"/>
                    <a:pt x="2578100" y="1638277"/>
                  </a:cubicBezTo>
                  <a:cubicBezTo>
                    <a:pt x="2578100" y="1617329"/>
                    <a:pt x="2595114" y="1600177"/>
                    <a:pt x="2616200" y="1600177"/>
                  </a:cubicBezTo>
                  <a:close/>
                  <a:moveTo>
                    <a:pt x="2425700" y="1600177"/>
                  </a:moveTo>
                  <a:cubicBezTo>
                    <a:pt x="2446786" y="1600177"/>
                    <a:pt x="2463800" y="1617329"/>
                    <a:pt x="2463800" y="1638401"/>
                  </a:cubicBezTo>
                  <a:cubicBezTo>
                    <a:pt x="2463800" y="1659363"/>
                    <a:pt x="2446786" y="1676377"/>
                    <a:pt x="2425700" y="1676377"/>
                  </a:cubicBezTo>
                  <a:cubicBezTo>
                    <a:pt x="2404614" y="1676377"/>
                    <a:pt x="2387600" y="1659363"/>
                    <a:pt x="2387600" y="1638401"/>
                  </a:cubicBezTo>
                  <a:cubicBezTo>
                    <a:pt x="2387600" y="1617329"/>
                    <a:pt x="2404614" y="1600177"/>
                    <a:pt x="2425700" y="1600177"/>
                  </a:cubicBezTo>
                  <a:close/>
                  <a:moveTo>
                    <a:pt x="2235200" y="1600177"/>
                  </a:moveTo>
                  <a:cubicBezTo>
                    <a:pt x="2256271" y="1600177"/>
                    <a:pt x="2273300" y="1617206"/>
                    <a:pt x="2273300" y="1638277"/>
                  </a:cubicBezTo>
                  <a:cubicBezTo>
                    <a:pt x="2273300" y="1659236"/>
                    <a:pt x="2256271" y="1676377"/>
                    <a:pt x="2235200" y="1676377"/>
                  </a:cubicBezTo>
                  <a:cubicBezTo>
                    <a:pt x="2214241" y="1676377"/>
                    <a:pt x="2197100" y="1659236"/>
                    <a:pt x="2197100" y="1638277"/>
                  </a:cubicBezTo>
                  <a:cubicBezTo>
                    <a:pt x="2197100" y="1617206"/>
                    <a:pt x="2214241" y="1600177"/>
                    <a:pt x="2235200" y="1600177"/>
                  </a:cubicBezTo>
                  <a:close/>
                  <a:moveTo>
                    <a:pt x="2032000" y="1600177"/>
                  </a:moveTo>
                  <a:cubicBezTo>
                    <a:pt x="2052959" y="1600177"/>
                    <a:pt x="2070100" y="1617206"/>
                    <a:pt x="2070100" y="1638277"/>
                  </a:cubicBezTo>
                  <a:cubicBezTo>
                    <a:pt x="2070100" y="1659236"/>
                    <a:pt x="2052959" y="1676377"/>
                    <a:pt x="2032000" y="1676377"/>
                  </a:cubicBezTo>
                  <a:cubicBezTo>
                    <a:pt x="2010914" y="1676377"/>
                    <a:pt x="1993900" y="1659236"/>
                    <a:pt x="1993900" y="1638277"/>
                  </a:cubicBezTo>
                  <a:cubicBezTo>
                    <a:pt x="1993900" y="1617206"/>
                    <a:pt x="2010914" y="1600177"/>
                    <a:pt x="2032000" y="1600177"/>
                  </a:cubicBezTo>
                  <a:close/>
                  <a:moveTo>
                    <a:pt x="1841500" y="1600177"/>
                  </a:moveTo>
                  <a:cubicBezTo>
                    <a:pt x="1862586" y="1600177"/>
                    <a:pt x="1879600" y="1617206"/>
                    <a:pt x="1879600" y="1638277"/>
                  </a:cubicBezTo>
                  <a:cubicBezTo>
                    <a:pt x="1879600" y="1659236"/>
                    <a:pt x="1862586" y="1676377"/>
                    <a:pt x="1841500" y="1676377"/>
                  </a:cubicBezTo>
                  <a:cubicBezTo>
                    <a:pt x="1820414" y="1676377"/>
                    <a:pt x="1803400" y="1659236"/>
                    <a:pt x="1803400" y="1638277"/>
                  </a:cubicBezTo>
                  <a:cubicBezTo>
                    <a:pt x="1803400" y="1617206"/>
                    <a:pt x="1820414" y="1600177"/>
                    <a:pt x="1841500" y="1600177"/>
                  </a:cubicBezTo>
                  <a:close/>
                  <a:moveTo>
                    <a:pt x="2616200" y="1422377"/>
                  </a:moveTo>
                  <a:cubicBezTo>
                    <a:pt x="2637159" y="1422377"/>
                    <a:pt x="2654300" y="1439406"/>
                    <a:pt x="2654300" y="1460477"/>
                  </a:cubicBezTo>
                  <a:cubicBezTo>
                    <a:pt x="2654300" y="1481436"/>
                    <a:pt x="2637159" y="1498577"/>
                    <a:pt x="2616200" y="1498577"/>
                  </a:cubicBezTo>
                  <a:cubicBezTo>
                    <a:pt x="2595114" y="1498577"/>
                    <a:pt x="2578100" y="1481436"/>
                    <a:pt x="2578100" y="1460477"/>
                  </a:cubicBezTo>
                  <a:cubicBezTo>
                    <a:pt x="2578100" y="1439406"/>
                    <a:pt x="2595114" y="1422377"/>
                    <a:pt x="2616200" y="1422377"/>
                  </a:cubicBezTo>
                  <a:close/>
                  <a:moveTo>
                    <a:pt x="2425700" y="1422377"/>
                  </a:moveTo>
                  <a:cubicBezTo>
                    <a:pt x="2446786" y="1422377"/>
                    <a:pt x="2463800" y="1439406"/>
                    <a:pt x="2463800" y="1460354"/>
                  </a:cubicBezTo>
                  <a:cubicBezTo>
                    <a:pt x="2463800" y="1481436"/>
                    <a:pt x="2446786" y="1498577"/>
                    <a:pt x="2425700" y="1498577"/>
                  </a:cubicBezTo>
                  <a:cubicBezTo>
                    <a:pt x="2404614" y="1498577"/>
                    <a:pt x="2387600" y="1481436"/>
                    <a:pt x="2387600" y="1460354"/>
                  </a:cubicBezTo>
                  <a:cubicBezTo>
                    <a:pt x="2387600" y="1439406"/>
                    <a:pt x="2404614" y="1422377"/>
                    <a:pt x="2425700" y="1422377"/>
                  </a:cubicBezTo>
                  <a:close/>
                  <a:moveTo>
                    <a:pt x="2235200" y="1422377"/>
                  </a:moveTo>
                  <a:cubicBezTo>
                    <a:pt x="2256271" y="1422377"/>
                    <a:pt x="2273300" y="1439406"/>
                    <a:pt x="2273300" y="1460477"/>
                  </a:cubicBezTo>
                  <a:cubicBezTo>
                    <a:pt x="2273300" y="1481436"/>
                    <a:pt x="2256271" y="1498577"/>
                    <a:pt x="2235200" y="1498577"/>
                  </a:cubicBezTo>
                  <a:cubicBezTo>
                    <a:pt x="2214241" y="1498577"/>
                    <a:pt x="2197100" y="1481436"/>
                    <a:pt x="2197100" y="1460477"/>
                  </a:cubicBezTo>
                  <a:cubicBezTo>
                    <a:pt x="2197100" y="1439406"/>
                    <a:pt x="2214241" y="1422377"/>
                    <a:pt x="2235200" y="1422377"/>
                  </a:cubicBezTo>
                  <a:close/>
                  <a:moveTo>
                    <a:pt x="2032000" y="1422377"/>
                  </a:moveTo>
                  <a:cubicBezTo>
                    <a:pt x="2052959" y="1422377"/>
                    <a:pt x="2070100" y="1439406"/>
                    <a:pt x="2070100" y="1460477"/>
                  </a:cubicBezTo>
                  <a:cubicBezTo>
                    <a:pt x="2070100" y="1481436"/>
                    <a:pt x="2052959" y="1498577"/>
                    <a:pt x="2032000" y="1498577"/>
                  </a:cubicBezTo>
                  <a:cubicBezTo>
                    <a:pt x="2010914" y="1498577"/>
                    <a:pt x="1993900" y="1481436"/>
                    <a:pt x="1993900" y="1460477"/>
                  </a:cubicBezTo>
                  <a:cubicBezTo>
                    <a:pt x="1993900" y="1439406"/>
                    <a:pt x="2010914" y="1422377"/>
                    <a:pt x="2032000" y="1422377"/>
                  </a:cubicBezTo>
                  <a:close/>
                  <a:moveTo>
                    <a:pt x="1841500" y="1422377"/>
                  </a:moveTo>
                  <a:cubicBezTo>
                    <a:pt x="1862586" y="1422377"/>
                    <a:pt x="1879600" y="1439406"/>
                    <a:pt x="1879600" y="1460477"/>
                  </a:cubicBezTo>
                  <a:cubicBezTo>
                    <a:pt x="1879600" y="1481436"/>
                    <a:pt x="1862586" y="1498577"/>
                    <a:pt x="1841500" y="1498577"/>
                  </a:cubicBezTo>
                  <a:cubicBezTo>
                    <a:pt x="1820414" y="1498577"/>
                    <a:pt x="1803400" y="1481436"/>
                    <a:pt x="1803400" y="1460477"/>
                  </a:cubicBezTo>
                  <a:cubicBezTo>
                    <a:pt x="1803400" y="1439406"/>
                    <a:pt x="1820414" y="1422377"/>
                    <a:pt x="1841500" y="1422377"/>
                  </a:cubicBezTo>
                  <a:close/>
                  <a:moveTo>
                    <a:pt x="51287" y="1288206"/>
                  </a:moveTo>
                  <a:cubicBezTo>
                    <a:pt x="55223" y="1400567"/>
                    <a:pt x="85087" y="1506320"/>
                    <a:pt x="135125" y="1599848"/>
                  </a:cubicBezTo>
                  <a:lnTo>
                    <a:pt x="382968" y="1599848"/>
                  </a:lnTo>
                  <a:cubicBezTo>
                    <a:pt x="358024" y="1507315"/>
                    <a:pt x="343490" y="1405898"/>
                    <a:pt x="340689" y="1300643"/>
                  </a:cubicBezTo>
                  <a:cubicBezTo>
                    <a:pt x="340576" y="1296521"/>
                    <a:pt x="340613" y="1292328"/>
                    <a:pt x="340538" y="1288206"/>
                  </a:cubicBezTo>
                  <a:close/>
                  <a:moveTo>
                    <a:pt x="2616200" y="1244577"/>
                  </a:moveTo>
                  <a:cubicBezTo>
                    <a:pt x="2637159" y="1244577"/>
                    <a:pt x="2654300" y="1261279"/>
                    <a:pt x="2654300" y="1281946"/>
                  </a:cubicBezTo>
                  <a:cubicBezTo>
                    <a:pt x="2654300" y="1302502"/>
                    <a:pt x="2637159" y="1319190"/>
                    <a:pt x="2616200" y="1319190"/>
                  </a:cubicBezTo>
                  <a:cubicBezTo>
                    <a:pt x="2595114" y="1319190"/>
                    <a:pt x="2578100" y="1302502"/>
                    <a:pt x="2578100" y="1281946"/>
                  </a:cubicBezTo>
                  <a:cubicBezTo>
                    <a:pt x="2578100" y="1261279"/>
                    <a:pt x="2595114" y="1244577"/>
                    <a:pt x="2616200" y="1244577"/>
                  </a:cubicBezTo>
                  <a:close/>
                  <a:moveTo>
                    <a:pt x="2235200" y="1244577"/>
                  </a:moveTo>
                  <a:cubicBezTo>
                    <a:pt x="2256271" y="1244577"/>
                    <a:pt x="2273300" y="1261279"/>
                    <a:pt x="2273300" y="1281946"/>
                  </a:cubicBezTo>
                  <a:cubicBezTo>
                    <a:pt x="2273300" y="1302502"/>
                    <a:pt x="2256271" y="1319190"/>
                    <a:pt x="2235200" y="1319190"/>
                  </a:cubicBezTo>
                  <a:cubicBezTo>
                    <a:pt x="2214241" y="1319190"/>
                    <a:pt x="2197100" y="1302502"/>
                    <a:pt x="2197100" y="1281946"/>
                  </a:cubicBezTo>
                  <a:cubicBezTo>
                    <a:pt x="2197100" y="1261279"/>
                    <a:pt x="2214241" y="1244577"/>
                    <a:pt x="2235200" y="1244577"/>
                  </a:cubicBezTo>
                  <a:close/>
                  <a:moveTo>
                    <a:pt x="2032000" y="1244577"/>
                  </a:moveTo>
                  <a:cubicBezTo>
                    <a:pt x="2052959" y="1244577"/>
                    <a:pt x="2070100" y="1261279"/>
                    <a:pt x="2070100" y="1281946"/>
                  </a:cubicBezTo>
                  <a:cubicBezTo>
                    <a:pt x="2070100" y="1302502"/>
                    <a:pt x="2052959" y="1319190"/>
                    <a:pt x="2032000" y="1319190"/>
                  </a:cubicBezTo>
                  <a:cubicBezTo>
                    <a:pt x="2010914" y="1319190"/>
                    <a:pt x="1993900" y="1302502"/>
                    <a:pt x="1993900" y="1281946"/>
                  </a:cubicBezTo>
                  <a:cubicBezTo>
                    <a:pt x="1993900" y="1261279"/>
                    <a:pt x="2010914" y="1244577"/>
                    <a:pt x="2032000" y="1244577"/>
                  </a:cubicBezTo>
                  <a:close/>
                  <a:moveTo>
                    <a:pt x="2235200" y="1066777"/>
                  </a:moveTo>
                  <a:cubicBezTo>
                    <a:pt x="2256271" y="1066777"/>
                    <a:pt x="2273300" y="1083479"/>
                    <a:pt x="2273300" y="1104022"/>
                  </a:cubicBezTo>
                  <a:cubicBezTo>
                    <a:pt x="2273300" y="1124702"/>
                    <a:pt x="2256271" y="1141390"/>
                    <a:pt x="2235200" y="1141390"/>
                  </a:cubicBezTo>
                  <a:cubicBezTo>
                    <a:pt x="2214241" y="1141390"/>
                    <a:pt x="2197100" y="1124702"/>
                    <a:pt x="2197100" y="1104022"/>
                  </a:cubicBezTo>
                  <a:cubicBezTo>
                    <a:pt x="2197100" y="1083479"/>
                    <a:pt x="2214241" y="1066777"/>
                    <a:pt x="2235200" y="1066777"/>
                  </a:cubicBezTo>
                  <a:close/>
                  <a:moveTo>
                    <a:pt x="2032000" y="1066777"/>
                  </a:moveTo>
                  <a:cubicBezTo>
                    <a:pt x="2052959" y="1066777"/>
                    <a:pt x="2070100" y="1083479"/>
                    <a:pt x="2070100" y="1104022"/>
                  </a:cubicBezTo>
                  <a:cubicBezTo>
                    <a:pt x="2070100" y="1124702"/>
                    <a:pt x="2052959" y="1141390"/>
                    <a:pt x="2032000" y="1141390"/>
                  </a:cubicBezTo>
                  <a:cubicBezTo>
                    <a:pt x="2010914" y="1141390"/>
                    <a:pt x="1993900" y="1124702"/>
                    <a:pt x="1993900" y="1104022"/>
                  </a:cubicBezTo>
                  <a:cubicBezTo>
                    <a:pt x="1993900" y="1083479"/>
                    <a:pt x="2010914" y="1066777"/>
                    <a:pt x="2032000" y="1066777"/>
                  </a:cubicBezTo>
                  <a:close/>
                  <a:moveTo>
                    <a:pt x="139213" y="918144"/>
                  </a:moveTo>
                  <a:cubicBezTo>
                    <a:pt x="86715" y="1013520"/>
                    <a:pt x="55337" y="1122044"/>
                    <a:pt x="51287" y="1237462"/>
                  </a:cubicBezTo>
                  <a:lnTo>
                    <a:pt x="340538" y="1237462"/>
                  </a:lnTo>
                  <a:cubicBezTo>
                    <a:pt x="340613" y="1233340"/>
                    <a:pt x="340576" y="1229147"/>
                    <a:pt x="340689" y="1225024"/>
                  </a:cubicBezTo>
                  <a:cubicBezTo>
                    <a:pt x="343566" y="1116927"/>
                    <a:pt x="358819" y="1012880"/>
                    <a:pt x="385012" y="918357"/>
                  </a:cubicBezTo>
                  <a:lnTo>
                    <a:pt x="141332" y="918357"/>
                  </a:lnTo>
                  <a:cubicBezTo>
                    <a:pt x="140613" y="918357"/>
                    <a:pt x="139932" y="918215"/>
                    <a:pt x="139213" y="918144"/>
                  </a:cubicBezTo>
                  <a:close/>
                  <a:moveTo>
                    <a:pt x="2235200" y="888977"/>
                  </a:moveTo>
                  <a:cubicBezTo>
                    <a:pt x="2256271" y="888977"/>
                    <a:pt x="2273300" y="905668"/>
                    <a:pt x="2273300" y="926346"/>
                  </a:cubicBezTo>
                  <a:cubicBezTo>
                    <a:pt x="2273300" y="946899"/>
                    <a:pt x="2256271" y="963590"/>
                    <a:pt x="2235200" y="963590"/>
                  </a:cubicBezTo>
                  <a:cubicBezTo>
                    <a:pt x="2214241" y="963590"/>
                    <a:pt x="2197100" y="946899"/>
                    <a:pt x="2197100" y="926346"/>
                  </a:cubicBezTo>
                  <a:cubicBezTo>
                    <a:pt x="2197100" y="905668"/>
                    <a:pt x="2214241" y="888977"/>
                    <a:pt x="2235200" y="888977"/>
                  </a:cubicBezTo>
                  <a:close/>
                  <a:moveTo>
                    <a:pt x="2032000" y="888977"/>
                  </a:moveTo>
                  <a:cubicBezTo>
                    <a:pt x="2052959" y="888977"/>
                    <a:pt x="2070100" y="905668"/>
                    <a:pt x="2070100" y="926346"/>
                  </a:cubicBezTo>
                  <a:cubicBezTo>
                    <a:pt x="2070100" y="946899"/>
                    <a:pt x="2052959" y="963590"/>
                    <a:pt x="2032000" y="963590"/>
                  </a:cubicBezTo>
                  <a:cubicBezTo>
                    <a:pt x="2010914" y="963590"/>
                    <a:pt x="1993900" y="946899"/>
                    <a:pt x="1993900" y="926346"/>
                  </a:cubicBezTo>
                  <a:cubicBezTo>
                    <a:pt x="1993900" y="905668"/>
                    <a:pt x="2010914" y="888977"/>
                    <a:pt x="2032000" y="888977"/>
                  </a:cubicBezTo>
                  <a:close/>
                  <a:moveTo>
                    <a:pt x="1473200" y="774677"/>
                  </a:moveTo>
                  <a:cubicBezTo>
                    <a:pt x="1487226" y="774677"/>
                    <a:pt x="1498600" y="786043"/>
                    <a:pt x="1498600" y="800076"/>
                  </a:cubicBezTo>
                  <a:lnTo>
                    <a:pt x="1498600" y="2001816"/>
                  </a:lnTo>
                  <a:cubicBezTo>
                    <a:pt x="1498600" y="2015850"/>
                    <a:pt x="1487226" y="2027215"/>
                    <a:pt x="1473200" y="2027215"/>
                  </a:cubicBezTo>
                  <a:cubicBezTo>
                    <a:pt x="1459174" y="2027215"/>
                    <a:pt x="1447800" y="2015850"/>
                    <a:pt x="1447800" y="2001816"/>
                  </a:cubicBezTo>
                  <a:lnTo>
                    <a:pt x="1447800" y="800076"/>
                  </a:lnTo>
                  <a:cubicBezTo>
                    <a:pt x="1447800" y="786043"/>
                    <a:pt x="1459174" y="774677"/>
                    <a:pt x="1473200" y="774677"/>
                  </a:cubicBezTo>
                  <a:close/>
                  <a:moveTo>
                    <a:pt x="2235200" y="711177"/>
                  </a:moveTo>
                  <a:cubicBezTo>
                    <a:pt x="2256271" y="711177"/>
                    <a:pt x="2273300" y="727868"/>
                    <a:pt x="2273300" y="748422"/>
                  </a:cubicBezTo>
                  <a:cubicBezTo>
                    <a:pt x="2273300" y="769099"/>
                    <a:pt x="2256271" y="785790"/>
                    <a:pt x="2235200" y="785790"/>
                  </a:cubicBezTo>
                  <a:cubicBezTo>
                    <a:pt x="2214241" y="785790"/>
                    <a:pt x="2197100" y="769099"/>
                    <a:pt x="2197100" y="748422"/>
                  </a:cubicBezTo>
                  <a:cubicBezTo>
                    <a:pt x="2197100" y="727868"/>
                    <a:pt x="2214241" y="711177"/>
                    <a:pt x="2235200" y="711177"/>
                  </a:cubicBezTo>
                  <a:close/>
                  <a:moveTo>
                    <a:pt x="1295400" y="647677"/>
                  </a:moveTo>
                  <a:cubicBezTo>
                    <a:pt x="1309426" y="647677"/>
                    <a:pt x="1320800" y="659070"/>
                    <a:pt x="1320800" y="673072"/>
                  </a:cubicBezTo>
                  <a:lnTo>
                    <a:pt x="1320800" y="1997057"/>
                  </a:lnTo>
                  <a:cubicBezTo>
                    <a:pt x="1320800" y="2011059"/>
                    <a:pt x="1309426" y="2022452"/>
                    <a:pt x="1295400" y="2022452"/>
                  </a:cubicBezTo>
                  <a:cubicBezTo>
                    <a:pt x="1281374" y="2022452"/>
                    <a:pt x="1270000" y="2011059"/>
                    <a:pt x="1270000" y="1997057"/>
                  </a:cubicBezTo>
                  <a:lnTo>
                    <a:pt x="1270000" y="673072"/>
                  </a:lnTo>
                  <a:cubicBezTo>
                    <a:pt x="1270000" y="659070"/>
                    <a:pt x="1281374" y="647677"/>
                    <a:pt x="1295400" y="647677"/>
                  </a:cubicBezTo>
                  <a:close/>
                  <a:moveTo>
                    <a:pt x="580621" y="570683"/>
                  </a:moveTo>
                  <a:cubicBezTo>
                    <a:pt x="410333" y="616665"/>
                    <a:pt x="265027" y="724052"/>
                    <a:pt x="169834" y="867542"/>
                  </a:cubicBezTo>
                  <a:cubicBezTo>
                    <a:pt x="169834" y="867542"/>
                    <a:pt x="400417" y="867542"/>
                    <a:pt x="400417" y="867542"/>
                  </a:cubicBezTo>
                  <a:cubicBezTo>
                    <a:pt x="417260" y="816798"/>
                    <a:pt x="437434" y="769252"/>
                    <a:pt x="460825" y="725971"/>
                  </a:cubicBezTo>
                  <a:cubicBezTo>
                    <a:pt x="465557" y="717229"/>
                    <a:pt x="470402" y="708772"/>
                    <a:pt x="475322" y="700456"/>
                  </a:cubicBezTo>
                  <a:cubicBezTo>
                    <a:pt x="476950" y="697756"/>
                    <a:pt x="478653" y="695126"/>
                    <a:pt x="480280" y="692426"/>
                  </a:cubicBezTo>
                  <a:cubicBezTo>
                    <a:pt x="483649" y="686953"/>
                    <a:pt x="487018" y="681552"/>
                    <a:pt x="490424" y="676293"/>
                  </a:cubicBezTo>
                  <a:cubicBezTo>
                    <a:pt x="492430" y="673237"/>
                    <a:pt x="494436" y="670323"/>
                    <a:pt x="496442" y="667409"/>
                  </a:cubicBezTo>
                  <a:cubicBezTo>
                    <a:pt x="499622" y="662647"/>
                    <a:pt x="502839" y="658028"/>
                    <a:pt x="506132" y="653479"/>
                  </a:cubicBezTo>
                  <a:cubicBezTo>
                    <a:pt x="508252" y="650494"/>
                    <a:pt x="510447" y="647580"/>
                    <a:pt x="512604" y="644738"/>
                  </a:cubicBezTo>
                  <a:cubicBezTo>
                    <a:pt x="515860" y="640402"/>
                    <a:pt x="519115" y="636138"/>
                    <a:pt x="522408" y="632016"/>
                  </a:cubicBezTo>
                  <a:cubicBezTo>
                    <a:pt x="524603" y="629244"/>
                    <a:pt x="526836" y="626473"/>
                    <a:pt x="529069" y="623772"/>
                  </a:cubicBezTo>
                  <a:cubicBezTo>
                    <a:pt x="532476" y="619650"/>
                    <a:pt x="535958" y="615670"/>
                    <a:pt x="539440" y="611761"/>
                  </a:cubicBezTo>
                  <a:cubicBezTo>
                    <a:pt x="541598" y="609345"/>
                    <a:pt x="543755" y="606857"/>
                    <a:pt x="545913" y="604512"/>
                  </a:cubicBezTo>
                  <a:cubicBezTo>
                    <a:pt x="549811" y="600248"/>
                    <a:pt x="553785" y="596197"/>
                    <a:pt x="557760" y="592217"/>
                  </a:cubicBezTo>
                  <a:cubicBezTo>
                    <a:pt x="559576" y="590440"/>
                    <a:pt x="561355" y="588521"/>
                    <a:pt x="563172" y="586744"/>
                  </a:cubicBezTo>
                  <a:cubicBezTo>
                    <a:pt x="568925" y="581130"/>
                    <a:pt x="574754" y="575729"/>
                    <a:pt x="580621" y="570683"/>
                  </a:cubicBezTo>
                  <a:close/>
                  <a:moveTo>
                    <a:pt x="767033" y="495277"/>
                  </a:moveTo>
                  <a:cubicBezTo>
                    <a:pt x="769796" y="495277"/>
                    <a:pt x="772521" y="495348"/>
                    <a:pt x="775247" y="495490"/>
                  </a:cubicBezTo>
                  <a:lnTo>
                    <a:pt x="780167" y="495633"/>
                  </a:lnTo>
                  <a:cubicBezTo>
                    <a:pt x="791068" y="495775"/>
                    <a:pt x="800190" y="502882"/>
                    <a:pt x="803596" y="512618"/>
                  </a:cubicBezTo>
                  <a:cubicBezTo>
                    <a:pt x="803634" y="512760"/>
                    <a:pt x="803672" y="512903"/>
                    <a:pt x="803710" y="512974"/>
                  </a:cubicBezTo>
                  <a:cubicBezTo>
                    <a:pt x="804164" y="514324"/>
                    <a:pt x="804505" y="515674"/>
                    <a:pt x="804732" y="517096"/>
                  </a:cubicBezTo>
                  <a:cubicBezTo>
                    <a:pt x="804845" y="517664"/>
                    <a:pt x="804845" y="518304"/>
                    <a:pt x="804921" y="518873"/>
                  </a:cubicBezTo>
                  <a:cubicBezTo>
                    <a:pt x="804959" y="519583"/>
                    <a:pt x="805110" y="520294"/>
                    <a:pt x="805110" y="521005"/>
                  </a:cubicBezTo>
                  <a:cubicBezTo>
                    <a:pt x="805110" y="521289"/>
                    <a:pt x="805035" y="521502"/>
                    <a:pt x="805035" y="521786"/>
                  </a:cubicBezTo>
                  <a:cubicBezTo>
                    <a:pt x="805035" y="522142"/>
                    <a:pt x="805110" y="522426"/>
                    <a:pt x="805072" y="522710"/>
                  </a:cubicBezTo>
                  <a:cubicBezTo>
                    <a:pt x="805035" y="523492"/>
                    <a:pt x="804845" y="524274"/>
                    <a:pt x="804694" y="525056"/>
                  </a:cubicBezTo>
                  <a:cubicBezTo>
                    <a:pt x="804618" y="525553"/>
                    <a:pt x="804580" y="526051"/>
                    <a:pt x="804467" y="526619"/>
                  </a:cubicBezTo>
                  <a:cubicBezTo>
                    <a:pt x="804164" y="528112"/>
                    <a:pt x="803672" y="529533"/>
                    <a:pt x="803104" y="530883"/>
                  </a:cubicBezTo>
                  <a:cubicBezTo>
                    <a:pt x="803066" y="530954"/>
                    <a:pt x="803066" y="531097"/>
                    <a:pt x="802991" y="531168"/>
                  </a:cubicBezTo>
                  <a:cubicBezTo>
                    <a:pt x="799244" y="540051"/>
                    <a:pt x="790765" y="546234"/>
                    <a:pt x="780924" y="546519"/>
                  </a:cubicBezTo>
                  <a:cubicBezTo>
                    <a:pt x="780508" y="546590"/>
                    <a:pt x="780091" y="546661"/>
                    <a:pt x="779675" y="546661"/>
                  </a:cubicBezTo>
                  <a:cubicBezTo>
                    <a:pt x="779221" y="546661"/>
                    <a:pt x="778767" y="546661"/>
                    <a:pt x="778312" y="546590"/>
                  </a:cubicBezTo>
                  <a:lnTo>
                    <a:pt x="775095" y="546448"/>
                  </a:lnTo>
                  <a:cubicBezTo>
                    <a:pt x="772408" y="546234"/>
                    <a:pt x="769569" y="546021"/>
                    <a:pt x="767033" y="546092"/>
                  </a:cubicBezTo>
                  <a:cubicBezTo>
                    <a:pt x="636261" y="546092"/>
                    <a:pt x="520931" y="674018"/>
                    <a:pt x="453520" y="867542"/>
                  </a:cubicBezTo>
                  <a:lnTo>
                    <a:pt x="792203" y="867542"/>
                  </a:lnTo>
                  <a:cubicBezTo>
                    <a:pt x="806208" y="867542"/>
                    <a:pt x="817563" y="878913"/>
                    <a:pt x="817563" y="892985"/>
                  </a:cubicBezTo>
                  <a:cubicBezTo>
                    <a:pt x="817563" y="906986"/>
                    <a:pt x="806208" y="918357"/>
                    <a:pt x="792203" y="918357"/>
                  </a:cubicBezTo>
                  <a:cubicBezTo>
                    <a:pt x="792203" y="918357"/>
                    <a:pt x="437358" y="918357"/>
                    <a:pt x="437358" y="918357"/>
                  </a:cubicBezTo>
                  <a:cubicBezTo>
                    <a:pt x="409803" y="1013662"/>
                    <a:pt x="393414" y="1122115"/>
                    <a:pt x="391295" y="1237462"/>
                  </a:cubicBezTo>
                  <a:lnTo>
                    <a:pt x="792203" y="1237462"/>
                  </a:lnTo>
                  <a:cubicBezTo>
                    <a:pt x="806208" y="1237462"/>
                    <a:pt x="817563" y="1248833"/>
                    <a:pt x="817563" y="1262834"/>
                  </a:cubicBezTo>
                  <a:cubicBezTo>
                    <a:pt x="817563" y="1276835"/>
                    <a:pt x="806208" y="1288206"/>
                    <a:pt x="792203" y="1288206"/>
                  </a:cubicBezTo>
                  <a:lnTo>
                    <a:pt x="391295" y="1288206"/>
                  </a:lnTo>
                  <a:cubicBezTo>
                    <a:pt x="393339" y="1400567"/>
                    <a:pt x="408971" y="1506320"/>
                    <a:pt x="435239" y="1599848"/>
                  </a:cubicBezTo>
                  <a:lnTo>
                    <a:pt x="792203" y="1599848"/>
                  </a:lnTo>
                  <a:cubicBezTo>
                    <a:pt x="806208" y="1599848"/>
                    <a:pt x="817563" y="1611219"/>
                    <a:pt x="817563" y="1625220"/>
                  </a:cubicBezTo>
                  <a:cubicBezTo>
                    <a:pt x="817563" y="1639292"/>
                    <a:pt x="806208" y="1650663"/>
                    <a:pt x="792203" y="1650663"/>
                  </a:cubicBezTo>
                  <a:lnTo>
                    <a:pt x="450984" y="1650663"/>
                  </a:lnTo>
                  <a:cubicBezTo>
                    <a:pt x="518017" y="1848380"/>
                    <a:pt x="634595" y="1979575"/>
                    <a:pt x="767033" y="1979575"/>
                  </a:cubicBezTo>
                  <a:cubicBezTo>
                    <a:pt x="769645" y="1979575"/>
                    <a:pt x="772256" y="1979433"/>
                    <a:pt x="774906" y="1979220"/>
                  </a:cubicBezTo>
                  <a:lnTo>
                    <a:pt x="778350" y="1979078"/>
                  </a:lnTo>
                  <a:cubicBezTo>
                    <a:pt x="784898" y="1978651"/>
                    <a:pt x="791144" y="1980925"/>
                    <a:pt x="796102" y="1985119"/>
                  </a:cubicBezTo>
                  <a:cubicBezTo>
                    <a:pt x="796253" y="1985261"/>
                    <a:pt x="796480" y="1985403"/>
                    <a:pt x="796670" y="1985545"/>
                  </a:cubicBezTo>
                  <a:cubicBezTo>
                    <a:pt x="796821" y="1985687"/>
                    <a:pt x="797010" y="1985829"/>
                    <a:pt x="797200" y="1985971"/>
                  </a:cubicBezTo>
                  <a:cubicBezTo>
                    <a:pt x="797881" y="1986611"/>
                    <a:pt x="798449" y="1987393"/>
                    <a:pt x="799054" y="1988103"/>
                  </a:cubicBezTo>
                  <a:cubicBezTo>
                    <a:pt x="799395" y="1988530"/>
                    <a:pt x="799773" y="1988885"/>
                    <a:pt x="800076" y="1989312"/>
                  </a:cubicBezTo>
                  <a:cubicBezTo>
                    <a:pt x="800682" y="1990093"/>
                    <a:pt x="801174" y="1990946"/>
                    <a:pt x="801666" y="1991799"/>
                  </a:cubicBezTo>
                  <a:cubicBezTo>
                    <a:pt x="802007" y="1992439"/>
                    <a:pt x="802423" y="1993078"/>
                    <a:pt x="802726" y="1993718"/>
                  </a:cubicBezTo>
                  <a:cubicBezTo>
                    <a:pt x="803066" y="1994500"/>
                    <a:pt x="803331" y="1995353"/>
                    <a:pt x="803634" y="1996134"/>
                  </a:cubicBezTo>
                  <a:cubicBezTo>
                    <a:pt x="803899" y="1996987"/>
                    <a:pt x="804202" y="1997769"/>
                    <a:pt x="804391" y="1998622"/>
                  </a:cubicBezTo>
                  <a:cubicBezTo>
                    <a:pt x="804580" y="1999404"/>
                    <a:pt x="804656" y="2000256"/>
                    <a:pt x="804770" y="2001038"/>
                  </a:cubicBezTo>
                  <a:cubicBezTo>
                    <a:pt x="804883" y="2001749"/>
                    <a:pt x="805035" y="2002318"/>
                    <a:pt x="805072" y="2002957"/>
                  </a:cubicBezTo>
                  <a:cubicBezTo>
                    <a:pt x="805110" y="2003241"/>
                    <a:pt x="805035" y="2003455"/>
                    <a:pt x="805035" y="2003739"/>
                  </a:cubicBezTo>
                  <a:cubicBezTo>
                    <a:pt x="805072" y="2003952"/>
                    <a:pt x="805110" y="2004165"/>
                    <a:pt x="805110" y="2004379"/>
                  </a:cubicBezTo>
                  <a:cubicBezTo>
                    <a:pt x="805110" y="2005018"/>
                    <a:pt x="804997" y="2005658"/>
                    <a:pt x="804921" y="2006226"/>
                  </a:cubicBezTo>
                  <a:cubicBezTo>
                    <a:pt x="804883" y="2007150"/>
                    <a:pt x="804845" y="2008003"/>
                    <a:pt x="804694" y="2008785"/>
                  </a:cubicBezTo>
                  <a:cubicBezTo>
                    <a:pt x="804543" y="2009638"/>
                    <a:pt x="804278" y="2010491"/>
                    <a:pt x="804050" y="2011343"/>
                  </a:cubicBezTo>
                  <a:cubicBezTo>
                    <a:pt x="803861" y="2012054"/>
                    <a:pt x="803672" y="2012836"/>
                    <a:pt x="803369" y="2013475"/>
                  </a:cubicBezTo>
                  <a:cubicBezTo>
                    <a:pt x="803029" y="2014470"/>
                    <a:pt x="802536" y="2015394"/>
                    <a:pt x="802044" y="2016318"/>
                  </a:cubicBezTo>
                  <a:cubicBezTo>
                    <a:pt x="801817" y="2016816"/>
                    <a:pt x="801590" y="2017242"/>
                    <a:pt x="801325" y="2017740"/>
                  </a:cubicBezTo>
                  <a:cubicBezTo>
                    <a:pt x="800568" y="2018948"/>
                    <a:pt x="799736" y="2020014"/>
                    <a:pt x="798827" y="2021080"/>
                  </a:cubicBezTo>
                  <a:cubicBezTo>
                    <a:pt x="798752" y="2021222"/>
                    <a:pt x="798676" y="2021293"/>
                    <a:pt x="798600" y="2021364"/>
                  </a:cubicBezTo>
                  <a:cubicBezTo>
                    <a:pt x="794020" y="2026552"/>
                    <a:pt x="787510" y="2029964"/>
                    <a:pt x="780129" y="2030035"/>
                  </a:cubicBezTo>
                  <a:lnTo>
                    <a:pt x="775133" y="2030177"/>
                  </a:lnTo>
                  <a:cubicBezTo>
                    <a:pt x="772446" y="2030319"/>
                    <a:pt x="769758" y="2030390"/>
                    <a:pt x="767033" y="2030390"/>
                  </a:cubicBezTo>
                  <a:cubicBezTo>
                    <a:pt x="344096" y="2030390"/>
                    <a:pt x="0" y="1686056"/>
                    <a:pt x="0" y="1262834"/>
                  </a:cubicBezTo>
                  <a:cubicBezTo>
                    <a:pt x="0" y="839612"/>
                    <a:pt x="344096" y="495277"/>
                    <a:pt x="767033" y="495277"/>
                  </a:cubicBezTo>
                  <a:close/>
                  <a:moveTo>
                    <a:pt x="1117600" y="493690"/>
                  </a:moveTo>
                  <a:cubicBezTo>
                    <a:pt x="1131626" y="493690"/>
                    <a:pt x="1143000" y="505108"/>
                    <a:pt x="1143000" y="519096"/>
                  </a:cubicBezTo>
                  <a:lnTo>
                    <a:pt x="1143000" y="2009747"/>
                  </a:lnTo>
                  <a:cubicBezTo>
                    <a:pt x="1143000" y="2023734"/>
                    <a:pt x="1131626" y="2035152"/>
                    <a:pt x="1117600" y="2035152"/>
                  </a:cubicBezTo>
                  <a:cubicBezTo>
                    <a:pt x="1103574" y="2035152"/>
                    <a:pt x="1092200" y="2023734"/>
                    <a:pt x="1092200" y="2009747"/>
                  </a:cubicBezTo>
                  <a:lnTo>
                    <a:pt x="1092200" y="519096"/>
                  </a:lnTo>
                  <a:cubicBezTo>
                    <a:pt x="1092200" y="505108"/>
                    <a:pt x="1103574" y="493690"/>
                    <a:pt x="1117600" y="493690"/>
                  </a:cubicBezTo>
                  <a:close/>
                  <a:moveTo>
                    <a:pt x="930333" y="213"/>
                  </a:moveTo>
                  <a:cubicBezTo>
                    <a:pt x="935031" y="825"/>
                    <a:pt x="939560" y="2755"/>
                    <a:pt x="943341" y="5909"/>
                  </a:cubicBezTo>
                  <a:cubicBezTo>
                    <a:pt x="943341" y="5909"/>
                    <a:pt x="1681556" y="621224"/>
                    <a:pt x="1681556" y="621224"/>
                  </a:cubicBezTo>
                  <a:cubicBezTo>
                    <a:pt x="1687328" y="626121"/>
                    <a:pt x="1690688" y="633277"/>
                    <a:pt x="1690688" y="640809"/>
                  </a:cubicBezTo>
                  <a:lnTo>
                    <a:pt x="1690688" y="2006555"/>
                  </a:lnTo>
                  <a:cubicBezTo>
                    <a:pt x="1690688" y="2020584"/>
                    <a:pt x="1679328" y="2031977"/>
                    <a:pt x="1665302" y="2031977"/>
                  </a:cubicBezTo>
                  <a:cubicBezTo>
                    <a:pt x="1651275" y="2031977"/>
                    <a:pt x="1639915" y="2020584"/>
                    <a:pt x="1639915" y="2006555"/>
                  </a:cubicBezTo>
                  <a:lnTo>
                    <a:pt x="1639915" y="652673"/>
                  </a:lnTo>
                  <a:lnTo>
                    <a:pt x="952473" y="79634"/>
                  </a:lnTo>
                  <a:lnTo>
                    <a:pt x="952473" y="2006555"/>
                  </a:lnTo>
                  <a:cubicBezTo>
                    <a:pt x="952473" y="2020584"/>
                    <a:pt x="941113" y="2031977"/>
                    <a:pt x="927086" y="2031977"/>
                  </a:cubicBezTo>
                  <a:cubicBezTo>
                    <a:pt x="913060" y="2031977"/>
                    <a:pt x="901700" y="2020584"/>
                    <a:pt x="901700" y="2006555"/>
                  </a:cubicBezTo>
                  <a:lnTo>
                    <a:pt x="901700" y="25400"/>
                  </a:lnTo>
                  <a:cubicBezTo>
                    <a:pt x="901700" y="15513"/>
                    <a:pt x="907398" y="6568"/>
                    <a:pt x="916311" y="2425"/>
                  </a:cubicBezTo>
                  <a:cubicBezTo>
                    <a:pt x="920768" y="307"/>
                    <a:pt x="925635" y="-400"/>
                    <a:pt x="930333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AutoShape 32"/>
            <p:cNvSpPr>
              <a:spLocks noChangeAspect="1"/>
            </p:cNvSpPr>
            <p:nvPr userDrawn="1"/>
          </p:nvSpPr>
          <p:spPr bwMode="auto">
            <a:xfrm>
              <a:off x="8459140" y="582904"/>
              <a:ext cx="576000" cy="132768"/>
            </a:xfrm>
            <a:custGeom>
              <a:avLst/>
              <a:gdLst/>
              <a:ahLst/>
              <a:cxnLst/>
              <a:rect l="l" t="t" r="r" b="b"/>
              <a:pathLst>
                <a:path w="5413375" h="1247775">
                  <a:moveTo>
                    <a:pt x="3521732" y="1068693"/>
                  </a:moveTo>
                  <a:cubicBezTo>
                    <a:pt x="3486337" y="1083937"/>
                    <a:pt x="3471104" y="1107343"/>
                    <a:pt x="3471104" y="1131847"/>
                  </a:cubicBezTo>
                  <a:lnTo>
                    <a:pt x="3471104" y="1132927"/>
                  </a:lnTo>
                  <a:cubicBezTo>
                    <a:pt x="3471104" y="1165062"/>
                    <a:pt x="3497761" y="1188469"/>
                    <a:pt x="3534784" y="1188469"/>
                  </a:cubicBezTo>
                  <a:cubicBezTo>
                    <a:pt x="3560920" y="1188469"/>
                    <a:pt x="3584859" y="1175951"/>
                    <a:pt x="3606650" y="1155253"/>
                  </a:cubicBezTo>
                  <a:close/>
                  <a:moveTo>
                    <a:pt x="5213853" y="943708"/>
                  </a:moveTo>
                  <a:lnTo>
                    <a:pt x="5148608" y="1096293"/>
                  </a:lnTo>
                  <a:cubicBezTo>
                    <a:pt x="5148608" y="1096293"/>
                    <a:pt x="5279632" y="1096293"/>
                    <a:pt x="5279632" y="1096293"/>
                  </a:cubicBezTo>
                  <a:close/>
                  <a:moveTo>
                    <a:pt x="4528053" y="943708"/>
                  </a:moveTo>
                  <a:lnTo>
                    <a:pt x="4462808" y="1096293"/>
                  </a:lnTo>
                  <a:cubicBezTo>
                    <a:pt x="4462808" y="1096293"/>
                    <a:pt x="4593832" y="1096293"/>
                    <a:pt x="4593832" y="1096293"/>
                  </a:cubicBezTo>
                  <a:close/>
                  <a:moveTo>
                    <a:pt x="1060953" y="943708"/>
                  </a:moveTo>
                  <a:lnTo>
                    <a:pt x="995708" y="1096293"/>
                  </a:lnTo>
                  <a:cubicBezTo>
                    <a:pt x="995708" y="1096293"/>
                    <a:pt x="1126732" y="1096293"/>
                    <a:pt x="1126732" y="1096293"/>
                  </a:cubicBezTo>
                  <a:close/>
                  <a:moveTo>
                    <a:pt x="197353" y="943708"/>
                  </a:moveTo>
                  <a:lnTo>
                    <a:pt x="132108" y="1096293"/>
                  </a:lnTo>
                  <a:cubicBezTo>
                    <a:pt x="132108" y="1096293"/>
                    <a:pt x="263132" y="1096293"/>
                    <a:pt x="263132" y="1096293"/>
                  </a:cubicBezTo>
                  <a:close/>
                  <a:moveTo>
                    <a:pt x="4042036" y="924560"/>
                  </a:moveTo>
                  <a:lnTo>
                    <a:pt x="4042036" y="1183640"/>
                  </a:lnTo>
                  <a:cubicBezTo>
                    <a:pt x="4042036" y="1183640"/>
                    <a:pt x="4117138" y="1183640"/>
                    <a:pt x="4117138" y="1183640"/>
                  </a:cubicBezTo>
                  <a:cubicBezTo>
                    <a:pt x="4197135" y="1183640"/>
                    <a:pt x="4249383" y="1129753"/>
                    <a:pt x="4249383" y="1055194"/>
                  </a:cubicBezTo>
                  <a:lnTo>
                    <a:pt x="4249383" y="1054100"/>
                  </a:lnTo>
                  <a:cubicBezTo>
                    <a:pt x="4249383" y="979523"/>
                    <a:pt x="4197135" y="924560"/>
                    <a:pt x="4117138" y="924560"/>
                  </a:cubicBezTo>
                  <a:close/>
                  <a:moveTo>
                    <a:pt x="3560920" y="903715"/>
                  </a:moveTo>
                  <a:cubicBezTo>
                    <a:pt x="3533694" y="903715"/>
                    <a:pt x="3515728" y="922766"/>
                    <a:pt x="3515728" y="949448"/>
                  </a:cubicBezTo>
                  <a:lnTo>
                    <a:pt x="3515728" y="950546"/>
                  </a:lnTo>
                  <a:cubicBezTo>
                    <a:pt x="3515728" y="969596"/>
                    <a:pt x="3523360" y="983761"/>
                    <a:pt x="3544597" y="1007167"/>
                  </a:cubicBezTo>
                  <a:cubicBezTo>
                    <a:pt x="3583785" y="993002"/>
                    <a:pt x="3604469" y="975031"/>
                    <a:pt x="3604469" y="947819"/>
                  </a:cubicBezTo>
                  <a:lnTo>
                    <a:pt x="3604469" y="946739"/>
                  </a:lnTo>
                  <a:cubicBezTo>
                    <a:pt x="3604469" y="921137"/>
                    <a:pt x="3586503" y="903715"/>
                    <a:pt x="3560920" y="903715"/>
                  </a:cubicBezTo>
                  <a:close/>
                  <a:moveTo>
                    <a:pt x="5183941" y="863600"/>
                  </a:moveTo>
                  <a:lnTo>
                    <a:pt x="5245934" y="863600"/>
                  </a:lnTo>
                  <a:lnTo>
                    <a:pt x="5413375" y="1247775"/>
                  </a:lnTo>
                  <a:lnTo>
                    <a:pt x="5342691" y="1247775"/>
                  </a:lnTo>
                  <a:lnTo>
                    <a:pt x="5304106" y="1155680"/>
                  </a:lnTo>
                  <a:lnTo>
                    <a:pt x="5124152" y="1155680"/>
                  </a:lnTo>
                  <a:lnTo>
                    <a:pt x="5084998" y="1247775"/>
                  </a:lnTo>
                  <a:lnTo>
                    <a:pt x="5016500" y="1247775"/>
                  </a:lnTo>
                  <a:cubicBezTo>
                    <a:pt x="5016500" y="1247775"/>
                    <a:pt x="5183941" y="863600"/>
                    <a:pt x="5183941" y="863600"/>
                  </a:cubicBezTo>
                  <a:close/>
                  <a:moveTo>
                    <a:pt x="4724400" y="863600"/>
                  </a:moveTo>
                  <a:lnTo>
                    <a:pt x="5033963" y="863600"/>
                  </a:lnTo>
                  <a:lnTo>
                    <a:pt x="5033963" y="925636"/>
                  </a:lnTo>
                  <a:lnTo>
                    <a:pt x="4912975" y="925636"/>
                  </a:lnTo>
                  <a:lnTo>
                    <a:pt x="4912975" y="1244600"/>
                  </a:lnTo>
                  <a:lnTo>
                    <a:pt x="4845388" y="1244600"/>
                  </a:lnTo>
                  <a:cubicBezTo>
                    <a:pt x="4845388" y="1244600"/>
                    <a:pt x="4845388" y="925636"/>
                    <a:pt x="4845388" y="925636"/>
                  </a:cubicBezTo>
                  <a:lnTo>
                    <a:pt x="4724400" y="925636"/>
                  </a:lnTo>
                  <a:close/>
                  <a:moveTo>
                    <a:pt x="4498141" y="863600"/>
                  </a:moveTo>
                  <a:lnTo>
                    <a:pt x="4560134" y="863600"/>
                  </a:lnTo>
                  <a:lnTo>
                    <a:pt x="4727575" y="1247775"/>
                  </a:lnTo>
                  <a:lnTo>
                    <a:pt x="4656891" y="1247775"/>
                  </a:lnTo>
                  <a:lnTo>
                    <a:pt x="4618306" y="1155680"/>
                  </a:lnTo>
                  <a:lnTo>
                    <a:pt x="4438352" y="1155680"/>
                  </a:lnTo>
                  <a:lnTo>
                    <a:pt x="4399198" y="1247775"/>
                  </a:lnTo>
                  <a:lnTo>
                    <a:pt x="4330700" y="1247775"/>
                  </a:lnTo>
                  <a:cubicBezTo>
                    <a:pt x="4330700" y="1247775"/>
                    <a:pt x="4498141" y="863600"/>
                    <a:pt x="4498141" y="863600"/>
                  </a:cubicBezTo>
                  <a:close/>
                  <a:moveTo>
                    <a:pt x="3975100" y="863600"/>
                  </a:moveTo>
                  <a:lnTo>
                    <a:pt x="4117138" y="863600"/>
                  </a:lnTo>
                  <a:cubicBezTo>
                    <a:pt x="4236863" y="863600"/>
                    <a:pt x="4319588" y="945780"/>
                    <a:pt x="4319588" y="1053006"/>
                  </a:cubicBezTo>
                  <a:lnTo>
                    <a:pt x="4319588" y="1054100"/>
                  </a:lnTo>
                  <a:cubicBezTo>
                    <a:pt x="4319588" y="1161327"/>
                    <a:pt x="4236863" y="1244600"/>
                    <a:pt x="4117138" y="1244600"/>
                  </a:cubicBezTo>
                  <a:lnTo>
                    <a:pt x="3975100" y="1244600"/>
                  </a:lnTo>
                  <a:cubicBezTo>
                    <a:pt x="3975100" y="1244600"/>
                    <a:pt x="3975100" y="863600"/>
                    <a:pt x="3975100" y="863600"/>
                  </a:cubicBezTo>
                  <a:close/>
                  <a:moveTo>
                    <a:pt x="2336800" y="863600"/>
                  </a:moveTo>
                  <a:lnTo>
                    <a:pt x="2403475" y="863600"/>
                  </a:lnTo>
                  <a:lnTo>
                    <a:pt x="2403475" y="1244600"/>
                  </a:lnTo>
                  <a:lnTo>
                    <a:pt x="2336800" y="1244600"/>
                  </a:lnTo>
                  <a:cubicBezTo>
                    <a:pt x="2336800" y="1244600"/>
                    <a:pt x="2336800" y="863600"/>
                    <a:pt x="2336800" y="863600"/>
                  </a:cubicBezTo>
                  <a:close/>
                  <a:moveTo>
                    <a:pt x="1955800" y="863600"/>
                  </a:moveTo>
                  <a:lnTo>
                    <a:pt x="2265363" y="863600"/>
                  </a:lnTo>
                  <a:lnTo>
                    <a:pt x="2265363" y="925636"/>
                  </a:lnTo>
                  <a:lnTo>
                    <a:pt x="2144375" y="925636"/>
                  </a:lnTo>
                  <a:lnTo>
                    <a:pt x="2144375" y="1244600"/>
                  </a:lnTo>
                  <a:lnTo>
                    <a:pt x="2076802" y="1244600"/>
                  </a:lnTo>
                  <a:cubicBezTo>
                    <a:pt x="2076802" y="1244600"/>
                    <a:pt x="2076802" y="925636"/>
                    <a:pt x="2076802" y="925636"/>
                  </a:cubicBezTo>
                  <a:lnTo>
                    <a:pt x="1955800" y="925636"/>
                  </a:lnTo>
                  <a:close/>
                  <a:moveTo>
                    <a:pt x="1549400" y="863600"/>
                  </a:moveTo>
                  <a:lnTo>
                    <a:pt x="1628275" y="863600"/>
                  </a:lnTo>
                  <a:lnTo>
                    <a:pt x="1734892" y="1032334"/>
                  </a:lnTo>
                  <a:lnTo>
                    <a:pt x="1842588" y="863600"/>
                  </a:lnTo>
                  <a:lnTo>
                    <a:pt x="1919288" y="863600"/>
                  </a:lnTo>
                  <a:lnTo>
                    <a:pt x="1768079" y="1092747"/>
                  </a:lnTo>
                  <a:lnTo>
                    <a:pt x="1768079" y="1244600"/>
                  </a:lnTo>
                  <a:lnTo>
                    <a:pt x="1700626" y="1244600"/>
                  </a:lnTo>
                  <a:cubicBezTo>
                    <a:pt x="1700626" y="1244600"/>
                    <a:pt x="1700626" y="1094387"/>
                    <a:pt x="1700626" y="1094387"/>
                  </a:cubicBezTo>
                  <a:close/>
                  <a:moveTo>
                    <a:pt x="1333500" y="863600"/>
                  </a:moveTo>
                  <a:lnTo>
                    <a:pt x="1400311" y="863600"/>
                  </a:lnTo>
                  <a:lnTo>
                    <a:pt x="1400311" y="1183640"/>
                  </a:lnTo>
                  <a:lnTo>
                    <a:pt x="1600200" y="1183640"/>
                  </a:lnTo>
                  <a:lnTo>
                    <a:pt x="1600200" y="1244600"/>
                  </a:lnTo>
                  <a:lnTo>
                    <a:pt x="1333500" y="1244600"/>
                  </a:lnTo>
                  <a:cubicBezTo>
                    <a:pt x="1333500" y="1244600"/>
                    <a:pt x="1333500" y="863600"/>
                    <a:pt x="1333500" y="863600"/>
                  </a:cubicBezTo>
                  <a:close/>
                  <a:moveTo>
                    <a:pt x="1031059" y="863600"/>
                  </a:moveTo>
                  <a:lnTo>
                    <a:pt x="1093034" y="863600"/>
                  </a:lnTo>
                  <a:lnTo>
                    <a:pt x="1260475" y="1247775"/>
                  </a:lnTo>
                  <a:lnTo>
                    <a:pt x="1189809" y="1247775"/>
                  </a:lnTo>
                  <a:lnTo>
                    <a:pt x="1151206" y="1155680"/>
                  </a:lnTo>
                  <a:lnTo>
                    <a:pt x="971252" y="1155680"/>
                  </a:lnTo>
                  <a:lnTo>
                    <a:pt x="932098" y="1247775"/>
                  </a:lnTo>
                  <a:lnTo>
                    <a:pt x="863600" y="1247775"/>
                  </a:lnTo>
                  <a:cubicBezTo>
                    <a:pt x="863600" y="1247775"/>
                    <a:pt x="1031059" y="863600"/>
                    <a:pt x="1031059" y="863600"/>
                  </a:cubicBezTo>
                  <a:close/>
                  <a:moveTo>
                    <a:pt x="469900" y="863600"/>
                  </a:moveTo>
                  <a:lnTo>
                    <a:pt x="531911" y="863600"/>
                  </a:lnTo>
                  <a:lnTo>
                    <a:pt x="735883" y="1127037"/>
                  </a:lnTo>
                  <a:lnTo>
                    <a:pt x="735883" y="863600"/>
                  </a:lnTo>
                  <a:lnTo>
                    <a:pt x="801688" y="863600"/>
                  </a:lnTo>
                  <a:lnTo>
                    <a:pt x="801688" y="1244600"/>
                  </a:lnTo>
                  <a:lnTo>
                    <a:pt x="745668" y="1244600"/>
                  </a:lnTo>
                  <a:lnTo>
                    <a:pt x="535720" y="973543"/>
                  </a:lnTo>
                  <a:lnTo>
                    <a:pt x="535720" y="1244600"/>
                  </a:lnTo>
                  <a:lnTo>
                    <a:pt x="469900" y="1244600"/>
                  </a:lnTo>
                  <a:cubicBezTo>
                    <a:pt x="469900" y="1244600"/>
                    <a:pt x="469900" y="863600"/>
                    <a:pt x="469900" y="863600"/>
                  </a:cubicBezTo>
                  <a:close/>
                  <a:moveTo>
                    <a:pt x="167441" y="863600"/>
                  </a:moveTo>
                  <a:lnTo>
                    <a:pt x="229434" y="863600"/>
                  </a:lnTo>
                  <a:lnTo>
                    <a:pt x="396875" y="1247775"/>
                  </a:lnTo>
                  <a:lnTo>
                    <a:pt x="326191" y="1247775"/>
                  </a:lnTo>
                  <a:lnTo>
                    <a:pt x="287587" y="1155680"/>
                  </a:lnTo>
                  <a:lnTo>
                    <a:pt x="107652" y="1155680"/>
                  </a:lnTo>
                  <a:lnTo>
                    <a:pt x="68498" y="1247775"/>
                  </a:lnTo>
                  <a:lnTo>
                    <a:pt x="0" y="1247775"/>
                  </a:lnTo>
                  <a:cubicBezTo>
                    <a:pt x="0" y="1247775"/>
                    <a:pt x="167441" y="863600"/>
                    <a:pt x="167441" y="863600"/>
                  </a:cubicBezTo>
                  <a:close/>
                  <a:moveTo>
                    <a:pt x="3562563" y="850900"/>
                  </a:moveTo>
                  <a:cubicBezTo>
                    <a:pt x="3622973" y="850900"/>
                    <a:pt x="3663804" y="891746"/>
                    <a:pt x="3663804" y="942914"/>
                  </a:cubicBezTo>
                  <a:lnTo>
                    <a:pt x="3663804" y="944012"/>
                  </a:lnTo>
                  <a:cubicBezTo>
                    <a:pt x="3663804" y="994100"/>
                    <a:pt x="3630605" y="1024040"/>
                    <a:pt x="3579977" y="1043090"/>
                  </a:cubicBezTo>
                  <a:lnTo>
                    <a:pt x="3645300" y="1109521"/>
                  </a:lnTo>
                  <a:cubicBezTo>
                    <a:pt x="3659996" y="1087743"/>
                    <a:pt x="3673601" y="1062690"/>
                    <a:pt x="3686131" y="1036027"/>
                  </a:cubicBezTo>
                  <a:lnTo>
                    <a:pt x="3736759" y="1062690"/>
                  </a:lnTo>
                  <a:cubicBezTo>
                    <a:pt x="3721511" y="1093179"/>
                    <a:pt x="3704619" y="1123136"/>
                    <a:pt x="3685041" y="1149818"/>
                  </a:cubicBezTo>
                  <a:lnTo>
                    <a:pt x="3744913" y="1210795"/>
                  </a:lnTo>
                  <a:lnTo>
                    <a:pt x="3695375" y="1246188"/>
                  </a:lnTo>
                  <a:cubicBezTo>
                    <a:pt x="3695375" y="1246188"/>
                    <a:pt x="3644747" y="1194471"/>
                    <a:pt x="3644747" y="1194471"/>
                  </a:cubicBezTo>
                  <a:cubicBezTo>
                    <a:pt x="3612085" y="1224960"/>
                    <a:pt x="3573988" y="1244010"/>
                    <a:pt x="3527721" y="1244010"/>
                  </a:cubicBezTo>
                  <a:cubicBezTo>
                    <a:pt x="3456946" y="1244010"/>
                    <a:pt x="3403600" y="1200986"/>
                    <a:pt x="3403600" y="1135105"/>
                  </a:cubicBezTo>
                  <a:lnTo>
                    <a:pt x="3403600" y="1134025"/>
                  </a:lnTo>
                  <a:cubicBezTo>
                    <a:pt x="3403600" y="1085017"/>
                    <a:pt x="3432454" y="1049642"/>
                    <a:pt x="3484709" y="1027316"/>
                  </a:cubicBezTo>
                  <a:cubicBezTo>
                    <a:pt x="3462935" y="999536"/>
                    <a:pt x="3453138" y="975580"/>
                    <a:pt x="3453138" y="947819"/>
                  </a:cubicBezTo>
                  <a:lnTo>
                    <a:pt x="3453138" y="946739"/>
                  </a:lnTo>
                  <a:cubicBezTo>
                    <a:pt x="3453138" y="895553"/>
                    <a:pt x="3494506" y="850900"/>
                    <a:pt x="3562563" y="850900"/>
                  </a:cubicBezTo>
                  <a:close/>
                  <a:moveTo>
                    <a:pt x="3028350" y="850900"/>
                  </a:moveTo>
                  <a:cubicBezTo>
                    <a:pt x="3083919" y="850900"/>
                    <a:pt x="3128060" y="867783"/>
                    <a:pt x="3166733" y="898825"/>
                  </a:cubicBezTo>
                  <a:lnTo>
                    <a:pt x="3130767" y="949473"/>
                  </a:lnTo>
                  <a:cubicBezTo>
                    <a:pt x="3096455" y="923877"/>
                    <a:pt x="3062129" y="910262"/>
                    <a:pt x="3027257" y="910262"/>
                  </a:cubicBezTo>
                  <a:cubicBezTo>
                    <a:pt x="2988051" y="910262"/>
                    <a:pt x="2965153" y="930412"/>
                    <a:pt x="2965153" y="955463"/>
                  </a:cubicBezTo>
                  <a:lnTo>
                    <a:pt x="2965153" y="956553"/>
                  </a:lnTo>
                  <a:cubicBezTo>
                    <a:pt x="2965153" y="985961"/>
                    <a:pt x="2982596" y="999032"/>
                    <a:pt x="3055595" y="1016459"/>
                  </a:cubicBezTo>
                  <a:cubicBezTo>
                    <a:pt x="3136221" y="1036064"/>
                    <a:pt x="3178175" y="1064928"/>
                    <a:pt x="3178175" y="1128102"/>
                  </a:cubicBezTo>
                  <a:lnTo>
                    <a:pt x="3178175" y="1129191"/>
                  </a:lnTo>
                  <a:cubicBezTo>
                    <a:pt x="3178175" y="1200534"/>
                    <a:pt x="3122059" y="1243013"/>
                    <a:pt x="3041979" y="1243013"/>
                  </a:cubicBezTo>
                  <a:cubicBezTo>
                    <a:pt x="2983690" y="1243013"/>
                    <a:pt x="2928654" y="1222863"/>
                    <a:pt x="2882900" y="1182018"/>
                  </a:cubicBezTo>
                  <a:lnTo>
                    <a:pt x="2923200" y="1134093"/>
                  </a:lnTo>
                  <a:cubicBezTo>
                    <a:pt x="2959713" y="1165680"/>
                    <a:pt x="2996212" y="1183651"/>
                    <a:pt x="3043606" y="1183651"/>
                  </a:cubicBezTo>
                  <a:cubicBezTo>
                    <a:pt x="3085013" y="1183651"/>
                    <a:pt x="3111164" y="1164590"/>
                    <a:pt x="3111164" y="1135727"/>
                  </a:cubicBezTo>
                  <a:lnTo>
                    <a:pt x="3111164" y="1134637"/>
                  </a:lnTo>
                  <a:cubicBezTo>
                    <a:pt x="3111164" y="1107407"/>
                    <a:pt x="3095908" y="1092703"/>
                    <a:pt x="3025097" y="1076365"/>
                  </a:cubicBezTo>
                  <a:cubicBezTo>
                    <a:pt x="2943910" y="1056759"/>
                    <a:pt x="2898156" y="1032797"/>
                    <a:pt x="2898156" y="962543"/>
                  </a:cubicBezTo>
                  <a:lnTo>
                    <a:pt x="2898156" y="961454"/>
                  </a:lnTo>
                  <a:cubicBezTo>
                    <a:pt x="2898156" y="896102"/>
                    <a:pt x="2952631" y="850900"/>
                    <a:pt x="3028350" y="850900"/>
                  </a:cubicBezTo>
                  <a:close/>
                  <a:moveTo>
                    <a:pt x="2685308" y="850900"/>
                  </a:moveTo>
                  <a:cubicBezTo>
                    <a:pt x="2755388" y="850900"/>
                    <a:pt x="2797751" y="875379"/>
                    <a:pt x="2834143" y="910174"/>
                  </a:cubicBezTo>
                  <a:lnTo>
                    <a:pt x="2791232" y="959660"/>
                  </a:lnTo>
                  <a:cubicBezTo>
                    <a:pt x="2760812" y="931390"/>
                    <a:pt x="2728218" y="912361"/>
                    <a:pt x="2684760" y="912361"/>
                  </a:cubicBezTo>
                  <a:cubicBezTo>
                    <a:pt x="2611977" y="912361"/>
                    <a:pt x="2559280" y="972163"/>
                    <a:pt x="2559280" y="1046656"/>
                  </a:cubicBezTo>
                  <a:lnTo>
                    <a:pt x="2559280" y="1047750"/>
                  </a:lnTo>
                  <a:cubicBezTo>
                    <a:pt x="2559280" y="1122243"/>
                    <a:pt x="2611977" y="1183139"/>
                    <a:pt x="2684760" y="1183139"/>
                  </a:cubicBezTo>
                  <a:cubicBezTo>
                    <a:pt x="2731470" y="1183139"/>
                    <a:pt x="2761343" y="1164110"/>
                    <a:pt x="2793952" y="1133671"/>
                  </a:cubicBezTo>
                  <a:lnTo>
                    <a:pt x="2836863" y="1177161"/>
                  </a:lnTo>
                  <a:cubicBezTo>
                    <a:pt x="2797204" y="1218499"/>
                    <a:pt x="2753746" y="1244600"/>
                    <a:pt x="2682588" y="1244600"/>
                  </a:cubicBezTo>
                  <a:cubicBezTo>
                    <a:pt x="2571770" y="1244600"/>
                    <a:pt x="2489200" y="1158132"/>
                    <a:pt x="2489200" y="1048844"/>
                  </a:cubicBezTo>
                  <a:lnTo>
                    <a:pt x="2489200" y="1047750"/>
                  </a:lnTo>
                  <a:cubicBezTo>
                    <a:pt x="2489200" y="939537"/>
                    <a:pt x="2570144" y="850900"/>
                    <a:pt x="2685308" y="850900"/>
                  </a:cubicBezTo>
                  <a:close/>
                  <a:moveTo>
                    <a:pt x="3645868" y="93472"/>
                  </a:moveTo>
                  <a:lnTo>
                    <a:pt x="3645868" y="289612"/>
                  </a:lnTo>
                  <a:cubicBezTo>
                    <a:pt x="3645868" y="289612"/>
                    <a:pt x="3795949" y="289612"/>
                    <a:pt x="3795949" y="289612"/>
                  </a:cubicBezTo>
                  <a:cubicBezTo>
                    <a:pt x="3869327" y="289612"/>
                    <a:pt x="3916013" y="251206"/>
                    <a:pt x="3916013" y="191948"/>
                  </a:cubicBezTo>
                  <a:lnTo>
                    <a:pt x="3916013" y="190298"/>
                  </a:lnTo>
                  <a:cubicBezTo>
                    <a:pt x="3916013" y="127686"/>
                    <a:pt x="3871001" y="93472"/>
                    <a:pt x="3795123" y="93472"/>
                  </a:cubicBezTo>
                  <a:close/>
                  <a:moveTo>
                    <a:pt x="3087178" y="93472"/>
                  </a:moveTo>
                  <a:lnTo>
                    <a:pt x="3087178" y="303784"/>
                  </a:lnTo>
                  <a:cubicBezTo>
                    <a:pt x="3087178" y="303784"/>
                    <a:pt x="3206551" y="303784"/>
                    <a:pt x="3206551" y="303784"/>
                  </a:cubicBezTo>
                  <a:cubicBezTo>
                    <a:pt x="3284177" y="303784"/>
                    <a:pt x="3332584" y="260402"/>
                    <a:pt x="3332584" y="199466"/>
                  </a:cubicBezTo>
                  <a:lnTo>
                    <a:pt x="3332584" y="197790"/>
                  </a:lnTo>
                  <a:cubicBezTo>
                    <a:pt x="3332584" y="129362"/>
                    <a:pt x="3283339" y="93472"/>
                    <a:pt x="3206551" y="93472"/>
                  </a:cubicBezTo>
                  <a:close/>
                  <a:moveTo>
                    <a:pt x="2490168" y="93472"/>
                  </a:moveTo>
                  <a:lnTo>
                    <a:pt x="2490168" y="289612"/>
                  </a:lnTo>
                  <a:cubicBezTo>
                    <a:pt x="2490168" y="289612"/>
                    <a:pt x="2640249" y="289612"/>
                    <a:pt x="2640249" y="289612"/>
                  </a:cubicBezTo>
                  <a:cubicBezTo>
                    <a:pt x="2713627" y="289612"/>
                    <a:pt x="2760313" y="251206"/>
                    <a:pt x="2760313" y="191948"/>
                  </a:cubicBezTo>
                  <a:lnTo>
                    <a:pt x="2760313" y="190298"/>
                  </a:lnTo>
                  <a:cubicBezTo>
                    <a:pt x="2760313" y="127686"/>
                    <a:pt x="2715301" y="93472"/>
                    <a:pt x="2639423" y="93472"/>
                  </a:cubicBezTo>
                  <a:close/>
                  <a:moveTo>
                    <a:pt x="4953000" y="0"/>
                  </a:moveTo>
                  <a:lnTo>
                    <a:pt x="5385400" y="0"/>
                  </a:lnTo>
                  <a:lnTo>
                    <a:pt x="5385400" y="91822"/>
                  </a:lnTo>
                  <a:lnTo>
                    <a:pt x="5055471" y="91822"/>
                  </a:lnTo>
                  <a:lnTo>
                    <a:pt x="5055471" y="243687"/>
                  </a:lnTo>
                  <a:lnTo>
                    <a:pt x="5347908" y="243687"/>
                  </a:lnTo>
                  <a:lnTo>
                    <a:pt x="5347908" y="335509"/>
                  </a:lnTo>
                  <a:lnTo>
                    <a:pt x="5055471" y="335509"/>
                  </a:lnTo>
                  <a:lnTo>
                    <a:pt x="5055471" y="492405"/>
                  </a:lnTo>
                  <a:lnTo>
                    <a:pt x="5389563" y="492405"/>
                  </a:lnTo>
                  <a:lnTo>
                    <a:pt x="5389563" y="584200"/>
                  </a:lnTo>
                  <a:lnTo>
                    <a:pt x="4953000" y="584200"/>
                  </a:lnTo>
                  <a:cubicBezTo>
                    <a:pt x="4953000" y="584200"/>
                    <a:pt x="4953000" y="0"/>
                    <a:pt x="4953000" y="0"/>
                  </a:cubicBezTo>
                  <a:close/>
                  <a:moveTo>
                    <a:pt x="4604389" y="0"/>
                  </a:moveTo>
                  <a:cubicBezTo>
                    <a:pt x="4689514" y="0"/>
                    <a:pt x="4757149" y="25837"/>
                    <a:pt x="4816427" y="73342"/>
                  </a:cubicBezTo>
                  <a:lnTo>
                    <a:pt x="4761318" y="150852"/>
                  </a:lnTo>
                  <a:cubicBezTo>
                    <a:pt x="4708722" y="111681"/>
                    <a:pt x="4656147" y="90845"/>
                    <a:pt x="4602713" y="90845"/>
                  </a:cubicBezTo>
                  <a:cubicBezTo>
                    <a:pt x="4542597" y="90845"/>
                    <a:pt x="4507554" y="121682"/>
                    <a:pt x="4507554" y="160020"/>
                  </a:cubicBezTo>
                  <a:lnTo>
                    <a:pt x="4507554" y="161687"/>
                  </a:lnTo>
                  <a:cubicBezTo>
                    <a:pt x="4507554" y="206692"/>
                    <a:pt x="4534261" y="226695"/>
                    <a:pt x="4646113" y="253365"/>
                  </a:cubicBezTo>
                  <a:cubicBezTo>
                    <a:pt x="4769654" y="283369"/>
                    <a:pt x="4833938" y="327541"/>
                    <a:pt x="4833938" y="424220"/>
                  </a:cubicBezTo>
                  <a:lnTo>
                    <a:pt x="4833938" y="425887"/>
                  </a:lnTo>
                  <a:cubicBezTo>
                    <a:pt x="4833938" y="535067"/>
                    <a:pt x="4747975" y="600075"/>
                    <a:pt x="4625251" y="600075"/>
                  </a:cubicBezTo>
                  <a:cubicBezTo>
                    <a:pt x="4535936" y="600075"/>
                    <a:pt x="4451628" y="569238"/>
                    <a:pt x="4381500" y="506730"/>
                  </a:cubicBezTo>
                  <a:lnTo>
                    <a:pt x="4443270" y="433388"/>
                  </a:lnTo>
                  <a:cubicBezTo>
                    <a:pt x="4499197" y="481727"/>
                    <a:pt x="4555123" y="509230"/>
                    <a:pt x="4627765" y="509230"/>
                  </a:cubicBezTo>
                  <a:cubicBezTo>
                    <a:pt x="4691190" y="509230"/>
                    <a:pt x="4731260" y="480060"/>
                    <a:pt x="4731260" y="435888"/>
                  </a:cubicBezTo>
                  <a:lnTo>
                    <a:pt x="4731260" y="434221"/>
                  </a:lnTo>
                  <a:cubicBezTo>
                    <a:pt x="4731260" y="392549"/>
                    <a:pt x="4707905" y="370046"/>
                    <a:pt x="4599382" y="345043"/>
                  </a:cubicBezTo>
                  <a:cubicBezTo>
                    <a:pt x="4474983" y="315039"/>
                    <a:pt x="4404876" y="278368"/>
                    <a:pt x="4404876" y="170855"/>
                  </a:cubicBezTo>
                  <a:lnTo>
                    <a:pt x="4404876" y="169188"/>
                  </a:lnTo>
                  <a:cubicBezTo>
                    <a:pt x="4404876" y="69175"/>
                    <a:pt x="4488347" y="0"/>
                    <a:pt x="4604389" y="0"/>
                  </a:cubicBezTo>
                  <a:close/>
                  <a:moveTo>
                    <a:pt x="4152900" y="0"/>
                  </a:moveTo>
                  <a:lnTo>
                    <a:pt x="4254500" y="0"/>
                  </a:lnTo>
                  <a:lnTo>
                    <a:pt x="4254500" y="584200"/>
                  </a:lnTo>
                  <a:lnTo>
                    <a:pt x="4152900" y="584200"/>
                  </a:lnTo>
                  <a:cubicBezTo>
                    <a:pt x="4152900" y="584200"/>
                    <a:pt x="4152900" y="0"/>
                    <a:pt x="4152900" y="0"/>
                  </a:cubicBezTo>
                  <a:close/>
                  <a:moveTo>
                    <a:pt x="3543300" y="0"/>
                  </a:moveTo>
                  <a:lnTo>
                    <a:pt x="3803447" y="0"/>
                  </a:lnTo>
                  <a:cubicBezTo>
                    <a:pt x="3876825" y="0"/>
                    <a:pt x="3934381" y="21691"/>
                    <a:pt x="3971895" y="58420"/>
                  </a:cubicBezTo>
                  <a:cubicBezTo>
                    <a:pt x="4002737" y="90145"/>
                    <a:pt x="4020256" y="133528"/>
                    <a:pt x="4020256" y="184429"/>
                  </a:cubicBezTo>
                  <a:lnTo>
                    <a:pt x="4020256" y="186106"/>
                  </a:lnTo>
                  <a:cubicBezTo>
                    <a:pt x="4020256" y="282093"/>
                    <a:pt x="3962700" y="339674"/>
                    <a:pt x="3880998" y="363042"/>
                  </a:cubicBezTo>
                  <a:lnTo>
                    <a:pt x="4038600" y="584200"/>
                  </a:lnTo>
                  <a:lnTo>
                    <a:pt x="3917687" y="584200"/>
                  </a:lnTo>
                  <a:lnTo>
                    <a:pt x="3774279" y="380568"/>
                  </a:lnTo>
                  <a:lnTo>
                    <a:pt x="3645868" y="380568"/>
                  </a:lnTo>
                  <a:lnTo>
                    <a:pt x="3645868" y="584200"/>
                  </a:lnTo>
                  <a:lnTo>
                    <a:pt x="3543300" y="584200"/>
                  </a:lnTo>
                  <a:cubicBezTo>
                    <a:pt x="3543300" y="584200"/>
                    <a:pt x="3543300" y="0"/>
                    <a:pt x="3543300" y="0"/>
                  </a:cubicBezTo>
                  <a:close/>
                  <a:moveTo>
                    <a:pt x="2984500" y="0"/>
                  </a:moveTo>
                  <a:lnTo>
                    <a:pt x="3214887" y="0"/>
                  </a:lnTo>
                  <a:cubicBezTo>
                    <a:pt x="3350954" y="0"/>
                    <a:pt x="3436938" y="77623"/>
                    <a:pt x="3436938" y="195301"/>
                  </a:cubicBezTo>
                  <a:lnTo>
                    <a:pt x="3436938" y="196951"/>
                  </a:lnTo>
                  <a:cubicBezTo>
                    <a:pt x="3436938" y="327990"/>
                    <a:pt x="3331767" y="396418"/>
                    <a:pt x="3203199" y="396418"/>
                  </a:cubicBezTo>
                  <a:lnTo>
                    <a:pt x="3087178" y="396418"/>
                  </a:lnTo>
                  <a:lnTo>
                    <a:pt x="3087178" y="584200"/>
                  </a:lnTo>
                  <a:lnTo>
                    <a:pt x="2984500" y="584200"/>
                  </a:lnTo>
                  <a:cubicBezTo>
                    <a:pt x="2984500" y="584200"/>
                    <a:pt x="2984500" y="0"/>
                    <a:pt x="2984500" y="0"/>
                  </a:cubicBezTo>
                  <a:close/>
                  <a:moveTo>
                    <a:pt x="2387600" y="0"/>
                  </a:moveTo>
                  <a:lnTo>
                    <a:pt x="2647747" y="0"/>
                  </a:lnTo>
                  <a:cubicBezTo>
                    <a:pt x="2721125" y="0"/>
                    <a:pt x="2778681" y="21691"/>
                    <a:pt x="2816195" y="58420"/>
                  </a:cubicBezTo>
                  <a:cubicBezTo>
                    <a:pt x="2847037" y="90145"/>
                    <a:pt x="2864556" y="133528"/>
                    <a:pt x="2864556" y="184429"/>
                  </a:cubicBezTo>
                  <a:lnTo>
                    <a:pt x="2864556" y="186106"/>
                  </a:lnTo>
                  <a:cubicBezTo>
                    <a:pt x="2864556" y="282093"/>
                    <a:pt x="2807000" y="339674"/>
                    <a:pt x="2725298" y="363042"/>
                  </a:cubicBezTo>
                  <a:lnTo>
                    <a:pt x="2882900" y="584200"/>
                  </a:lnTo>
                  <a:lnTo>
                    <a:pt x="2761987" y="584200"/>
                  </a:lnTo>
                  <a:lnTo>
                    <a:pt x="2618557" y="380568"/>
                  </a:lnTo>
                  <a:lnTo>
                    <a:pt x="2490168" y="380568"/>
                  </a:lnTo>
                  <a:lnTo>
                    <a:pt x="2490168" y="584200"/>
                  </a:lnTo>
                  <a:lnTo>
                    <a:pt x="2387600" y="584200"/>
                  </a:lnTo>
                  <a:cubicBezTo>
                    <a:pt x="2387600" y="584200"/>
                    <a:pt x="2387600" y="0"/>
                    <a:pt x="2387600" y="0"/>
                  </a:cubicBezTo>
                  <a:close/>
                  <a:moveTo>
                    <a:pt x="1828800" y="0"/>
                  </a:moveTo>
                  <a:lnTo>
                    <a:pt x="2261200" y="0"/>
                  </a:lnTo>
                  <a:lnTo>
                    <a:pt x="2261200" y="91822"/>
                  </a:lnTo>
                  <a:lnTo>
                    <a:pt x="1931271" y="91822"/>
                  </a:lnTo>
                  <a:lnTo>
                    <a:pt x="1931271" y="243687"/>
                  </a:lnTo>
                  <a:lnTo>
                    <a:pt x="2223708" y="243687"/>
                  </a:lnTo>
                  <a:lnTo>
                    <a:pt x="2223708" y="335509"/>
                  </a:lnTo>
                  <a:lnTo>
                    <a:pt x="1931271" y="335509"/>
                  </a:lnTo>
                  <a:lnTo>
                    <a:pt x="1931271" y="492405"/>
                  </a:lnTo>
                  <a:lnTo>
                    <a:pt x="2265363" y="492405"/>
                  </a:lnTo>
                  <a:lnTo>
                    <a:pt x="2265363" y="584200"/>
                  </a:lnTo>
                  <a:lnTo>
                    <a:pt x="1828800" y="584200"/>
                  </a:lnTo>
                  <a:cubicBezTo>
                    <a:pt x="1828800" y="584200"/>
                    <a:pt x="1828800" y="0"/>
                    <a:pt x="1828800" y="0"/>
                  </a:cubicBezTo>
                  <a:close/>
                  <a:moveTo>
                    <a:pt x="1244600" y="0"/>
                  </a:moveTo>
                  <a:lnTo>
                    <a:pt x="1717675" y="0"/>
                  </a:lnTo>
                  <a:lnTo>
                    <a:pt x="1717675" y="95149"/>
                  </a:lnTo>
                  <a:lnTo>
                    <a:pt x="1532782" y="95149"/>
                  </a:lnTo>
                  <a:lnTo>
                    <a:pt x="1532782" y="584200"/>
                  </a:lnTo>
                  <a:lnTo>
                    <a:pt x="1429493" y="584200"/>
                  </a:lnTo>
                  <a:cubicBezTo>
                    <a:pt x="1429493" y="584200"/>
                    <a:pt x="1429493" y="95149"/>
                    <a:pt x="1429493" y="95149"/>
                  </a:cubicBezTo>
                  <a:lnTo>
                    <a:pt x="1244600" y="95149"/>
                  </a:lnTo>
                  <a:close/>
                  <a:moveTo>
                    <a:pt x="622300" y="0"/>
                  </a:moveTo>
                  <a:lnTo>
                    <a:pt x="717541" y="0"/>
                  </a:lnTo>
                  <a:lnTo>
                    <a:pt x="1030796" y="403936"/>
                  </a:lnTo>
                  <a:lnTo>
                    <a:pt x="1030796" y="0"/>
                  </a:lnTo>
                  <a:lnTo>
                    <a:pt x="1131888" y="0"/>
                  </a:lnTo>
                  <a:lnTo>
                    <a:pt x="1131888" y="584200"/>
                  </a:lnTo>
                  <a:lnTo>
                    <a:pt x="1045848" y="584200"/>
                  </a:lnTo>
                  <a:lnTo>
                    <a:pt x="723392" y="168580"/>
                  </a:lnTo>
                  <a:lnTo>
                    <a:pt x="723392" y="584200"/>
                  </a:lnTo>
                  <a:lnTo>
                    <a:pt x="622300" y="584200"/>
                  </a:lnTo>
                  <a:cubicBezTo>
                    <a:pt x="622300" y="584200"/>
                    <a:pt x="622300" y="0"/>
                    <a:pt x="622300" y="0"/>
                  </a:cubicBezTo>
                  <a:close/>
                  <a:moveTo>
                    <a:pt x="63500" y="0"/>
                  </a:moveTo>
                  <a:lnTo>
                    <a:pt x="495900" y="0"/>
                  </a:lnTo>
                  <a:lnTo>
                    <a:pt x="495900" y="91822"/>
                  </a:lnTo>
                  <a:lnTo>
                    <a:pt x="165971" y="91822"/>
                  </a:lnTo>
                  <a:lnTo>
                    <a:pt x="165971" y="243687"/>
                  </a:lnTo>
                  <a:lnTo>
                    <a:pt x="458408" y="243687"/>
                  </a:lnTo>
                  <a:lnTo>
                    <a:pt x="458408" y="335509"/>
                  </a:lnTo>
                  <a:lnTo>
                    <a:pt x="165971" y="335509"/>
                  </a:lnTo>
                  <a:lnTo>
                    <a:pt x="165971" y="492405"/>
                  </a:lnTo>
                  <a:lnTo>
                    <a:pt x="500063" y="492405"/>
                  </a:lnTo>
                  <a:lnTo>
                    <a:pt x="500063" y="584200"/>
                  </a:lnTo>
                  <a:lnTo>
                    <a:pt x="63500" y="584200"/>
                  </a:lnTo>
                  <a:cubicBezTo>
                    <a:pt x="63500" y="584200"/>
                    <a:pt x="63500" y="0"/>
                    <a:pt x="63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887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083">
          <p15:clr>
            <a:srgbClr val="FBAE40"/>
          </p15:clr>
        </p15:guide>
        <p15:guide id="4" pos="75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348" y="114457"/>
            <a:ext cx="10816388" cy="622955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rgbClr val="002667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2348" y="1574957"/>
            <a:ext cx="11913610" cy="50258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Clr>
                <a:srgbClr val="26A4FF"/>
              </a:buClr>
              <a:buFont typeface="Arial" panose="020B0604020202020204" pitchFamily="34" charset="0"/>
              <a:buChar char="•"/>
              <a:defRPr sz="2400">
                <a:latin typeface="Franklin Gothic Book" panose="020B0503020102020204" pitchFamily="34" charset="0"/>
              </a:defRPr>
            </a:lvl1pPr>
            <a:lvl2pPr algn="l">
              <a:lnSpc>
                <a:spcPct val="100000"/>
              </a:lnSpc>
              <a:buClr>
                <a:srgbClr val="26A4FF"/>
              </a:buClr>
              <a:defRPr sz="2000">
                <a:latin typeface="Franklin Gothic Book" panose="020B0503020102020204" pitchFamily="34" charset="0"/>
              </a:defRPr>
            </a:lvl2pPr>
            <a:lvl3pPr algn="l">
              <a:lnSpc>
                <a:spcPct val="100000"/>
              </a:lnSpc>
              <a:buClr>
                <a:srgbClr val="26A4FF"/>
              </a:buClr>
              <a:defRPr sz="1600">
                <a:latin typeface="Franklin Gothic Book" panose="020B0503020102020204" pitchFamily="34" charset="0"/>
              </a:defRPr>
            </a:lvl3pPr>
            <a:lvl4pPr algn="l">
              <a:lnSpc>
                <a:spcPct val="100000"/>
              </a:lnSpc>
              <a:buClr>
                <a:srgbClr val="26A4FF"/>
              </a:buClr>
              <a:defRPr sz="1200">
                <a:latin typeface="Franklin Gothic Book" panose="020B0503020102020204" pitchFamily="34" charset="0"/>
              </a:defRPr>
            </a:lvl4pPr>
            <a:lvl5pPr algn="l">
              <a:lnSpc>
                <a:spcPct val="100000"/>
              </a:lnSpc>
              <a:buClr>
                <a:srgbClr val="26A4FF"/>
              </a:buClr>
              <a:defRPr sz="1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on the icons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1243012" y="6600823"/>
            <a:ext cx="501314" cy="257177"/>
          </a:xfrm>
          <a:prstGeom prst="rect">
            <a:avLst/>
          </a:prstGeom>
        </p:spPr>
        <p:txBody>
          <a:bodyPr lIns="0" rIns="0" anchor="t"/>
          <a:lstStyle>
            <a:lvl1pPr algn="l">
              <a:defRPr sz="1050">
                <a:latin typeface="Franklin Gothic Book" panose="020B0503020102020204" pitchFamily="34" charset="0"/>
              </a:defRPr>
            </a:lvl1pPr>
          </a:lstStyle>
          <a:p>
            <a:fld id="{EBCCF540-BDE9-4502-B28F-5DF50D6381D2}" type="datetime7">
              <a:rPr lang="en-US" smtClean="0"/>
              <a:pPr/>
              <a:t>Apr-19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744326" y="6600823"/>
            <a:ext cx="304799" cy="257177"/>
          </a:xfrm>
          <a:prstGeom prst="rect">
            <a:avLst/>
          </a:prstGeom>
        </p:spPr>
        <p:txBody>
          <a:bodyPr rIns="0" anchor="t"/>
          <a:lstStyle>
            <a:lvl1pPr algn="r">
              <a:defRPr sz="1050">
                <a:latin typeface="Franklin Gothic Demi" panose="020B0703020102020204" pitchFamily="34" charset="0"/>
              </a:defRPr>
            </a:lvl1pPr>
          </a:lstStyle>
          <a:p>
            <a:fld id="{5513A91C-2529-4987-B7C5-F4447C1CE8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32347" y="822353"/>
            <a:ext cx="10816389" cy="380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26A4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 if needed</a:t>
            </a:r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11233485" y="114457"/>
            <a:ext cx="817247" cy="913454"/>
            <a:chOff x="8453438" y="65492"/>
            <a:chExt cx="581702" cy="650180"/>
          </a:xfrm>
        </p:grpSpPr>
        <p:sp>
          <p:nvSpPr>
            <p:cNvPr id="12" name="AutoShape 1"/>
            <p:cNvSpPr>
              <a:spLocks/>
            </p:cNvSpPr>
            <p:nvPr userDrawn="1"/>
          </p:nvSpPr>
          <p:spPr bwMode="auto">
            <a:xfrm>
              <a:off x="8453438" y="65492"/>
              <a:ext cx="578304" cy="443408"/>
            </a:xfrm>
            <a:custGeom>
              <a:avLst/>
              <a:gdLst/>
              <a:ahLst/>
              <a:cxnLst/>
              <a:rect l="l" t="t" r="r" b="b"/>
              <a:pathLst>
                <a:path w="2654300" h="2035152">
                  <a:moveTo>
                    <a:pt x="2616200" y="1955777"/>
                  </a:moveTo>
                  <a:cubicBezTo>
                    <a:pt x="2637159" y="1955777"/>
                    <a:pt x="2654300" y="1972806"/>
                    <a:pt x="2654300" y="1993877"/>
                  </a:cubicBezTo>
                  <a:cubicBezTo>
                    <a:pt x="2654300" y="2014836"/>
                    <a:pt x="2637159" y="2031977"/>
                    <a:pt x="2616200" y="2031977"/>
                  </a:cubicBezTo>
                  <a:cubicBezTo>
                    <a:pt x="2595114" y="2031977"/>
                    <a:pt x="2578100" y="2014836"/>
                    <a:pt x="2578100" y="1993877"/>
                  </a:cubicBezTo>
                  <a:cubicBezTo>
                    <a:pt x="2578100" y="1972806"/>
                    <a:pt x="2595114" y="1955777"/>
                    <a:pt x="2616200" y="1955777"/>
                  </a:cubicBezTo>
                  <a:close/>
                  <a:moveTo>
                    <a:pt x="2425700" y="1955777"/>
                  </a:moveTo>
                  <a:cubicBezTo>
                    <a:pt x="2446786" y="1955777"/>
                    <a:pt x="2463800" y="1972806"/>
                    <a:pt x="2463800" y="1993754"/>
                  </a:cubicBezTo>
                  <a:cubicBezTo>
                    <a:pt x="2463800" y="2014836"/>
                    <a:pt x="2446786" y="2031977"/>
                    <a:pt x="2425700" y="2031977"/>
                  </a:cubicBezTo>
                  <a:cubicBezTo>
                    <a:pt x="2404614" y="2031977"/>
                    <a:pt x="2387600" y="2014836"/>
                    <a:pt x="2387600" y="1993754"/>
                  </a:cubicBezTo>
                  <a:cubicBezTo>
                    <a:pt x="2387600" y="1972806"/>
                    <a:pt x="2404614" y="1955777"/>
                    <a:pt x="2425700" y="1955777"/>
                  </a:cubicBezTo>
                  <a:close/>
                  <a:moveTo>
                    <a:pt x="2235200" y="1955777"/>
                  </a:moveTo>
                  <a:cubicBezTo>
                    <a:pt x="2256271" y="1955777"/>
                    <a:pt x="2273300" y="1972929"/>
                    <a:pt x="2273300" y="1993877"/>
                  </a:cubicBezTo>
                  <a:cubicBezTo>
                    <a:pt x="2273300" y="2014963"/>
                    <a:pt x="2256271" y="2031977"/>
                    <a:pt x="2235200" y="2031977"/>
                  </a:cubicBezTo>
                  <a:cubicBezTo>
                    <a:pt x="2214241" y="2031977"/>
                    <a:pt x="2197100" y="2014963"/>
                    <a:pt x="2197100" y="1993877"/>
                  </a:cubicBezTo>
                  <a:cubicBezTo>
                    <a:pt x="2197100" y="1972929"/>
                    <a:pt x="2214241" y="1955777"/>
                    <a:pt x="2235200" y="1955777"/>
                  </a:cubicBezTo>
                  <a:close/>
                  <a:moveTo>
                    <a:pt x="2032000" y="1955777"/>
                  </a:moveTo>
                  <a:cubicBezTo>
                    <a:pt x="2052959" y="1955777"/>
                    <a:pt x="2070100" y="1972929"/>
                    <a:pt x="2070100" y="1993877"/>
                  </a:cubicBezTo>
                  <a:cubicBezTo>
                    <a:pt x="2070100" y="2014963"/>
                    <a:pt x="2052959" y="2031977"/>
                    <a:pt x="2032000" y="2031977"/>
                  </a:cubicBezTo>
                  <a:cubicBezTo>
                    <a:pt x="2010914" y="2031977"/>
                    <a:pt x="1993900" y="2014963"/>
                    <a:pt x="1993900" y="1993877"/>
                  </a:cubicBezTo>
                  <a:cubicBezTo>
                    <a:pt x="1993900" y="1972929"/>
                    <a:pt x="2010914" y="1955777"/>
                    <a:pt x="2032000" y="1955777"/>
                  </a:cubicBezTo>
                  <a:close/>
                  <a:moveTo>
                    <a:pt x="1841500" y="1955777"/>
                  </a:moveTo>
                  <a:cubicBezTo>
                    <a:pt x="1862586" y="1955777"/>
                    <a:pt x="1879600" y="1972929"/>
                    <a:pt x="1879600" y="1993877"/>
                  </a:cubicBezTo>
                  <a:cubicBezTo>
                    <a:pt x="1879600" y="2014963"/>
                    <a:pt x="1862586" y="2031977"/>
                    <a:pt x="1841500" y="2031977"/>
                  </a:cubicBezTo>
                  <a:cubicBezTo>
                    <a:pt x="1820414" y="2031977"/>
                    <a:pt x="1803400" y="2014963"/>
                    <a:pt x="1803400" y="1993877"/>
                  </a:cubicBezTo>
                  <a:cubicBezTo>
                    <a:pt x="1803400" y="1972929"/>
                    <a:pt x="1820414" y="1955777"/>
                    <a:pt x="1841500" y="1955777"/>
                  </a:cubicBezTo>
                  <a:close/>
                  <a:moveTo>
                    <a:pt x="2616200" y="1777977"/>
                  </a:moveTo>
                  <a:cubicBezTo>
                    <a:pt x="2637159" y="1777977"/>
                    <a:pt x="2654300" y="1795129"/>
                    <a:pt x="2654300" y="1816077"/>
                  </a:cubicBezTo>
                  <a:cubicBezTo>
                    <a:pt x="2654300" y="1837163"/>
                    <a:pt x="2637159" y="1854177"/>
                    <a:pt x="2616200" y="1854177"/>
                  </a:cubicBezTo>
                  <a:cubicBezTo>
                    <a:pt x="2595114" y="1854177"/>
                    <a:pt x="2578100" y="1837163"/>
                    <a:pt x="2578100" y="1816077"/>
                  </a:cubicBezTo>
                  <a:cubicBezTo>
                    <a:pt x="2578100" y="1795129"/>
                    <a:pt x="2595114" y="1777977"/>
                    <a:pt x="2616200" y="1777977"/>
                  </a:cubicBezTo>
                  <a:close/>
                  <a:moveTo>
                    <a:pt x="2425700" y="1777977"/>
                  </a:moveTo>
                  <a:cubicBezTo>
                    <a:pt x="2446786" y="1777977"/>
                    <a:pt x="2463800" y="1794679"/>
                    <a:pt x="2463800" y="1815346"/>
                  </a:cubicBezTo>
                  <a:cubicBezTo>
                    <a:pt x="2463800" y="1835902"/>
                    <a:pt x="2446786" y="1852590"/>
                    <a:pt x="2425700" y="1852590"/>
                  </a:cubicBezTo>
                  <a:cubicBezTo>
                    <a:pt x="2404614" y="1852590"/>
                    <a:pt x="2387600" y="1835902"/>
                    <a:pt x="2387600" y="1815346"/>
                  </a:cubicBezTo>
                  <a:cubicBezTo>
                    <a:pt x="2387600" y="1794679"/>
                    <a:pt x="2404614" y="1777977"/>
                    <a:pt x="2425700" y="1777977"/>
                  </a:cubicBezTo>
                  <a:close/>
                  <a:moveTo>
                    <a:pt x="2235200" y="1777977"/>
                  </a:moveTo>
                  <a:cubicBezTo>
                    <a:pt x="2256271" y="1777977"/>
                    <a:pt x="2273300" y="1795101"/>
                    <a:pt x="2273300" y="1816014"/>
                  </a:cubicBezTo>
                  <a:cubicBezTo>
                    <a:pt x="2273300" y="1837064"/>
                    <a:pt x="2256271" y="1854177"/>
                    <a:pt x="2235200" y="1854177"/>
                  </a:cubicBezTo>
                  <a:cubicBezTo>
                    <a:pt x="2214241" y="1854177"/>
                    <a:pt x="2197100" y="1837064"/>
                    <a:pt x="2197100" y="1816014"/>
                  </a:cubicBezTo>
                  <a:cubicBezTo>
                    <a:pt x="2197100" y="1795101"/>
                    <a:pt x="2214241" y="1777977"/>
                    <a:pt x="2235200" y="1777977"/>
                  </a:cubicBezTo>
                  <a:close/>
                  <a:moveTo>
                    <a:pt x="2032000" y="1777977"/>
                  </a:moveTo>
                  <a:cubicBezTo>
                    <a:pt x="2052959" y="1777977"/>
                    <a:pt x="2070100" y="1795101"/>
                    <a:pt x="2070100" y="1816014"/>
                  </a:cubicBezTo>
                  <a:cubicBezTo>
                    <a:pt x="2070100" y="1837064"/>
                    <a:pt x="2052959" y="1854177"/>
                    <a:pt x="2032000" y="1854177"/>
                  </a:cubicBezTo>
                  <a:cubicBezTo>
                    <a:pt x="2010914" y="1854177"/>
                    <a:pt x="1993900" y="1837064"/>
                    <a:pt x="1993900" y="1816014"/>
                  </a:cubicBezTo>
                  <a:cubicBezTo>
                    <a:pt x="1993900" y="1795101"/>
                    <a:pt x="2010914" y="1777977"/>
                    <a:pt x="2032000" y="1777977"/>
                  </a:cubicBezTo>
                  <a:close/>
                  <a:moveTo>
                    <a:pt x="1841500" y="1777977"/>
                  </a:moveTo>
                  <a:cubicBezTo>
                    <a:pt x="1862586" y="1777977"/>
                    <a:pt x="1879600" y="1795101"/>
                    <a:pt x="1879600" y="1816014"/>
                  </a:cubicBezTo>
                  <a:cubicBezTo>
                    <a:pt x="1879600" y="1837064"/>
                    <a:pt x="1862586" y="1854177"/>
                    <a:pt x="1841500" y="1854177"/>
                  </a:cubicBezTo>
                  <a:cubicBezTo>
                    <a:pt x="1820414" y="1854177"/>
                    <a:pt x="1803400" y="1837064"/>
                    <a:pt x="1803400" y="1816014"/>
                  </a:cubicBezTo>
                  <a:cubicBezTo>
                    <a:pt x="1803400" y="1795101"/>
                    <a:pt x="1820414" y="1777977"/>
                    <a:pt x="1841500" y="1777977"/>
                  </a:cubicBezTo>
                  <a:close/>
                  <a:moveTo>
                    <a:pt x="164989" y="1650663"/>
                  </a:moveTo>
                  <a:cubicBezTo>
                    <a:pt x="260030" y="1797849"/>
                    <a:pt x="407419" y="1908221"/>
                    <a:pt x="580621" y="1954985"/>
                  </a:cubicBezTo>
                  <a:cubicBezTo>
                    <a:pt x="574754" y="1949939"/>
                    <a:pt x="568963" y="1944538"/>
                    <a:pt x="563210" y="1938994"/>
                  </a:cubicBezTo>
                  <a:cubicBezTo>
                    <a:pt x="561355" y="1937146"/>
                    <a:pt x="559501" y="1935227"/>
                    <a:pt x="557684" y="1933308"/>
                  </a:cubicBezTo>
                  <a:cubicBezTo>
                    <a:pt x="553748" y="1929400"/>
                    <a:pt x="549811" y="1925420"/>
                    <a:pt x="545950" y="1921227"/>
                  </a:cubicBezTo>
                  <a:cubicBezTo>
                    <a:pt x="543755" y="1918810"/>
                    <a:pt x="541598" y="1916323"/>
                    <a:pt x="539440" y="1913906"/>
                  </a:cubicBezTo>
                  <a:cubicBezTo>
                    <a:pt x="535958" y="1909926"/>
                    <a:pt x="532476" y="1906018"/>
                    <a:pt x="529069" y="1901896"/>
                  </a:cubicBezTo>
                  <a:cubicBezTo>
                    <a:pt x="526836" y="1899195"/>
                    <a:pt x="524603" y="1896423"/>
                    <a:pt x="522408" y="1893651"/>
                  </a:cubicBezTo>
                  <a:cubicBezTo>
                    <a:pt x="519115" y="1889529"/>
                    <a:pt x="515822" y="1885265"/>
                    <a:pt x="512604" y="1880930"/>
                  </a:cubicBezTo>
                  <a:cubicBezTo>
                    <a:pt x="510447" y="1878087"/>
                    <a:pt x="508252" y="1875173"/>
                    <a:pt x="506132" y="1872188"/>
                  </a:cubicBezTo>
                  <a:cubicBezTo>
                    <a:pt x="502877" y="1867640"/>
                    <a:pt x="499660" y="1863020"/>
                    <a:pt x="496442" y="1858259"/>
                  </a:cubicBezTo>
                  <a:cubicBezTo>
                    <a:pt x="494436" y="1855345"/>
                    <a:pt x="492430" y="1852431"/>
                    <a:pt x="490424" y="1849375"/>
                  </a:cubicBezTo>
                  <a:cubicBezTo>
                    <a:pt x="487018" y="1844116"/>
                    <a:pt x="483649" y="1838714"/>
                    <a:pt x="480280" y="1833242"/>
                  </a:cubicBezTo>
                  <a:cubicBezTo>
                    <a:pt x="478653" y="1830541"/>
                    <a:pt x="476950" y="1827912"/>
                    <a:pt x="475322" y="1825211"/>
                  </a:cubicBezTo>
                  <a:cubicBezTo>
                    <a:pt x="470402" y="1816896"/>
                    <a:pt x="465557" y="1808438"/>
                    <a:pt x="460825" y="1799697"/>
                  </a:cubicBezTo>
                  <a:cubicBezTo>
                    <a:pt x="436299" y="1754354"/>
                    <a:pt x="415254" y="1704250"/>
                    <a:pt x="397881" y="1650663"/>
                  </a:cubicBezTo>
                  <a:cubicBezTo>
                    <a:pt x="397881" y="1650663"/>
                    <a:pt x="164989" y="1650663"/>
                    <a:pt x="164989" y="1650663"/>
                  </a:cubicBezTo>
                  <a:close/>
                  <a:moveTo>
                    <a:pt x="2616200" y="1600177"/>
                  </a:moveTo>
                  <a:cubicBezTo>
                    <a:pt x="2637159" y="1600177"/>
                    <a:pt x="2654300" y="1617329"/>
                    <a:pt x="2654300" y="1638277"/>
                  </a:cubicBezTo>
                  <a:cubicBezTo>
                    <a:pt x="2654300" y="1659363"/>
                    <a:pt x="2637159" y="1676377"/>
                    <a:pt x="2616200" y="1676377"/>
                  </a:cubicBezTo>
                  <a:cubicBezTo>
                    <a:pt x="2595114" y="1676377"/>
                    <a:pt x="2578100" y="1659363"/>
                    <a:pt x="2578100" y="1638277"/>
                  </a:cubicBezTo>
                  <a:cubicBezTo>
                    <a:pt x="2578100" y="1617329"/>
                    <a:pt x="2595114" y="1600177"/>
                    <a:pt x="2616200" y="1600177"/>
                  </a:cubicBezTo>
                  <a:close/>
                  <a:moveTo>
                    <a:pt x="2425700" y="1600177"/>
                  </a:moveTo>
                  <a:cubicBezTo>
                    <a:pt x="2446786" y="1600177"/>
                    <a:pt x="2463800" y="1617329"/>
                    <a:pt x="2463800" y="1638401"/>
                  </a:cubicBezTo>
                  <a:cubicBezTo>
                    <a:pt x="2463800" y="1659363"/>
                    <a:pt x="2446786" y="1676377"/>
                    <a:pt x="2425700" y="1676377"/>
                  </a:cubicBezTo>
                  <a:cubicBezTo>
                    <a:pt x="2404614" y="1676377"/>
                    <a:pt x="2387600" y="1659363"/>
                    <a:pt x="2387600" y="1638401"/>
                  </a:cubicBezTo>
                  <a:cubicBezTo>
                    <a:pt x="2387600" y="1617329"/>
                    <a:pt x="2404614" y="1600177"/>
                    <a:pt x="2425700" y="1600177"/>
                  </a:cubicBezTo>
                  <a:close/>
                  <a:moveTo>
                    <a:pt x="2235200" y="1600177"/>
                  </a:moveTo>
                  <a:cubicBezTo>
                    <a:pt x="2256271" y="1600177"/>
                    <a:pt x="2273300" y="1617206"/>
                    <a:pt x="2273300" y="1638277"/>
                  </a:cubicBezTo>
                  <a:cubicBezTo>
                    <a:pt x="2273300" y="1659236"/>
                    <a:pt x="2256271" y="1676377"/>
                    <a:pt x="2235200" y="1676377"/>
                  </a:cubicBezTo>
                  <a:cubicBezTo>
                    <a:pt x="2214241" y="1676377"/>
                    <a:pt x="2197100" y="1659236"/>
                    <a:pt x="2197100" y="1638277"/>
                  </a:cubicBezTo>
                  <a:cubicBezTo>
                    <a:pt x="2197100" y="1617206"/>
                    <a:pt x="2214241" y="1600177"/>
                    <a:pt x="2235200" y="1600177"/>
                  </a:cubicBezTo>
                  <a:close/>
                  <a:moveTo>
                    <a:pt x="2032000" y="1600177"/>
                  </a:moveTo>
                  <a:cubicBezTo>
                    <a:pt x="2052959" y="1600177"/>
                    <a:pt x="2070100" y="1617206"/>
                    <a:pt x="2070100" y="1638277"/>
                  </a:cubicBezTo>
                  <a:cubicBezTo>
                    <a:pt x="2070100" y="1659236"/>
                    <a:pt x="2052959" y="1676377"/>
                    <a:pt x="2032000" y="1676377"/>
                  </a:cubicBezTo>
                  <a:cubicBezTo>
                    <a:pt x="2010914" y="1676377"/>
                    <a:pt x="1993900" y="1659236"/>
                    <a:pt x="1993900" y="1638277"/>
                  </a:cubicBezTo>
                  <a:cubicBezTo>
                    <a:pt x="1993900" y="1617206"/>
                    <a:pt x="2010914" y="1600177"/>
                    <a:pt x="2032000" y="1600177"/>
                  </a:cubicBezTo>
                  <a:close/>
                  <a:moveTo>
                    <a:pt x="1841500" y="1600177"/>
                  </a:moveTo>
                  <a:cubicBezTo>
                    <a:pt x="1862586" y="1600177"/>
                    <a:pt x="1879600" y="1617206"/>
                    <a:pt x="1879600" y="1638277"/>
                  </a:cubicBezTo>
                  <a:cubicBezTo>
                    <a:pt x="1879600" y="1659236"/>
                    <a:pt x="1862586" y="1676377"/>
                    <a:pt x="1841500" y="1676377"/>
                  </a:cubicBezTo>
                  <a:cubicBezTo>
                    <a:pt x="1820414" y="1676377"/>
                    <a:pt x="1803400" y="1659236"/>
                    <a:pt x="1803400" y="1638277"/>
                  </a:cubicBezTo>
                  <a:cubicBezTo>
                    <a:pt x="1803400" y="1617206"/>
                    <a:pt x="1820414" y="1600177"/>
                    <a:pt x="1841500" y="1600177"/>
                  </a:cubicBezTo>
                  <a:close/>
                  <a:moveTo>
                    <a:pt x="2616200" y="1422377"/>
                  </a:moveTo>
                  <a:cubicBezTo>
                    <a:pt x="2637159" y="1422377"/>
                    <a:pt x="2654300" y="1439406"/>
                    <a:pt x="2654300" y="1460477"/>
                  </a:cubicBezTo>
                  <a:cubicBezTo>
                    <a:pt x="2654300" y="1481436"/>
                    <a:pt x="2637159" y="1498577"/>
                    <a:pt x="2616200" y="1498577"/>
                  </a:cubicBezTo>
                  <a:cubicBezTo>
                    <a:pt x="2595114" y="1498577"/>
                    <a:pt x="2578100" y="1481436"/>
                    <a:pt x="2578100" y="1460477"/>
                  </a:cubicBezTo>
                  <a:cubicBezTo>
                    <a:pt x="2578100" y="1439406"/>
                    <a:pt x="2595114" y="1422377"/>
                    <a:pt x="2616200" y="1422377"/>
                  </a:cubicBezTo>
                  <a:close/>
                  <a:moveTo>
                    <a:pt x="2425700" y="1422377"/>
                  </a:moveTo>
                  <a:cubicBezTo>
                    <a:pt x="2446786" y="1422377"/>
                    <a:pt x="2463800" y="1439406"/>
                    <a:pt x="2463800" y="1460354"/>
                  </a:cubicBezTo>
                  <a:cubicBezTo>
                    <a:pt x="2463800" y="1481436"/>
                    <a:pt x="2446786" y="1498577"/>
                    <a:pt x="2425700" y="1498577"/>
                  </a:cubicBezTo>
                  <a:cubicBezTo>
                    <a:pt x="2404614" y="1498577"/>
                    <a:pt x="2387600" y="1481436"/>
                    <a:pt x="2387600" y="1460354"/>
                  </a:cubicBezTo>
                  <a:cubicBezTo>
                    <a:pt x="2387600" y="1439406"/>
                    <a:pt x="2404614" y="1422377"/>
                    <a:pt x="2425700" y="1422377"/>
                  </a:cubicBezTo>
                  <a:close/>
                  <a:moveTo>
                    <a:pt x="2235200" y="1422377"/>
                  </a:moveTo>
                  <a:cubicBezTo>
                    <a:pt x="2256271" y="1422377"/>
                    <a:pt x="2273300" y="1439406"/>
                    <a:pt x="2273300" y="1460477"/>
                  </a:cubicBezTo>
                  <a:cubicBezTo>
                    <a:pt x="2273300" y="1481436"/>
                    <a:pt x="2256271" y="1498577"/>
                    <a:pt x="2235200" y="1498577"/>
                  </a:cubicBezTo>
                  <a:cubicBezTo>
                    <a:pt x="2214241" y="1498577"/>
                    <a:pt x="2197100" y="1481436"/>
                    <a:pt x="2197100" y="1460477"/>
                  </a:cubicBezTo>
                  <a:cubicBezTo>
                    <a:pt x="2197100" y="1439406"/>
                    <a:pt x="2214241" y="1422377"/>
                    <a:pt x="2235200" y="1422377"/>
                  </a:cubicBezTo>
                  <a:close/>
                  <a:moveTo>
                    <a:pt x="2032000" y="1422377"/>
                  </a:moveTo>
                  <a:cubicBezTo>
                    <a:pt x="2052959" y="1422377"/>
                    <a:pt x="2070100" y="1439406"/>
                    <a:pt x="2070100" y="1460477"/>
                  </a:cubicBezTo>
                  <a:cubicBezTo>
                    <a:pt x="2070100" y="1481436"/>
                    <a:pt x="2052959" y="1498577"/>
                    <a:pt x="2032000" y="1498577"/>
                  </a:cubicBezTo>
                  <a:cubicBezTo>
                    <a:pt x="2010914" y="1498577"/>
                    <a:pt x="1993900" y="1481436"/>
                    <a:pt x="1993900" y="1460477"/>
                  </a:cubicBezTo>
                  <a:cubicBezTo>
                    <a:pt x="1993900" y="1439406"/>
                    <a:pt x="2010914" y="1422377"/>
                    <a:pt x="2032000" y="1422377"/>
                  </a:cubicBezTo>
                  <a:close/>
                  <a:moveTo>
                    <a:pt x="1841500" y="1422377"/>
                  </a:moveTo>
                  <a:cubicBezTo>
                    <a:pt x="1862586" y="1422377"/>
                    <a:pt x="1879600" y="1439406"/>
                    <a:pt x="1879600" y="1460477"/>
                  </a:cubicBezTo>
                  <a:cubicBezTo>
                    <a:pt x="1879600" y="1481436"/>
                    <a:pt x="1862586" y="1498577"/>
                    <a:pt x="1841500" y="1498577"/>
                  </a:cubicBezTo>
                  <a:cubicBezTo>
                    <a:pt x="1820414" y="1498577"/>
                    <a:pt x="1803400" y="1481436"/>
                    <a:pt x="1803400" y="1460477"/>
                  </a:cubicBezTo>
                  <a:cubicBezTo>
                    <a:pt x="1803400" y="1439406"/>
                    <a:pt x="1820414" y="1422377"/>
                    <a:pt x="1841500" y="1422377"/>
                  </a:cubicBezTo>
                  <a:close/>
                  <a:moveTo>
                    <a:pt x="51287" y="1288206"/>
                  </a:moveTo>
                  <a:cubicBezTo>
                    <a:pt x="55223" y="1400567"/>
                    <a:pt x="85087" y="1506320"/>
                    <a:pt x="135125" y="1599848"/>
                  </a:cubicBezTo>
                  <a:lnTo>
                    <a:pt x="382968" y="1599848"/>
                  </a:lnTo>
                  <a:cubicBezTo>
                    <a:pt x="358024" y="1507315"/>
                    <a:pt x="343490" y="1405898"/>
                    <a:pt x="340689" y="1300643"/>
                  </a:cubicBezTo>
                  <a:cubicBezTo>
                    <a:pt x="340576" y="1296521"/>
                    <a:pt x="340613" y="1292328"/>
                    <a:pt x="340538" y="1288206"/>
                  </a:cubicBezTo>
                  <a:close/>
                  <a:moveTo>
                    <a:pt x="2616200" y="1244577"/>
                  </a:moveTo>
                  <a:cubicBezTo>
                    <a:pt x="2637159" y="1244577"/>
                    <a:pt x="2654300" y="1261279"/>
                    <a:pt x="2654300" y="1281946"/>
                  </a:cubicBezTo>
                  <a:cubicBezTo>
                    <a:pt x="2654300" y="1302502"/>
                    <a:pt x="2637159" y="1319190"/>
                    <a:pt x="2616200" y="1319190"/>
                  </a:cubicBezTo>
                  <a:cubicBezTo>
                    <a:pt x="2595114" y="1319190"/>
                    <a:pt x="2578100" y="1302502"/>
                    <a:pt x="2578100" y="1281946"/>
                  </a:cubicBezTo>
                  <a:cubicBezTo>
                    <a:pt x="2578100" y="1261279"/>
                    <a:pt x="2595114" y="1244577"/>
                    <a:pt x="2616200" y="1244577"/>
                  </a:cubicBezTo>
                  <a:close/>
                  <a:moveTo>
                    <a:pt x="2235200" y="1244577"/>
                  </a:moveTo>
                  <a:cubicBezTo>
                    <a:pt x="2256271" y="1244577"/>
                    <a:pt x="2273300" y="1261279"/>
                    <a:pt x="2273300" y="1281946"/>
                  </a:cubicBezTo>
                  <a:cubicBezTo>
                    <a:pt x="2273300" y="1302502"/>
                    <a:pt x="2256271" y="1319190"/>
                    <a:pt x="2235200" y="1319190"/>
                  </a:cubicBezTo>
                  <a:cubicBezTo>
                    <a:pt x="2214241" y="1319190"/>
                    <a:pt x="2197100" y="1302502"/>
                    <a:pt x="2197100" y="1281946"/>
                  </a:cubicBezTo>
                  <a:cubicBezTo>
                    <a:pt x="2197100" y="1261279"/>
                    <a:pt x="2214241" y="1244577"/>
                    <a:pt x="2235200" y="1244577"/>
                  </a:cubicBezTo>
                  <a:close/>
                  <a:moveTo>
                    <a:pt x="2032000" y="1244577"/>
                  </a:moveTo>
                  <a:cubicBezTo>
                    <a:pt x="2052959" y="1244577"/>
                    <a:pt x="2070100" y="1261279"/>
                    <a:pt x="2070100" y="1281946"/>
                  </a:cubicBezTo>
                  <a:cubicBezTo>
                    <a:pt x="2070100" y="1302502"/>
                    <a:pt x="2052959" y="1319190"/>
                    <a:pt x="2032000" y="1319190"/>
                  </a:cubicBezTo>
                  <a:cubicBezTo>
                    <a:pt x="2010914" y="1319190"/>
                    <a:pt x="1993900" y="1302502"/>
                    <a:pt x="1993900" y="1281946"/>
                  </a:cubicBezTo>
                  <a:cubicBezTo>
                    <a:pt x="1993900" y="1261279"/>
                    <a:pt x="2010914" y="1244577"/>
                    <a:pt x="2032000" y="1244577"/>
                  </a:cubicBezTo>
                  <a:close/>
                  <a:moveTo>
                    <a:pt x="2235200" y="1066777"/>
                  </a:moveTo>
                  <a:cubicBezTo>
                    <a:pt x="2256271" y="1066777"/>
                    <a:pt x="2273300" y="1083479"/>
                    <a:pt x="2273300" y="1104022"/>
                  </a:cubicBezTo>
                  <a:cubicBezTo>
                    <a:pt x="2273300" y="1124702"/>
                    <a:pt x="2256271" y="1141390"/>
                    <a:pt x="2235200" y="1141390"/>
                  </a:cubicBezTo>
                  <a:cubicBezTo>
                    <a:pt x="2214241" y="1141390"/>
                    <a:pt x="2197100" y="1124702"/>
                    <a:pt x="2197100" y="1104022"/>
                  </a:cubicBezTo>
                  <a:cubicBezTo>
                    <a:pt x="2197100" y="1083479"/>
                    <a:pt x="2214241" y="1066777"/>
                    <a:pt x="2235200" y="1066777"/>
                  </a:cubicBezTo>
                  <a:close/>
                  <a:moveTo>
                    <a:pt x="2032000" y="1066777"/>
                  </a:moveTo>
                  <a:cubicBezTo>
                    <a:pt x="2052959" y="1066777"/>
                    <a:pt x="2070100" y="1083479"/>
                    <a:pt x="2070100" y="1104022"/>
                  </a:cubicBezTo>
                  <a:cubicBezTo>
                    <a:pt x="2070100" y="1124702"/>
                    <a:pt x="2052959" y="1141390"/>
                    <a:pt x="2032000" y="1141390"/>
                  </a:cubicBezTo>
                  <a:cubicBezTo>
                    <a:pt x="2010914" y="1141390"/>
                    <a:pt x="1993900" y="1124702"/>
                    <a:pt x="1993900" y="1104022"/>
                  </a:cubicBezTo>
                  <a:cubicBezTo>
                    <a:pt x="1993900" y="1083479"/>
                    <a:pt x="2010914" y="1066777"/>
                    <a:pt x="2032000" y="1066777"/>
                  </a:cubicBezTo>
                  <a:close/>
                  <a:moveTo>
                    <a:pt x="139213" y="918144"/>
                  </a:moveTo>
                  <a:cubicBezTo>
                    <a:pt x="86715" y="1013520"/>
                    <a:pt x="55337" y="1122044"/>
                    <a:pt x="51287" y="1237462"/>
                  </a:cubicBezTo>
                  <a:lnTo>
                    <a:pt x="340538" y="1237462"/>
                  </a:lnTo>
                  <a:cubicBezTo>
                    <a:pt x="340613" y="1233340"/>
                    <a:pt x="340576" y="1229147"/>
                    <a:pt x="340689" y="1225024"/>
                  </a:cubicBezTo>
                  <a:cubicBezTo>
                    <a:pt x="343566" y="1116927"/>
                    <a:pt x="358819" y="1012880"/>
                    <a:pt x="385012" y="918357"/>
                  </a:cubicBezTo>
                  <a:lnTo>
                    <a:pt x="141332" y="918357"/>
                  </a:lnTo>
                  <a:cubicBezTo>
                    <a:pt x="140613" y="918357"/>
                    <a:pt x="139932" y="918215"/>
                    <a:pt x="139213" y="918144"/>
                  </a:cubicBezTo>
                  <a:close/>
                  <a:moveTo>
                    <a:pt x="2235200" y="888977"/>
                  </a:moveTo>
                  <a:cubicBezTo>
                    <a:pt x="2256271" y="888977"/>
                    <a:pt x="2273300" y="905668"/>
                    <a:pt x="2273300" y="926346"/>
                  </a:cubicBezTo>
                  <a:cubicBezTo>
                    <a:pt x="2273300" y="946899"/>
                    <a:pt x="2256271" y="963590"/>
                    <a:pt x="2235200" y="963590"/>
                  </a:cubicBezTo>
                  <a:cubicBezTo>
                    <a:pt x="2214241" y="963590"/>
                    <a:pt x="2197100" y="946899"/>
                    <a:pt x="2197100" y="926346"/>
                  </a:cubicBezTo>
                  <a:cubicBezTo>
                    <a:pt x="2197100" y="905668"/>
                    <a:pt x="2214241" y="888977"/>
                    <a:pt x="2235200" y="888977"/>
                  </a:cubicBezTo>
                  <a:close/>
                  <a:moveTo>
                    <a:pt x="2032000" y="888977"/>
                  </a:moveTo>
                  <a:cubicBezTo>
                    <a:pt x="2052959" y="888977"/>
                    <a:pt x="2070100" y="905668"/>
                    <a:pt x="2070100" y="926346"/>
                  </a:cubicBezTo>
                  <a:cubicBezTo>
                    <a:pt x="2070100" y="946899"/>
                    <a:pt x="2052959" y="963590"/>
                    <a:pt x="2032000" y="963590"/>
                  </a:cubicBezTo>
                  <a:cubicBezTo>
                    <a:pt x="2010914" y="963590"/>
                    <a:pt x="1993900" y="946899"/>
                    <a:pt x="1993900" y="926346"/>
                  </a:cubicBezTo>
                  <a:cubicBezTo>
                    <a:pt x="1993900" y="905668"/>
                    <a:pt x="2010914" y="888977"/>
                    <a:pt x="2032000" y="888977"/>
                  </a:cubicBezTo>
                  <a:close/>
                  <a:moveTo>
                    <a:pt x="1473200" y="774677"/>
                  </a:moveTo>
                  <a:cubicBezTo>
                    <a:pt x="1487226" y="774677"/>
                    <a:pt x="1498600" y="786043"/>
                    <a:pt x="1498600" y="800076"/>
                  </a:cubicBezTo>
                  <a:lnTo>
                    <a:pt x="1498600" y="2001816"/>
                  </a:lnTo>
                  <a:cubicBezTo>
                    <a:pt x="1498600" y="2015850"/>
                    <a:pt x="1487226" y="2027215"/>
                    <a:pt x="1473200" y="2027215"/>
                  </a:cubicBezTo>
                  <a:cubicBezTo>
                    <a:pt x="1459174" y="2027215"/>
                    <a:pt x="1447800" y="2015850"/>
                    <a:pt x="1447800" y="2001816"/>
                  </a:cubicBezTo>
                  <a:lnTo>
                    <a:pt x="1447800" y="800076"/>
                  </a:lnTo>
                  <a:cubicBezTo>
                    <a:pt x="1447800" y="786043"/>
                    <a:pt x="1459174" y="774677"/>
                    <a:pt x="1473200" y="774677"/>
                  </a:cubicBezTo>
                  <a:close/>
                  <a:moveTo>
                    <a:pt x="2235200" y="711177"/>
                  </a:moveTo>
                  <a:cubicBezTo>
                    <a:pt x="2256271" y="711177"/>
                    <a:pt x="2273300" y="727868"/>
                    <a:pt x="2273300" y="748422"/>
                  </a:cubicBezTo>
                  <a:cubicBezTo>
                    <a:pt x="2273300" y="769099"/>
                    <a:pt x="2256271" y="785790"/>
                    <a:pt x="2235200" y="785790"/>
                  </a:cubicBezTo>
                  <a:cubicBezTo>
                    <a:pt x="2214241" y="785790"/>
                    <a:pt x="2197100" y="769099"/>
                    <a:pt x="2197100" y="748422"/>
                  </a:cubicBezTo>
                  <a:cubicBezTo>
                    <a:pt x="2197100" y="727868"/>
                    <a:pt x="2214241" y="711177"/>
                    <a:pt x="2235200" y="711177"/>
                  </a:cubicBezTo>
                  <a:close/>
                  <a:moveTo>
                    <a:pt x="1295400" y="647677"/>
                  </a:moveTo>
                  <a:cubicBezTo>
                    <a:pt x="1309426" y="647677"/>
                    <a:pt x="1320800" y="659070"/>
                    <a:pt x="1320800" y="673072"/>
                  </a:cubicBezTo>
                  <a:lnTo>
                    <a:pt x="1320800" y="1997057"/>
                  </a:lnTo>
                  <a:cubicBezTo>
                    <a:pt x="1320800" y="2011059"/>
                    <a:pt x="1309426" y="2022452"/>
                    <a:pt x="1295400" y="2022452"/>
                  </a:cubicBezTo>
                  <a:cubicBezTo>
                    <a:pt x="1281374" y="2022452"/>
                    <a:pt x="1270000" y="2011059"/>
                    <a:pt x="1270000" y="1997057"/>
                  </a:cubicBezTo>
                  <a:lnTo>
                    <a:pt x="1270000" y="673072"/>
                  </a:lnTo>
                  <a:cubicBezTo>
                    <a:pt x="1270000" y="659070"/>
                    <a:pt x="1281374" y="647677"/>
                    <a:pt x="1295400" y="647677"/>
                  </a:cubicBezTo>
                  <a:close/>
                  <a:moveTo>
                    <a:pt x="580621" y="570683"/>
                  </a:moveTo>
                  <a:cubicBezTo>
                    <a:pt x="410333" y="616665"/>
                    <a:pt x="265027" y="724052"/>
                    <a:pt x="169834" y="867542"/>
                  </a:cubicBezTo>
                  <a:cubicBezTo>
                    <a:pt x="169834" y="867542"/>
                    <a:pt x="400417" y="867542"/>
                    <a:pt x="400417" y="867542"/>
                  </a:cubicBezTo>
                  <a:cubicBezTo>
                    <a:pt x="417260" y="816798"/>
                    <a:pt x="437434" y="769252"/>
                    <a:pt x="460825" y="725971"/>
                  </a:cubicBezTo>
                  <a:cubicBezTo>
                    <a:pt x="465557" y="717229"/>
                    <a:pt x="470402" y="708772"/>
                    <a:pt x="475322" y="700456"/>
                  </a:cubicBezTo>
                  <a:cubicBezTo>
                    <a:pt x="476950" y="697756"/>
                    <a:pt x="478653" y="695126"/>
                    <a:pt x="480280" y="692426"/>
                  </a:cubicBezTo>
                  <a:cubicBezTo>
                    <a:pt x="483649" y="686953"/>
                    <a:pt x="487018" y="681552"/>
                    <a:pt x="490424" y="676293"/>
                  </a:cubicBezTo>
                  <a:cubicBezTo>
                    <a:pt x="492430" y="673237"/>
                    <a:pt x="494436" y="670323"/>
                    <a:pt x="496442" y="667409"/>
                  </a:cubicBezTo>
                  <a:cubicBezTo>
                    <a:pt x="499622" y="662647"/>
                    <a:pt x="502839" y="658028"/>
                    <a:pt x="506132" y="653479"/>
                  </a:cubicBezTo>
                  <a:cubicBezTo>
                    <a:pt x="508252" y="650494"/>
                    <a:pt x="510447" y="647580"/>
                    <a:pt x="512604" y="644738"/>
                  </a:cubicBezTo>
                  <a:cubicBezTo>
                    <a:pt x="515860" y="640402"/>
                    <a:pt x="519115" y="636138"/>
                    <a:pt x="522408" y="632016"/>
                  </a:cubicBezTo>
                  <a:cubicBezTo>
                    <a:pt x="524603" y="629244"/>
                    <a:pt x="526836" y="626473"/>
                    <a:pt x="529069" y="623772"/>
                  </a:cubicBezTo>
                  <a:cubicBezTo>
                    <a:pt x="532476" y="619650"/>
                    <a:pt x="535958" y="615670"/>
                    <a:pt x="539440" y="611761"/>
                  </a:cubicBezTo>
                  <a:cubicBezTo>
                    <a:pt x="541598" y="609345"/>
                    <a:pt x="543755" y="606857"/>
                    <a:pt x="545913" y="604512"/>
                  </a:cubicBezTo>
                  <a:cubicBezTo>
                    <a:pt x="549811" y="600248"/>
                    <a:pt x="553785" y="596197"/>
                    <a:pt x="557760" y="592217"/>
                  </a:cubicBezTo>
                  <a:cubicBezTo>
                    <a:pt x="559576" y="590440"/>
                    <a:pt x="561355" y="588521"/>
                    <a:pt x="563172" y="586744"/>
                  </a:cubicBezTo>
                  <a:cubicBezTo>
                    <a:pt x="568925" y="581130"/>
                    <a:pt x="574754" y="575729"/>
                    <a:pt x="580621" y="570683"/>
                  </a:cubicBezTo>
                  <a:close/>
                  <a:moveTo>
                    <a:pt x="767033" y="495277"/>
                  </a:moveTo>
                  <a:cubicBezTo>
                    <a:pt x="769796" y="495277"/>
                    <a:pt x="772521" y="495348"/>
                    <a:pt x="775247" y="495490"/>
                  </a:cubicBezTo>
                  <a:lnTo>
                    <a:pt x="780167" y="495633"/>
                  </a:lnTo>
                  <a:cubicBezTo>
                    <a:pt x="791068" y="495775"/>
                    <a:pt x="800190" y="502882"/>
                    <a:pt x="803596" y="512618"/>
                  </a:cubicBezTo>
                  <a:cubicBezTo>
                    <a:pt x="803634" y="512760"/>
                    <a:pt x="803672" y="512903"/>
                    <a:pt x="803710" y="512974"/>
                  </a:cubicBezTo>
                  <a:cubicBezTo>
                    <a:pt x="804164" y="514324"/>
                    <a:pt x="804505" y="515674"/>
                    <a:pt x="804732" y="517096"/>
                  </a:cubicBezTo>
                  <a:cubicBezTo>
                    <a:pt x="804845" y="517664"/>
                    <a:pt x="804845" y="518304"/>
                    <a:pt x="804921" y="518873"/>
                  </a:cubicBezTo>
                  <a:cubicBezTo>
                    <a:pt x="804959" y="519583"/>
                    <a:pt x="805110" y="520294"/>
                    <a:pt x="805110" y="521005"/>
                  </a:cubicBezTo>
                  <a:cubicBezTo>
                    <a:pt x="805110" y="521289"/>
                    <a:pt x="805035" y="521502"/>
                    <a:pt x="805035" y="521786"/>
                  </a:cubicBezTo>
                  <a:cubicBezTo>
                    <a:pt x="805035" y="522142"/>
                    <a:pt x="805110" y="522426"/>
                    <a:pt x="805072" y="522710"/>
                  </a:cubicBezTo>
                  <a:cubicBezTo>
                    <a:pt x="805035" y="523492"/>
                    <a:pt x="804845" y="524274"/>
                    <a:pt x="804694" y="525056"/>
                  </a:cubicBezTo>
                  <a:cubicBezTo>
                    <a:pt x="804618" y="525553"/>
                    <a:pt x="804580" y="526051"/>
                    <a:pt x="804467" y="526619"/>
                  </a:cubicBezTo>
                  <a:cubicBezTo>
                    <a:pt x="804164" y="528112"/>
                    <a:pt x="803672" y="529533"/>
                    <a:pt x="803104" y="530883"/>
                  </a:cubicBezTo>
                  <a:cubicBezTo>
                    <a:pt x="803066" y="530954"/>
                    <a:pt x="803066" y="531097"/>
                    <a:pt x="802991" y="531168"/>
                  </a:cubicBezTo>
                  <a:cubicBezTo>
                    <a:pt x="799244" y="540051"/>
                    <a:pt x="790765" y="546234"/>
                    <a:pt x="780924" y="546519"/>
                  </a:cubicBezTo>
                  <a:cubicBezTo>
                    <a:pt x="780508" y="546590"/>
                    <a:pt x="780091" y="546661"/>
                    <a:pt x="779675" y="546661"/>
                  </a:cubicBezTo>
                  <a:cubicBezTo>
                    <a:pt x="779221" y="546661"/>
                    <a:pt x="778767" y="546661"/>
                    <a:pt x="778312" y="546590"/>
                  </a:cubicBezTo>
                  <a:lnTo>
                    <a:pt x="775095" y="546448"/>
                  </a:lnTo>
                  <a:cubicBezTo>
                    <a:pt x="772408" y="546234"/>
                    <a:pt x="769569" y="546021"/>
                    <a:pt x="767033" y="546092"/>
                  </a:cubicBezTo>
                  <a:cubicBezTo>
                    <a:pt x="636261" y="546092"/>
                    <a:pt x="520931" y="674018"/>
                    <a:pt x="453520" y="867542"/>
                  </a:cubicBezTo>
                  <a:lnTo>
                    <a:pt x="792203" y="867542"/>
                  </a:lnTo>
                  <a:cubicBezTo>
                    <a:pt x="806208" y="867542"/>
                    <a:pt x="817563" y="878913"/>
                    <a:pt x="817563" y="892985"/>
                  </a:cubicBezTo>
                  <a:cubicBezTo>
                    <a:pt x="817563" y="906986"/>
                    <a:pt x="806208" y="918357"/>
                    <a:pt x="792203" y="918357"/>
                  </a:cubicBezTo>
                  <a:cubicBezTo>
                    <a:pt x="792203" y="918357"/>
                    <a:pt x="437358" y="918357"/>
                    <a:pt x="437358" y="918357"/>
                  </a:cubicBezTo>
                  <a:cubicBezTo>
                    <a:pt x="409803" y="1013662"/>
                    <a:pt x="393414" y="1122115"/>
                    <a:pt x="391295" y="1237462"/>
                  </a:cubicBezTo>
                  <a:lnTo>
                    <a:pt x="792203" y="1237462"/>
                  </a:lnTo>
                  <a:cubicBezTo>
                    <a:pt x="806208" y="1237462"/>
                    <a:pt x="817563" y="1248833"/>
                    <a:pt x="817563" y="1262834"/>
                  </a:cubicBezTo>
                  <a:cubicBezTo>
                    <a:pt x="817563" y="1276835"/>
                    <a:pt x="806208" y="1288206"/>
                    <a:pt x="792203" y="1288206"/>
                  </a:cubicBezTo>
                  <a:lnTo>
                    <a:pt x="391295" y="1288206"/>
                  </a:lnTo>
                  <a:cubicBezTo>
                    <a:pt x="393339" y="1400567"/>
                    <a:pt x="408971" y="1506320"/>
                    <a:pt x="435239" y="1599848"/>
                  </a:cubicBezTo>
                  <a:lnTo>
                    <a:pt x="792203" y="1599848"/>
                  </a:lnTo>
                  <a:cubicBezTo>
                    <a:pt x="806208" y="1599848"/>
                    <a:pt x="817563" y="1611219"/>
                    <a:pt x="817563" y="1625220"/>
                  </a:cubicBezTo>
                  <a:cubicBezTo>
                    <a:pt x="817563" y="1639292"/>
                    <a:pt x="806208" y="1650663"/>
                    <a:pt x="792203" y="1650663"/>
                  </a:cubicBezTo>
                  <a:lnTo>
                    <a:pt x="450984" y="1650663"/>
                  </a:lnTo>
                  <a:cubicBezTo>
                    <a:pt x="518017" y="1848380"/>
                    <a:pt x="634595" y="1979575"/>
                    <a:pt x="767033" y="1979575"/>
                  </a:cubicBezTo>
                  <a:cubicBezTo>
                    <a:pt x="769645" y="1979575"/>
                    <a:pt x="772256" y="1979433"/>
                    <a:pt x="774906" y="1979220"/>
                  </a:cubicBezTo>
                  <a:lnTo>
                    <a:pt x="778350" y="1979078"/>
                  </a:lnTo>
                  <a:cubicBezTo>
                    <a:pt x="784898" y="1978651"/>
                    <a:pt x="791144" y="1980925"/>
                    <a:pt x="796102" y="1985119"/>
                  </a:cubicBezTo>
                  <a:cubicBezTo>
                    <a:pt x="796253" y="1985261"/>
                    <a:pt x="796480" y="1985403"/>
                    <a:pt x="796670" y="1985545"/>
                  </a:cubicBezTo>
                  <a:cubicBezTo>
                    <a:pt x="796821" y="1985687"/>
                    <a:pt x="797010" y="1985829"/>
                    <a:pt x="797200" y="1985971"/>
                  </a:cubicBezTo>
                  <a:cubicBezTo>
                    <a:pt x="797881" y="1986611"/>
                    <a:pt x="798449" y="1987393"/>
                    <a:pt x="799054" y="1988103"/>
                  </a:cubicBezTo>
                  <a:cubicBezTo>
                    <a:pt x="799395" y="1988530"/>
                    <a:pt x="799773" y="1988885"/>
                    <a:pt x="800076" y="1989312"/>
                  </a:cubicBezTo>
                  <a:cubicBezTo>
                    <a:pt x="800682" y="1990093"/>
                    <a:pt x="801174" y="1990946"/>
                    <a:pt x="801666" y="1991799"/>
                  </a:cubicBezTo>
                  <a:cubicBezTo>
                    <a:pt x="802007" y="1992439"/>
                    <a:pt x="802423" y="1993078"/>
                    <a:pt x="802726" y="1993718"/>
                  </a:cubicBezTo>
                  <a:cubicBezTo>
                    <a:pt x="803066" y="1994500"/>
                    <a:pt x="803331" y="1995353"/>
                    <a:pt x="803634" y="1996134"/>
                  </a:cubicBezTo>
                  <a:cubicBezTo>
                    <a:pt x="803899" y="1996987"/>
                    <a:pt x="804202" y="1997769"/>
                    <a:pt x="804391" y="1998622"/>
                  </a:cubicBezTo>
                  <a:cubicBezTo>
                    <a:pt x="804580" y="1999404"/>
                    <a:pt x="804656" y="2000256"/>
                    <a:pt x="804770" y="2001038"/>
                  </a:cubicBezTo>
                  <a:cubicBezTo>
                    <a:pt x="804883" y="2001749"/>
                    <a:pt x="805035" y="2002318"/>
                    <a:pt x="805072" y="2002957"/>
                  </a:cubicBezTo>
                  <a:cubicBezTo>
                    <a:pt x="805110" y="2003241"/>
                    <a:pt x="805035" y="2003455"/>
                    <a:pt x="805035" y="2003739"/>
                  </a:cubicBezTo>
                  <a:cubicBezTo>
                    <a:pt x="805072" y="2003952"/>
                    <a:pt x="805110" y="2004165"/>
                    <a:pt x="805110" y="2004379"/>
                  </a:cubicBezTo>
                  <a:cubicBezTo>
                    <a:pt x="805110" y="2005018"/>
                    <a:pt x="804997" y="2005658"/>
                    <a:pt x="804921" y="2006226"/>
                  </a:cubicBezTo>
                  <a:cubicBezTo>
                    <a:pt x="804883" y="2007150"/>
                    <a:pt x="804845" y="2008003"/>
                    <a:pt x="804694" y="2008785"/>
                  </a:cubicBezTo>
                  <a:cubicBezTo>
                    <a:pt x="804543" y="2009638"/>
                    <a:pt x="804278" y="2010491"/>
                    <a:pt x="804050" y="2011343"/>
                  </a:cubicBezTo>
                  <a:cubicBezTo>
                    <a:pt x="803861" y="2012054"/>
                    <a:pt x="803672" y="2012836"/>
                    <a:pt x="803369" y="2013475"/>
                  </a:cubicBezTo>
                  <a:cubicBezTo>
                    <a:pt x="803029" y="2014470"/>
                    <a:pt x="802536" y="2015394"/>
                    <a:pt x="802044" y="2016318"/>
                  </a:cubicBezTo>
                  <a:cubicBezTo>
                    <a:pt x="801817" y="2016816"/>
                    <a:pt x="801590" y="2017242"/>
                    <a:pt x="801325" y="2017740"/>
                  </a:cubicBezTo>
                  <a:cubicBezTo>
                    <a:pt x="800568" y="2018948"/>
                    <a:pt x="799736" y="2020014"/>
                    <a:pt x="798827" y="2021080"/>
                  </a:cubicBezTo>
                  <a:cubicBezTo>
                    <a:pt x="798752" y="2021222"/>
                    <a:pt x="798676" y="2021293"/>
                    <a:pt x="798600" y="2021364"/>
                  </a:cubicBezTo>
                  <a:cubicBezTo>
                    <a:pt x="794020" y="2026552"/>
                    <a:pt x="787510" y="2029964"/>
                    <a:pt x="780129" y="2030035"/>
                  </a:cubicBezTo>
                  <a:lnTo>
                    <a:pt x="775133" y="2030177"/>
                  </a:lnTo>
                  <a:cubicBezTo>
                    <a:pt x="772446" y="2030319"/>
                    <a:pt x="769758" y="2030390"/>
                    <a:pt x="767033" y="2030390"/>
                  </a:cubicBezTo>
                  <a:cubicBezTo>
                    <a:pt x="344096" y="2030390"/>
                    <a:pt x="0" y="1686056"/>
                    <a:pt x="0" y="1262834"/>
                  </a:cubicBezTo>
                  <a:cubicBezTo>
                    <a:pt x="0" y="839612"/>
                    <a:pt x="344096" y="495277"/>
                    <a:pt x="767033" y="495277"/>
                  </a:cubicBezTo>
                  <a:close/>
                  <a:moveTo>
                    <a:pt x="1117600" y="493690"/>
                  </a:moveTo>
                  <a:cubicBezTo>
                    <a:pt x="1131626" y="493690"/>
                    <a:pt x="1143000" y="505108"/>
                    <a:pt x="1143000" y="519096"/>
                  </a:cubicBezTo>
                  <a:lnTo>
                    <a:pt x="1143000" y="2009747"/>
                  </a:lnTo>
                  <a:cubicBezTo>
                    <a:pt x="1143000" y="2023734"/>
                    <a:pt x="1131626" y="2035152"/>
                    <a:pt x="1117600" y="2035152"/>
                  </a:cubicBezTo>
                  <a:cubicBezTo>
                    <a:pt x="1103574" y="2035152"/>
                    <a:pt x="1092200" y="2023734"/>
                    <a:pt x="1092200" y="2009747"/>
                  </a:cubicBezTo>
                  <a:lnTo>
                    <a:pt x="1092200" y="519096"/>
                  </a:lnTo>
                  <a:cubicBezTo>
                    <a:pt x="1092200" y="505108"/>
                    <a:pt x="1103574" y="493690"/>
                    <a:pt x="1117600" y="493690"/>
                  </a:cubicBezTo>
                  <a:close/>
                  <a:moveTo>
                    <a:pt x="930333" y="213"/>
                  </a:moveTo>
                  <a:cubicBezTo>
                    <a:pt x="935031" y="825"/>
                    <a:pt x="939560" y="2755"/>
                    <a:pt x="943341" y="5909"/>
                  </a:cubicBezTo>
                  <a:cubicBezTo>
                    <a:pt x="943341" y="5909"/>
                    <a:pt x="1681556" y="621224"/>
                    <a:pt x="1681556" y="621224"/>
                  </a:cubicBezTo>
                  <a:cubicBezTo>
                    <a:pt x="1687328" y="626121"/>
                    <a:pt x="1690688" y="633277"/>
                    <a:pt x="1690688" y="640809"/>
                  </a:cubicBezTo>
                  <a:lnTo>
                    <a:pt x="1690688" y="2006555"/>
                  </a:lnTo>
                  <a:cubicBezTo>
                    <a:pt x="1690688" y="2020584"/>
                    <a:pt x="1679328" y="2031977"/>
                    <a:pt x="1665302" y="2031977"/>
                  </a:cubicBezTo>
                  <a:cubicBezTo>
                    <a:pt x="1651275" y="2031977"/>
                    <a:pt x="1639915" y="2020584"/>
                    <a:pt x="1639915" y="2006555"/>
                  </a:cubicBezTo>
                  <a:lnTo>
                    <a:pt x="1639915" y="652673"/>
                  </a:lnTo>
                  <a:lnTo>
                    <a:pt x="952473" y="79634"/>
                  </a:lnTo>
                  <a:lnTo>
                    <a:pt x="952473" y="2006555"/>
                  </a:lnTo>
                  <a:cubicBezTo>
                    <a:pt x="952473" y="2020584"/>
                    <a:pt x="941113" y="2031977"/>
                    <a:pt x="927086" y="2031977"/>
                  </a:cubicBezTo>
                  <a:cubicBezTo>
                    <a:pt x="913060" y="2031977"/>
                    <a:pt x="901700" y="2020584"/>
                    <a:pt x="901700" y="2006555"/>
                  </a:cubicBezTo>
                  <a:lnTo>
                    <a:pt x="901700" y="25400"/>
                  </a:lnTo>
                  <a:cubicBezTo>
                    <a:pt x="901700" y="15513"/>
                    <a:pt x="907398" y="6568"/>
                    <a:pt x="916311" y="2425"/>
                  </a:cubicBezTo>
                  <a:cubicBezTo>
                    <a:pt x="920768" y="307"/>
                    <a:pt x="925635" y="-400"/>
                    <a:pt x="930333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baseline="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4" name="AutoShape 32"/>
            <p:cNvSpPr>
              <a:spLocks noChangeAspect="1"/>
            </p:cNvSpPr>
            <p:nvPr userDrawn="1"/>
          </p:nvSpPr>
          <p:spPr bwMode="auto">
            <a:xfrm>
              <a:off x="8459140" y="582904"/>
              <a:ext cx="576000" cy="132768"/>
            </a:xfrm>
            <a:custGeom>
              <a:avLst/>
              <a:gdLst/>
              <a:ahLst/>
              <a:cxnLst/>
              <a:rect l="l" t="t" r="r" b="b"/>
              <a:pathLst>
                <a:path w="5413375" h="1247775">
                  <a:moveTo>
                    <a:pt x="3521732" y="1068693"/>
                  </a:moveTo>
                  <a:cubicBezTo>
                    <a:pt x="3486337" y="1083937"/>
                    <a:pt x="3471104" y="1107343"/>
                    <a:pt x="3471104" y="1131847"/>
                  </a:cubicBezTo>
                  <a:lnTo>
                    <a:pt x="3471104" y="1132927"/>
                  </a:lnTo>
                  <a:cubicBezTo>
                    <a:pt x="3471104" y="1165062"/>
                    <a:pt x="3497761" y="1188469"/>
                    <a:pt x="3534784" y="1188469"/>
                  </a:cubicBezTo>
                  <a:cubicBezTo>
                    <a:pt x="3560920" y="1188469"/>
                    <a:pt x="3584859" y="1175951"/>
                    <a:pt x="3606650" y="1155253"/>
                  </a:cubicBezTo>
                  <a:close/>
                  <a:moveTo>
                    <a:pt x="5213853" y="943708"/>
                  </a:moveTo>
                  <a:lnTo>
                    <a:pt x="5148608" y="1096293"/>
                  </a:lnTo>
                  <a:cubicBezTo>
                    <a:pt x="5148608" y="1096293"/>
                    <a:pt x="5279632" y="1096293"/>
                    <a:pt x="5279632" y="1096293"/>
                  </a:cubicBezTo>
                  <a:close/>
                  <a:moveTo>
                    <a:pt x="4528053" y="943708"/>
                  </a:moveTo>
                  <a:lnTo>
                    <a:pt x="4462808" y="1096293"/>
                  </a:lnTo>
                  <a:cubicBezTo>
                    <a:pt x="4462808" y="1096293"/>
                    <a:pt x="4593832" y="1096293"/>
                    <a:pt x="4593832" y="1096293"/>
                  </a:cubicBezTo>
                  <a:close/>
                  <a:moveTo>
                    <a:pt x="1060953" y="943708"/>
                  </a:moveTo>
                  <a:lnTo>
                    <a:pt x="995708" y="1096293"/>
                  </a:lnTo>
                  <a:cubicBezTo>
                    <a:pt x="995708" y="1096293"/>
                    <a:pt x="1126732" y="1096293"/>
                    <a:pt x="1126732" y="1096293"/>
                  </a:cubicBezTo>
                  <a:close/>
                  <a:moveTo>
                    <a:pt x="197353" y="943708"/>
                  </a:moveTo>
                  <a:lnTo>
                    <a:pt x="132108" y="1096293"/>
                  </a:lnTo>
                  <a:cubicBezTo>
                    <a:pt x="132108" y="1096293"/>
                    <a:pt x="263132" y="1096293"/>
                    <a:pt x="263132" y="1096293"/>
                  </a:cubicBezTo>
                  <a:close/>
                  <a:moveTo>
                    <a:pt x="4042036" y="924560"/>
                  </a:moveTo>
                  <a:lnTo>
                    <a:pt x="4042036" y="1183640"/>
                  </a:lnTo>
                  <a:cubicBezTo>
                    <a:pt x="4042036" y="1183640"/>
                    <a:pt x="4117138" y="1183640"/>
                    <a:pt x="4117138" y="1183640"/>
                  </a:cubicBezTo>
                  <a:cubicBezTo>
                    <a:pt x="4197135" y="1183640"/>
                    <a:pt x="4249383" y="1129753"/>
                    <a:pt x="4249383" y="1055194"/>
                  </a:cubicBezTo>
                  <a:lnTo>
                    <a:pt x="4249383" y="1054100"/>
                  </a:lnTo>
                  <a:cubicBezTo>
                    <a:pt x="4249383" y="979523"/>
                    <a:pt x="4197135" y="924560"/>
                    <a:pt x="4117138" y="924560"/>
                  </a:cubicBezTo>
                  <a:close/>
                  <a:moveTo>
                    <a:pt x="3560920" y="903715"/>
                  </a:moveTo>
                  <a:cubicBezTo>
                    <a:pt x="3533694" y="903715"/>
                    <a:pt x="3515728" y="922766"/>
                    <a:pt x="3515728" y="949448"/>
                  </a:cubicBezTo>
                  <a:lnTo>
                    <a:pt x="3515728" y="950546"/>
                  </a:lnTo>
                  <a:cubicBezTo>
                    <a:pt x="3515728" y="969596"/>
                    <a:pt x="3523360" y="983761"/>
                    <a:pt x="3544597" y="1007167"/>
                  </a:cubicBezTo>
                  <a:cubicBezTo>
                    <a:pt x="3583785" y="993002"/>
                    <a:pt x="3604469" y="975031"/>
                    <a:pt x="3604469" y="947819"/>
                  </a:cubicBezTo>
                  <a:lnTo>
                    <a:pt x="3604469" y="946739"/>
                  </a:lnTo>
                  <a:cubicBezTo>
                    <a:pt x="3604469" y="921137"/>
                    <a:pt x="3586503" y="903715"/>
                    <a:pt x="3560920" y="903715"/>
                  </a:cubicBezTo>
                  <a:close/>
                  <a:moveTo>
                    <a:pt x="5183941" y="863600"/>
                  </a:moveTo>
                  <a:lnTo>
                    <a:pt x="5245934" y="863600"/>
                  </a:lnTo>
                  <a:lnTo>
                    <a:pt x="5413375" y="1247775"/>
                  </a:lnTo>
                  <a:lnTo>
                    <a:pt x="5342691" y="1247775"/>
                  </a:lnTo>
                  <a:lnTo>
                    <a:pt x="5304106" y="1155680"/>
                  </a:lnTo>
                  <a:lnTo>
                    <a:pt x="5124152" y="1155680"/>
                  </a:lnTo>
                  <a:lnTo>
                    <a:pt x="5084998" y="1247775"/>
                  </a:lnTo>
                  <a:lnTo>
                    <a:pt x="5016500" y="1247775"/>
                  </a:lnTo>
                  <a:cubicBezTo>
                    <a:pt x="5016500" y="1247775"/>
                    <a:pt x="5183941" y="863600"/>
                    <a:pt x="5183941" y="863600"/>
                  </a:cubicBezTo>
                  <a:close/>
                  <a:moveTo>
                    <a:pt x="4724400" y="863600"/>
                  </a:moveTo>
                  <a:lnTo>
                    <a:pt x="5033963" y="863600"/>
                  </a:lnTo>
                  <a:lnTo>
                    <a:pt x="5033963" y="925636"/>
                  </a:lnTo>
                  <a:lnTo>
                    <a:pt x="4912975" y="925636"/>
                  </a:lnTo>
                  <a:lnTo>
                    <a:pt x="4912975" y="1244600"/>
                  </a:lnTo>
                  <a:lnTo>
                    <a:pt x="4845388" y="1244600"/>
                  </a:lnTo>
                  <a:cubicBezTo>
                    <a:pt x="4845388" y="1244600"/>
                    <a:pt x="4845388" y="925636"/>
                    <a:pt x="4845388" y="925636"/>
                  </a:cubicBezTo>
                  <a:lnTo>
                    <a:pt x="4724400" y="925636"/>
                  </a:lnTo>
                  <a:close/>
                  <a:moveTo>
                    <a:pt x="4498141" y="863600"/>
                  </a:moveTo>
                  <a:lnTo>
                    <a:pt x="4560134" y="863600"/>
                  </a:lnTo>
                  <a:lnTo>
                    <a:pt x="4727575" y="1247775"/>
                  </a:lnTo>
                  <a:lnTo>
                    <a:pt x="4656891" y="1247775"/>
                  </a:lnTo>
                  <a:lnTo>
                    <a:pt x="4618306" y="1155680"/>
                  </a:lnTo>
                  <a:lnTo>
                    <a:pt x="4438352" y="1155680"/>
                  </a:lnTo>
                  <a:lnTo>
                    <a:pt x="4399198" y="1247775"/>
                  </a:lnTo>
                  <a:lnTo>
                    <a:pt x="4330700" y="1247775"/>
                  </a:lnTo>
                  <a:cubicBezTo>
                    <a:pt x="4330700" y="1247775"/>
                    <a:pt x="4498141" y="863600"/>
                    <a:pt x="4498141" y="863600"/>
                  </a:cubicBezTo>
                  <a:close/>
                  <a:moveTo>
                    <a:pt x="3975100" y="863600"/>
                  </a:moveTo>
                  <a:lnTo>
                    <a:pt x="4117138" y="863600"/>
                  </a:lnTo>
                  <a:cubicBezTo>
                    <a:pt x="4236863" y="863600"/>
                    <a:pt x="4319588" y="945780"/>
                    <a:pt x="4319588" y="1053006"/>
                  </a:cubicBezTo>
                  <a:lnTo>
                    <a:pt x="4319588" y="1054100"/>
                  </a:lnTo>
                  <a:cubicBezTo>
                    <a:pt x="4319588" y="1161327"/>
                    <a:pt x="4236863" y="1244600"/>
                    <a:pt x="4117138" y="1244600"/>
                  </a:cubicBezTo>
                  <a:lnTo>
                    <a:pt x="3975100" y="1244600"/>
                  </a:lnTo>
                  <a:cubicBezTo>
                    <a:pt x="3975100" y="1244600"/>
                    <a:pt x="3975100" y="863600"/>
                    <a:pt x="3975100" y="863600"/>
                  </a:cubicBezTo>
                  <a:close/>
                  <a:moveTo>
                    <a:pt x="2336800" y="863600"/>
                  </a:moveTo>
                  <a:lnTo>
                    <a:pt x="2403475" y="863600"/>
                  </a:lnTo>
                  <a:lnTo>
                    <a:pt x="2403475" y="1244600"/>
                  </a:lnTo>
                  <a:lnTo>
                    <a:pt x="2336800" y="1244600"/>
                  </a:lnTo>
                  <a:cubicBezTo>
                    <a:pt x="2336800" y="1244600"/>
                    <a:pt x="2336800" y="863600"/>
                    <a:pt x="2336800" y="863600"/>
                  </a:cubicBezTo>
                  <a:close/>
                  <a:moveTo>
                    <a:pt x="1955800" y="863600"/>
                  </a:moveTo>
                  <a:lnTo>
                    <a:pt x="2265363" y="863600"/>
                  </a:lnTo>
                  <a:lnTo>
                    <a:pt x="2265363" y="925636"/>
                  </a:lnTo>
                  <a:lnTo>
                    <a:pt x="2144375" y="925636"/>
                  </a:lnTo>
                  <a:lnTo>
                    <a:pt x="2144375" y="1244600"/>
                  </a:lnTo>
                  <a:lnTo>
                    <a:pt x="2076802" y="1244600"/>
                  </a:lnTo>
                  <a:cubicBezTo>
                    <a:pt x="2076802" y="1244600"/>
                    <a:pt x="2076802" y="925636"/>
                    <a:pt x="2076802" y="925636"/>
                  </a:cubicBezTo>
                  <a:lnTo>
                    <a:pt x="1955800" y="925636"/>
                  </a:lnTo>
                  <a:close/>
                  <a:moveTo>
                    <a:pt x="1549400" y="863600"/>
                  </a:moveTo>
                  <a:lnTo>
                    <a:pt x="1628275" y="863600"/>
                  </a:lnTo>
                  <a:lnTo>
                    <a:pt x="1734892" y="1032334"/>
                  </a:lnTo>
                  <a:lnTo>
                    <a:pt x="1842588" y="863600"/>
                  </a:lnTo>
                  <a:lnTo>
                    <a:pt x="1919288" y="863600"/>
                  </a:lnTo>
                  <a:lnTo>
                    <a:pt x="1768079" y="1092747"/>
                  </a:lnTo>
                  <a:lnTo>
                    <a:pt x="1768079" y="1244600"/>
                  </a:lnTo>
                  <a:lnTo>
                    <a:pt x="1700626" y="1244600"/>
                  </a:lnTo>
                  <a:cubicBezTo>
                    <a:pt x="1700626" y="1244600"/>
                    <a:pt x="1700626" y="1094387"/>
                    <a:pt x="1700626" y="1094387"/>
                  </a:cubicBezTo>
                  <a:close/>
                  <a:moveTo>
                    <a:pt x="1333500" y="863600"/>
                  </a:moveTo>
                  <a:lnTo>
                    <a:pt x="1400311" y="863600"/>
                  </a:lnTo>
                  <a:lnTo>
                    <a:pt x="1400311" y="1183640"/>
                  </a:lnTo>
                  <a:lnTo>
                    <a:pt x="1600200" y="1183640"/>
                  </a:lnTo>
                  <a:lnTo>
                    <a:pt x="1600200" y="1244600"/>
                  </a:lnTo>
                  <a:lnTo>
                    <a:pt x="1333500" y="1244600"/>
                  </a:lnTo>
                  <a:cubicBezTo>
                    <a:pt x="1333500" y="1244600"/>
                    <a:pt x="1333500" y="863600"/>
                    <a:pt x="1333500" y="863600"/>
                  </a:cubicBezTo>
                  <a:close/>
                  <a:moveTo>
                    <a:pt x="1031059" y="863600"/>
                  </a:moveTo>
                  <a:lnTo>
                    <a:pt x="1093034" y="863600"/>
                  </a:lnTo>
                  <a:lnTo>
                    <a:pt x="1260475" y="1247775"/>
                  </a:lnTo>
                  <a:lnTo>
                    <a:pt x="1189809" y="1247775"/>
                  </a:lnTo>
                  <a:lnTo>
                    <a:pt x="1151206" y="1155680"/>
                  </a:lnTo>
                  <a:lnTo>
                    <a:pt x="971252" y="1155680"/>
                  </a:lnTo>
                  <a:lnTo>
                    <a:pt x="932098" y="1247775"/>
                  </a:lnTo>
                  <a:lnTo>
                    <a:pt x="863600" y="1247775"/>
                  </a:lnTo>
                  <a:cubicBezTo>
                    <a:pt x="863600" y="1247775"/>
                    <a:pt x="1031059" y="863600"/>
                    <a:pt x="1031059" y="863600"/>
                  </a:cubicBezTo>
                  <a:close/>
                  <a:moveTo>
                    <a:pt x="469900" y="863600"/>
                  </a:moveTo>
                  <a:lnTo>
                    <a:pt x="531911" y="863600"/>
                  </a:lnTo>
                  <a:lnTo>
                    <a:pt x="735883" y="1127037"/>
                  </a:lnTo>
                  <a:lnTo>
                    <a:pt x="735883" y="863600"/>
                  </a:lnTo>
                  <a:lnTo>
                    <a:pt x="801688" y="863600"/>
                  </a:lnTo>
                  <a:lnTo>
                    <a:pt x="801688" y="1244600"/>
                  </a:lnTo>
                  <a:lnTo>
                    <a:pt x="745668" y="1244600"/>
                  </a:lnTo>
                  <a:lnTo>
                    <a:pt x="535720" y="973543"/>
                  </a:lnTo>
                  <a:lnTo>
                    <a:pt x="535720" y="1244600"/>
                  </a:lnTo>
                  <a:lnTo>
                    <a:pt x="469900" y="1244600"/>
                  </a:lnTo>
                  <a:cubicBezTo>
                    <a:pt x="469900" y="1244600"/>
                    <a:pt x="469900" y="863600"/>
                    <a:pt x="469900" y="863600"/>
                  </a:cubicBezTo>
                  <a:close/>
                  <a:moveTo>
                    <a:pt x="167441" y="863600"/>
                  </a:moveTo>
                  <a:lnTo>
                    <a:pt x="229434" y="863600"/>
                  </a:lnTo>
                  <a:lnTo>
                    <a:pt x="396875" y="1247775"/>
                  </a:lnTo>
                  <a:lnTo>
                    <a:pt x="326191" y="1247775"/>
                  </a:lnTo>
                  <a:lnTo>
                    <a:pt x="287587" y="1155680"/>
                  </a:lnTo>
                  <a:lnTo>
                    <a:pt x="107652" y="1155680"/>
                  </a:lnTo>
                  <a:lnTo>
                    <a:pt x="68498" y="1247775"/>
                  </a:lnTo>
                  <a:lnTo>
                    <a:pt x="0" y="1247775"/>
                  </a:lnTo>
                  <a:cubicBezTo>
                    <a:pt x="0" y="1247775"/>
                    <a:pt x="167441" y="863600"/>
                    <a:pt x="167441" y="863600"/>
                  </a:cubicBezTo>
                  <a:close/>
                  <a:moveTo>
                    <a:pt x="3562563" y="850900"/>
                  </a:moveTo>
                  <a:cubicBezTo>
                    <a:pt x="3622973" y="850900"/>
                    <a:pt x="3663804" y="891746"/>
                    <a:pt x="3663804" y="942914"/>
                  </a:cubicBezTo>
                  <a:lnTo>
                    <a:pt x="3663804" y="944012"/>
                  </a:lnTo>
                  <a:cubicBezTo>
                    <a:pt x="3663804" y="994100"/>
                    <a:pt x="3630605" y="1024040"/>
                    <a:pt x="3579977" y="1043090"/>
                  </a:cubicBezTo>
                  <a:lnTo>
                    <a:pt x="3645300" y="1109521"/>
                  </a:lnTo>
                  <a:cubicBezTo>
                    <a:pt x="3659996" y="1087743"/>
                    <a:pt x="3673601" y="1062690"/>
                    <a:pt x="3686131" y="1036027"/>
                  </a:cubicBezTo>
                  <a:lnTo>
                    <a:pt x="3736759" y="1062690"/>
                  </a:lnTo>
                  <a:cubicBezTo>
                    <a:pt x="3721511" y="1093179"/>
                    <a:pt x="3704619" y="1123136"/>
                    <a:pt x="3685041" y="1149818"/>
                  </a:cubicBezTo>
                  <a:lnTo>
                    <a:pt x="3744913" y="1210795"/>
                  </a:lnTo>
                  <a:lnTo>
                    <a:pt x="3695375" y="1246188"/>
                  </a:lnTo>
                  <a:cubicBezTo>
                    <a:pt x="3695375" y="1246188"/>
                    <a:pt x="3644747" y="1194471"/>
                    <a:pt x="3644747" y="1194471"/>
                  </a:cubicBezTo>
                  <a:cubicBezTo>
                    <a:pt x="3612085" y="1224960"/>
                    <a:pt x="3573988" y="1244010"/>
                    <a:pt x="3527721" y="1244010"/>
                  </a:cubicBezTo>
                  <a:cubicBezTo>
                    <a:pt x="3456946" y="1244010"/>
                    <a:pt x="3403600" y="1200986"/>
                    <a:pt x="3403600" y="1135105"/>
                  </a:cubicBezTo>
                  <a:lnTo>
                    <a:pt x="3403600" y="1134025"/>
                  </a:lnTo>
                  <a:cubicBezTo>
                    <a:pt x="3403600" y="1085017"/>
                    <a:pt x="3432454" y="1049642"/>
                    <a:pt x="3484709" y="1027316"/>
                  </a:cubicBezTo>
                  <a:cubicBezTo>
                    <a:pt x="3462935" y="999536"/>
                    <a:pt x="3453138" y="975580"/>
                    <a:pt x="3453138" y="947819"/>
                  </a:cubicBezTo>
                  <a:lnTo>
                    <a:pt x="3453138" y="946739"/>
                  </a:lnTo>
                  <a:cubicBezTo>
                    <a:pt x="3453138" y="895553"/>
                    <a:pt x="3494506" y="850900"/>
                    <a:pt x="3562563" y="850900"/>
                  </a:cubicBezTo>
                  <a:close/>
                  <a:moveTo>
                    <a:pt x="3028350" y="850900"/>
                  </a:moveTo>
                  <a:cubicBezTo>
                    <a:pt x="3083919" y="850900"/>
                    <a:pt x="3128060" y="867783"/>
                    <a:pt x="3166733" y="898825"/>
                  </a:cubicBezTo>
                  <a:lnTo>
                    <a:pt x="3130767" y="949473"/>
                  </a:lnTo>
                  <a:cubicBezTo>
                    <a:pt x="3096455" y="923877"/>
                    <a:pt x="3062129" y="910262"/>
                    <a:pt x="3027257" y="910262"/>
                  </a:cubicBezTo>
                  <a:cubicBezTo>
                    <a:pt x="2988051" y="910262"/>
                    <a:pt x="2965153" y="930412"/>
                    <a:pt x="2965153" y="955463"/>
                  </a:cubicBezTo>
                  <a:lnTo>
                    <a:pt x="2965153" y="956553"/>
                  </a:lnTo>
                  <a:cubicBezTo>
                    <a:pt x="2965153" y="985961"/>
                    <a:pt x="2982596" y="999032"/>
                    <a:pt x="3055595" y="1016459"/>
                  </a:cubicBezTo>
                  <a:cubicBezTo>
                    <a:pt x="3136221" y="1036064"/>
                    <a:pt x="3178175" y="1064928"/>
                    <a:pt x="3178175" y="1128102"/>
                  </a:cubicBezTo>
                  <a:lnTo>
                    <a:pt x="3178175" y="1129191"/>
                  </a:lnTo>
                  <a:cubicBezTo>
                    <a:pt x="3178175" y="1200534"/>
                    <a:pt x="3122059" y="1243013"/>
                    <a:pt x="3041979" y="1243013"/>
                  </a:cubicBezTo>
                  <a:cubicBezTo>
                    <a:pt x="2983690" y="1243013"/>
                    <a:pt x="2928654" y="1222863"/>
                    <a:pt x="2882900" y="1182018"/>
                  </a:cubicBezTo>
                  <a:lnTo>
                    <a:pt x="2923200" y="1134093"/>
                  </a:lnTo>
                  <a:cubicBezTo>
                    <a:pt x="2959713" y="1165680"/>
                    <a:pt x="2996212" y="1183651"/>
                    <a:pt x="3043606" y="1183651"/>
                  </a:cubicBezTo>
                  <a:cubicBezTo>
                    <a:pt x="3085013" y="1183651"/>
                    <a:pt x="3111164" y="1164590"/>
                    <a:pt x="3111164" y="1135727"/>
                  </a:cubicBezTo>
                  <a:lnTo>
                    <a:pt x="3111164" y="1134637"/>
                  </a:lnTo>
                  <a:cubicBezTo>
                    <a:pt x="3111164" y="1107407"/>
                    <a:pt x="3095908" y="1092703"/>
                    <a:pt x="3025097" y="1076365"/>
                  </a:cubicBezTo>
                  <a:cubicBezTo>
                    <a:pt x="2943910" y="1056759"/>
                    <a:pt x="2898156" y="1032797"/>
                    <a:pt x="2898156" y="962543"/>
                  </a:cubicBezTo>
                  <a:lnTo>
                    <a:pt x="2898156" y="961454"/>
                  </a:lnTo>
                  <a:cubicBezTo>
                    <a:pt x="2898156" y="896102"/>
                    <a:pt x="2952631" y="850900"/>
                    <a:pt x="3028350" y="850900"/>
                  </a:cubicBezTo>
                  <a:close/>
                  <a:moveTo>
                    <a:pt x="2685308" y="850900"/>
                  </a:moveTo>
                  <a:cubicBezTo>
                    <a:pt x="2755388" y="850900"/>
                    <a:pt x="2797751" y="875379"/>
                    <a:pt x="2834143" y="910174"/>
                  </a:cubicBezTo>
                  <a:lnTo>
                    <a:pt x="2791232" y="959660"/>
                  </a:lnTo>
                  <a:cubicBezTo>
                    <a:pt x="2760812" y="931390"/>
                    <a:pt x="2728218" y="912361"/>
                    <a:pt x="2684760" y="912361"/>
                  </a:cubicBezTo>
                  <a:cubicBezTo>
                    <a:pt x="2611977" y="912361"/>
                    <a:pt x="2559280" y="972163"/>
                    <a:pt x="2559280" y="1046656"/>
                  </a:cubicBezTo>
                  <a:lnTo>
                    <a:pt x="2559280" y="1047750"/>
                  </a:lnTo>
                  <a:cubicBezTo>
                    <a:pt x="2559280" y="1122243"/>
                    <a:pt x="2611977" y="1183139"/>
                    <a:pt x="2684760" y="1183139"/>
                  </a:cubicBezTo>
                  <a:cubicBezTo>
                    <a:pt x="2731470" y="1183139"/>
                    <a:pt x="2761343" y="1164110"/>
                    <a:pt x="2793952" y="1133671"/>
                  </a:cubicBezTo>
                  <a:lnTo>
                    <a:pt x="2836863" y="1177161"/>
                  </a:lnTo>
                  <a:cubicBezTo>
                    <a:pt x="2797204" y="1218499"/>
                    <a:pt x="2753746" y="1244600"/>
                    <a:pt x="2682588" y="1244600"/>
                  </a:cubicBezTo>
                  <a:cubicBezTo>
                    <a:pt x="2571770" y="1244600"/>
                    <a:pt x="2489200" y="1158132"/>
                    <a:pt x="2489200" y="1048844"/>
                  </a:cubicBezTo>
                  <a:lnTo>
                    <a:pt x="2489200" y="1047750"/>
                  </a:lnTo>
                  <a:cubicBezTo>
                    <a:pt x="2489200" y="939537"/>
                    <a:pt x="2570144" y="850900"/>
                    <a:pt x="2685308" y="850900"/>
                  </a:cubicBezTo>
                  <a:close/>
                  <a:moveTo>
                    <a:pt x="3645868" y="93472"/>
                  </a:moveTo>
                  <a:lnTo>
                    <a:pt x="3645868" y="289612"/>
                  </a:lnTo>
                  <a:cubicBezTo>
                    <a:pt x="3645868" y="289612"/>
                    <a:pt x="3795949" y="289612"/>
                    <a:pt x="3795949" y="289612"/>
                  </a:cubicBezTo>
                  <a:cubicBezTo>
                    <a:pt x="3869327" y="289612"/>
                    <a:pt x="3916013" y="251206"/>
                    <a:pt x="3916013" y="191948"/>
                  </a:cubicBezTo>
                  <a:lnTo>
                    <a:pt x="3916013" y="190298"/>
                  </a:lnTo>
                  <a:cubicBezTo>
                    <a:pt x="3916013" y="127686"/>
                    <a:pt x="3871001" y="93472"/>
                    <a:pt x="3795123" y="93472"/>
                  </a:cubicBezTo>
                  <a:close/>
                  <a:moveTo>
                    <a:pt x="3087178" y="93472"/>
                  </a:moveTo>
                  <a:lnTo>
                    <a:pt x="3087178" y="303784"/>
                  </a:lnTo>
                  <a:cubicBezTo>
                    <a:pt x="3087178" y="303784"/>
                    <a:pt x="3206551" y="303784"/>
                    <a:pt x="3206551" y="303784"/>
                  </a:cubicBezTo>
                  <a:cubicBezTo>
                    <a:pt x="3284177" y="303784"/>
                    <a:pt x="3332584" y="260402"/>
                    <a:pt x="3332584" y="199466"/>
                  </a:cubicBezTo>
                  <a:lnTo>
                    <a:pt x="3332584" y="197790"/>
                  </a:lnTo>
                  <a:cubicBezTo>
                    <a:pt x="3332584" y="129362"/>
                    <a:pt x="3283339" y="93472"/>
                    <a:pt x="3206551" y="93472"/>
                  </a:cubicBezTo>
                  <a:close/>
                  <a:moveTo>
                    <a:pt x="2490168" y="93472"/>
                  </a:moveTo>
                  <a:lnTo>
                    <a:pt x="2490168" y="289612"/>
                  </a:lnTo>
                  <a:cubicBezTo>
                    <a:pt x="2490168" y="289612"/>
                    <a:pt x="2640249" y="289612"/>
                    <a:pt x="2640249" y="289612"/>
                  </a:cubicBezTo>
                  <a:cubicBezTo>
                    <a:pt x="2713627" y="289612"/>
                    <a:pt x="2760313" y="251206"/>
                    <a:pt x="2760313" y="191948"/>
                  </a:cubicBezTo>
                  <a:lnTo>
                    <a:pt x="2760313" y="190298"/>
                  </a:lnTo>
                  <a:cubicBezTo>
                    <a:pt x="2760313" y="127686"/>
                    <a:pt x="2715301" y="93472"/>
                    <a:pt x="2639423" y="93472"/>
                  </a:cubicBezTo>
                  <a:close/>
                  <a:moveTo>
                    <a:pt x="4953000" y="0"/>
                  </a:moveTo>
                  <a:lnTo>
                    <a:pt x="5385400" y="0"/>
                  </a:lnTo>
                  <a:lnTo>
                    <a:pt x="5385400" y="91822"/>
                  </a:lnTo>
                  <a:lnTo>
                    <a:pt x="5055471" y="91822"/>
                  </a:lnTo>
                  <a:lnTo>
                    <a:pt x="5055471" y="243687"/>
                  </a:lnTo>
                  <a:lnTo>
                    <a:pt x="5347908" y="243687"/>
                  </a:lnTo>
                  <a:lnTo>
                    <a:pt x="5347908" y="335509"/>
                  </a:lnTo>
                  <a:lnTo>
                    <a:pt x="5055471" y="335509"/>
                  </a:lnTo>
                  <a:lnTo>
                    <a:pt x="5055471" y="492405"/>
                  </a:lnTo>
                  <a:lnTo>
                    <a:pt x="5389563" y="492405"/>
                  </a:lnTo>
                  <a:lnTo>
                    <a:pt x="5389563" y="584200"/>
                  </a:lnTo>
                  <a:lnTo>
                    <a:pt x="4953000" y="584200"/>
                  </a:lnTo>
                  <a:cubicBezTo>
                    <a:pt x="4953000" y="584200"/>
                    <a:pt x="4953000" y="0"/>
                    <a:pt x="4953000" y="0"/>
                  </a:cubicBezTo>
                  <a:close/>
                  <a:moveTo>
                    <a:pt x="4604389" y="0"/>
                  </a:moveTo>
                  <a:cubicBezTo>
                    <a:pt x="4689514" y="0"/>
                    <a:pt x="4757149" y="25837"/>
                    <a:pt x="4816427" y="73342"/>
                  </a:cubicBezTo>
                  <a:lnTo>
                    <a:pt x="4761318" y="150852"/>
                  </a:lnTo>
                  <a:cubicBezTo>
                    <a:pt x="4708722" y="111681"/>
                    <a:pt x="4656147" y="90845"/>
                    <a:pt x="4602713" y="90845"/>
                  </a:cubicBezTo>
                  <a:cubicBezTo>
                    <a:pt x="4542597" y="90845"/>
                    <a:pt x="4507554" y="121682"/>
                    <a:pt x="4507554" y="160020"/>
                  </a:cubicBezTo>
                  <a:lnTo>
                    <a:pt x="4507554" y="161687"/>
                  </a:lnTo>
                  <a:cubicBezTo>
                    <a:pt x="4507554" y="206692"/>
                    <a:pt x="4534261" y="226695"/>
                    <a:pt x="4646113" y="253365"/>
                  </a:cubicBezTo>
                  <a:cubicBezTo>
                    <a:pt x="4769654" y="283369"/>
                    <a:pt x="4833938" y="327541"/>
                    <a:pt x="4833938" y="424220"/>
                  </a:cubicBezTo>
                  <a:lnTo>
                    <a:pt x="4833938" y="425887"/>
                  </a:lnTo>
                  <a:cubicBezTo>
                    <a:pt x="4833938" y="535067"/>
                    <a:pt x="4747975" y="600075"/>
                    <a:pt x="4625251" y="600075"/>
                  </a:cubicBezTo>
                  <a:cubicBezTo>
                    <a:pt x="4535936" y="600075"/>
                    <a:pt x="4451628" y="569238"/>
                    <a:pt x="4381500" y="506730"/>
                  </a:cubicBezTo>
                  <a:lnTo>
                    <a:pt x="4443270" y="433388"/>
                  </a:lnTo>
                  <a:cubicBezTo>
                    <a:pt x="4499197" y="481727"/>
                    <a:pt x="4555123" y="509230"/>
                    <a:pt x="4627765" y="509230"/>
                  </a:cubicBezTo>
                  <a:cubicBezTo>
                    <a:pt x="4691190" y="509230"/>
                    <a:pt x="4731260" y="480060"/>
                    <a:pt x="4731260" y="435888"/>
                  </a:cubicBezTo>
                  <a:lnTo>
                    <a:pt x="4731260" y="434221"/>
                  </a:lnTo>
                  <a:cubicBezTo>
                    <a:pt x="4731260" y="392549"/>
                    <a:pt x="4707905" y="370046"/>
                    <a:pt x="4599382" y="345043"/>
                  </a:cubicBezTo>
                  <a:cubicBezTo>
                    <a:pt x="4474983" y="315039"/>
                    <a:pt x="4404876" y="278368"/>
                    <a:pt x="4404876" y="170855"/>
                  </a:cubicBezTo>
                  <a:lnTo>
                    <a:pt x="4404876" y="169188"/>
                  </a:lnTo>
                  <a:cubicBezTo>
                    <a:pt x="4404876" y="69175"/>
                    <a:pt x="4488347" y="0"/>
                    <a:pt x="4604389" y="0"/>
                  </a:cubicBezTo>
                  <a:close/>
                  <a:moveTo>
                    <a:pt x="4152900" y="0"/>
                  </a:moveTo>
                  <a:lnTo>
                    <a:pt x="4254500" y="0"/>
                  </a:lnTo>
                  <a:lnTo>
                    <a:pt x="4254500" y="584200"/>
                  </a:lnTo>
                  <a:lnTo>
                    <a:pt x="4152900" y="584200"/>
                  </a:lnTo>
                  <a:cubicBezTo>
                    <a:pt x="4152900" y="584200"/>
                    <a:pt x="4152900" y="0"/>
                    <a:pt x="4152900" y="0"/>
                  </a:cubicBezTo>
                  <a:close/>
                  <a:moveTo>
                    <a:pt x="3543300" y="0"/>
                  </a:moveTo>
                  <a:lnTo>
                    <a:pt x="3803447" y="0"/>
                  </a:lnTo>
                  <a:cubicBezTo>
                    <a:pt x="3876825" y="0"/>
                    <a:pt x="3934381" y="21691"/>
                    <a:pt x="3971895" y="58420"/>
                  </a:cubicBezTo>
                  <a:cubicBezTo>
                    <a:pt x="4002737" y="90145"/>
                    <a:pt x="4020256" y="133528"/>
                    <a:pt x="4020256" y="184429"/>
                  </a:cubicBezTo>
                  <a:lnTo>
                    <a:pt x="4020256" y="186106"/>
                  </a:lnTo>
                  <a:cubicBezTo>
                    <a:pt x="4020256" y="282093"/>
                    <a:pt x="3962700" y="339674"/>
                    <a:pt x="3880998" y="363042"/>
                  </a:cubicBezTo>
                  <a:lnTo>
                    <a:pt x="4038600" y="584200"/>
                  </a:lnTo>
                  <a:lnTo>
                    <a:pt x="3917687" y="584200"/>
                  </a:lnTo>
                  <a:lnTo>
                    <a:pt x="3774279" y="380568"/>
                  </a:lnTo>
                  <a:lnTo>
                    <a:pt x="3645868" y="380568"/>
                  </a:lnTo>
                  <a:lnTo>
                    <a:pt x="3645868" y="584200"/>
                  </a:lnTo>
                  <a:lnTo>
                    <a:pt x="3543300" y="584200"/>
                  </a:lnTo>
                  <a:cubicBezTo>
                    <a:pt x="3543300" y="584200"/>
                    <a:pt x="3543300" y="0"/>
                    <a:pt x="3543300" y="0"/>
                  </a:cubicBezTo>
                  <a:close/>
                  <a:moveTo>
                    <a:pt x="2984500" y="0"/>
                  </a:moveTo>
                  <a:lnTo>
                    <a:pt x="3214887" y="0"/>
                  </a:lnTo>
                  <a:cubicBezTo>
                    <a:pt x="3350954" y="0"/>
                    <a:pt x="3436938" y="77623"/>
                    <a:pt x="3436938" y="195301"/>
                  </a:cubicBezTo>
                  <a:lnTo>
                    <a:pt x="3436938" y="196951"/>
                  </a:lnTo>
                  <a:cubicBezTo>
                    <a:pt x="3436938" y="327990"/>
                    <a:pt x="3331767" y="396418"/>
                    <a:pt x="3203199" y="396418"/>
                  </a:cubicBezTo>
                  <a:lnTo>
                    <a:pt x="3087178" y="396418"/>
                  </a:lnTo>
                  <a:lnTo>
                    <a:pt x="3087178" y="584200"/>
                  </a:lnTo>
                  <a:lnTo>
                    <a:pt x="2984500" y="584200"/>
                  </a:lnTo>
                  <a:cubicBezTo>
                    <a:pt x="2984500" y="584200"/>
                    <a:pt x="2984500" y="0"/>
                    <a:pt x="2984500" y="0"/>
                  </a:cubicBezTo>
                  <a:close/>
                  <a:moveTo>
                    <a:pt x="2387600" y="0"/>
                  </a:moveTo>
                  <a:lnTo>
                    <a:pt x="2647747" y="0"/>
                  </a:lnTo>
                  <a:cubicBezTo>
                    <a:pt x="2721125" y="0"/>
                    <a:pt x="2778681" y="21691"/>
                    <a:pt x="2816195" y="58420"/>
                  </a:cubicBezTo>
                  <a:cubicBezTo>
                    <a:pt x="2847037" y="90145"/>
                    <a:pt x="2864556" y="133528"/>
                    <a:pt x="2864556" y="184429"/>
                  </a:cubicBezTo>
                  <a:lnTo>
                    <a:pt x="2864556" y="186106"/>
                  </a:lnTo>
                  <a:cubicBezTo>
                    <a:pt x="2864556" y="282093"/>
                    <a:pt x="2807000" y="339674"/>
                    <a:pt x="2725298" y="363042"/>
                  </a:cubicBezTo>
                  <a:lnTo>
                    <a:pt x="2882900" y="584200"/>
                  </a:lnTo>
                  <a:lnTo>
                    <a:pt x="2761987" y="584200"/>
                  </a:lnTo>
                  <a:lnTo>
                    <a:pt x="2618557" y="380568"/>
                  </a:lnTo>
                  <a:lnTo>
                    <a:pt x="2490168" y="380568"/>
                  </a:lnTo>
                  <a:lnTo>
                    <a:pt x="2490168" y="584200"/>
                  </a:lnTo>
                  <a:lnTo>
                    <a:pt x="2387600" y="584200"/>
                  </a:lnTo>
                  <a:cubicBezTo>
                    <a:pt x="2387600" y="584200"/>
                    <a:pt x="2387600" y="0"/>
                    <a:pt x="2387600" y="0"/>
                  </a:cubicBezTo>
                  <a:close/>
                  <a:moveTo>
                    <a:pt x="1828800" y="0"/>
                  </a:moveTo>
                  <a:lnTo>
                    <a:pt x="2261200" y="0"/>
                  </a:lnTo>
                  <a:lnTo>
                    <a:pt x="2261200" y="91822"/>
                  </a:lnTo>
                  <a:lnTo>
                    <a:pt x="1931271" y="91822"/>
                  </a:lnTo>
                  <a:lnTo>
                    <a:pt x="1931271" y="243687"/>
                  </a:lnTo>
                  <a:lnTo>
                    <a:pt x="2223708" y="243687"/>
                  </a:lnTo>
                  <a:lnTo>
                    <a:pt x="2223708" y="335509"/>
                  </a:lnTo>
                  <a:lnTo>
                    <a:pt x="1931271" y="335509"/>
                  </a:lnTo>
                  <a:lnTo>
                    <a:pt x="1931271" y="492405"/>
                  </a:lnTo>
                  <a:lnTo>
                    <a:pt x="2265363" y="492405"/>
                  </a:lnTo>
                  <a:lnTo>
                    <a:pt x="2265363" y="584200"/>
                  </a:lnTo>
                  <a:lnTo>
                    <a:pt x="1828800" y="584200"/>
                  </a:lnTo>
                  <a:cubicBezTo>
                    <a:pt x="1828800" y="584200"/>
                    <a:pt x="1828800" y="0"/>
                    <a:pt x="1828800" y="0"/>
                  </a:cubicBezTo>
                  <a:close/>
                  <a:moveTo>
                    <a:pt x="1244600" y="0"/>
                  </a:moveTo>
                  <a:lnTo>
                    <a:pt x="1717675" y="0"/>
                  </a:lnTo>
                  <a:lnTo>
                    <a:pt x="1717675" y="95149"/>
                  </a:lnTo>
                  <a:lnTo>
                    <a:pt x="1532782" y="95149"/>
                  </a:lnTo>
                  <a:lnTo>
                    <a:pt x="1532782" y="584200"/>
                  </a:lnTo>
                  <a:lnTo>
                    <a:pt x="1429493" y="584200"/>
                  </a:lnTo>
                  <a:cubicBezTo>
                    <a:pt x="1429493" y="584200"/>
                    <a:pt x="1429493" y="95149"/>
                    <a:pt x="1429493" y="95149"/>
                  </a:cubicBezTo>
                  <a:lnTo>
                    <a:pt x="1244600" y="95149"/>
                  </a:lnTo>
                  <a:close/>
                  <a:moveTo>
                    <a:pt x="622300" y="0"/>
                  </a:moveTo>
                  <a:lnTo>
                    <a:pt x="717541" y="0"/>
                  </a:lnTo>
                  <a:lnTo>
                    <a:pt x="1030796" y="403936"/>
                  </a:lnTo>
                  <a:lnTo>
                    <a:pt x="1030796" y="0"/>
                  </a:lnTo>
                  <a:lnTo>
                    <a:pt x="1131888" y="0"/>
                  </a:lnTo>
                  <a:lnTo>
                    <a:pt x="1131888" y="584200"/>
                  </a:lnTo>
                  <a:lnTo>
                    <a:pt x="1045848" y="584200"/>
                  </a:lnTo>
                  <a:lnTo>
                    <a:pt x="723392" y="168580"/>
                  </a:lnTo>
                  <a:lnTo>
                    <a:pt x="723392" y="584200"/>
                  </a:lnTo>
                  <a:lnTo>
                    <a:pt x="622300" y="584200"/>
                  </a:lnTo>
                  <a:cubicBezTo>
                    <a:pt x="622300" y="584200"/>
                    <a:pt x="622300" y="0"/>
                    <a:pt x="622300" y="0"/>
                  </a:cubicBezTo>
                  <a:close/>
                  <a:moveTo>
                    <a:pt x="63500" y="0"/>
                  </a:moveTo>
                  <a:lnTo>
                    <a:pt x="495900" y="0"/>
                  </a:lnTo>
                  <a:lnTo>
                    <a:pt x="495900" y="91822"/>
                  </a:lnTo>
                  <a:lnTo>
                    <a:pt x="165971" y="91822"/>
                  </a:lnTo>
                  <a:lnTo>
                    <a:pt x="165971" y="243687"/>
                  </a:lnTo>
                  <a:lnTo>
                    <a:pt x="458408" y="243687"/>
                  </a:lnTo>
                  <a:lnTo>
                    <a:pt x="458408" y="335509"/>
                  </a:lnTo>
                  <a:lnTo>
                    <a:pt x="165971" y="335509"/>
                  </a:lnTo>
                  <a:lnTo>
                    <a:pt x="165971" y="492405"/>
                  </a:lnTo>
                  <a:lnTo>
                    <a:pt x="500063" y="492405"/>
                  </a:lnTo>
                  <a:lnTo>
                    <a:pt x="500063" y="584200"/>
                  </a:lnTo>
                  <a:lnTo>
                    <a:pt x="63500" y="584200"/>
                  </a:lnTo>
                  <a:cubicBezTo>
                    <a:pt x="63500" y="584200"/>
                    <a:pt x="63500" y="0"/>
                    <a:pt x="63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dirty="0"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378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083" userDrawn="1">
          <p15:clr>
            <a:srgbClr val="FBAE40"/>
          </p15:clr>
        </p15:guide>
        <p15:guide id="4" pos="75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F168F8-474E-47D0-8F78-5D238EDB4E89}" type="datetime7">
              <a:rPr lang="en-US" smtClean="0"/>
              <a:t>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9E6229-26DC-4B4E-BC97-61F47D41F2D5}" type="datetime7">
              <a:rPr lang="en-US" smtClean="0"/>
              <a:t>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102A1B-5A82-43CB-A5FC-324273296E12}" type="datetime7">
              <a:rPr lang="en-US" smtClean="0"/>
              <a:t>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A29E7C-8B71-4BFB-A8D9-ACDBAE520189}" type="datetime7">
              <a:rPr lang="en-US" smtClean="0"/>
              <a:t>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AA103F-9EB4-476A-996C-7DE581C29374}" type="datetime7">
              <a:rPr lang="en-US" smtClean="0"/>
              <a:t>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259D6-FB6A-480F-BF88-A257F4D754DB}" type="datetime7">
              <a:rPr lang="en-US" smtClean="0"/>
              <a:t>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7CF0B-5B4B-4D4A-BF6C-01E4D66A9310}" type="datetime7">
              <a:rPr lang="en-US" smtClean="0"/>
              <a:t>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13A91C-2529-4987-B7C5-F4447C1CE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omp-stat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atola/Computational-Statistics/blob/master/Example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atola/Computational-Statistics/blob/master/Example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Computational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" y="1708982"/>
            <a:ext cx="11913610" cy="5051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Two Perspectives: Analytical and Computational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Workshop by Brian Spiering, Professor of CS/DS at University of San Francisco</a:t>
            </a:r>
          </a:p>
          <a:p>
            <a:r>
              <a:rPr lang="en-US" sz="1200" dirty="0"/>
              <a:t>(March 10, 2019)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60296"/>
              </p:ext>
            </p:extLst>
          </p:nvPr>
        </p:nvGraphicFramePr>
        <p:xfrm>
          <a:off x="580680" y="2418341"/>
          <a:ext cx="11016946" cy="35301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0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Analytical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Computational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Based on Mathematics (Statistics, Probability)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domain and theoretical knowledge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Made sense when data collection and computing power were expensive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 tool: probability, statistical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Computer science (software engineering)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fundamental computing (i.e. looping and random number generator)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Make sense because data collection and computing is cheaper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Using computers we can also solve novel problems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Main tool: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68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vs. Computational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" y="1574957"/>
            <a:ext cx="11913610" cy="5172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Analytical approach</a:t>
            </a:r>
          </a:p>
          <a:p>
            <a:pPr lvl="1"/>
            <a:r>
              <a:rPr lang="en-US" dirty="0"/>
              <a:t>Setup testing framework</a:t>
            </a:r>
          </a:p>
          <a:p>
            <a:pPr lvl="2"/>
            <a:r>
              <a:rPr lang="en-US" dirty="0"/>
              <a:t>Define null and alternative hypothesis</a:t>
            </a:r>
          </a:p>
          <a:p>
            <a:pPr lvl="2"/>
            <a:r>
              <a:rPr lang="en-US" dirty="0"/>
              <a:t>Set alpha (the threshold for rejecting differences)</a:t>
            </a:r>
          </a:p>
          <a:p>
            <a:pPr lvl="1"/>
            <a:r>
              <a:rPr lang="en-US" dirty="0"/>
              <a:t>Collect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Pick a sampling distribution, calculate a test statistic, remember about assumptions</a:t>
            </a:r>
          </a:p>
          <a:p>
            <a:pPr lvl="1"/>
            <a:r>
              <a:rPr lang="en-US" dirty="0"/>
              <a:t>Calculate p-value</a:t>
            </a:r>
          </a:p>
          <a:p>
            <a:pPr lvl="1"/>
            <a:r>
              <a:rPr lang="en-US" dirty="0"/>
              <a:t>Draw conclusion</a:t>
            </a:r>
          </a:p>
          <a:p>
            <a:endParaRPr lang="en-US" dirty="0"/>
          </a:p>
          <a:p>
            <a:r>
              <a:rPr lang="en-US" dirty="0"/>
              <a:t>Computational approach</a:t>
            </a:r>
          </a:p>
          <a:p>
            <a:pPr lvl="1"/>
            <a:r>
              <a:rPr lang="en-US" dirty="0"/>
              <a:t>Setup testing framework</a:t>
            </a:r>
          </a:p>
          <a:p>
            <a:pPr lvl="2"/>
            <a:r>
              <a:rPr lang="en-US" dirty="0"/>
              <a:t>Define null and alternative hypothesis</a:t>
            </a:r>
          </a:p>
          <a:p>
            <a:pPr lvl="2"/>
            <a:r>
              <a:rPr lang="en-US" dirty="0"/>
              <a:t>Set alpha (the threshold for rejecting differences)</a:t>
            </a:r>
          </a:p>
          <a:p>
            <a:pPr lvl="1"/>
            <a:r>
              <a:rPr lang="en-US" dirty="0"/>
              <a:t>Collect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Iterate while shuffling data to simulate null effect and create a sampling distribution</a:t>
            </a:r>
          </a:p>
          <a:p>
            <a:pPr lvl="1"/>
            <a:r>
              <a:rPr lang="en-US" dirty="0"/>
              <a:t>Calculate p-value</a:t>
            </a:r>
          </a:p>
          <a:p>
            <a:pPr lvl="1"/>
            <a:r>
              <a:rPr lang="en-US" dirty="0"/>
              <a:t>Draw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Hypothesis Testing approach comparison</a:t>
            </a:r>
          </a:p>
        </p:txBody>
      </p:sp>
    </p:spTree>
    <p:extLst>
      <p:ext uri="{BB962C8B-B14F-4D97-AF65-F5344CB8AC3E}">
        <p14:creationId xmlns:p14="http://schemas.microsoft.com/office/powerpoint/2010/main" val="101136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Computational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Hypothesis Testing approach comparison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2843" y="2140869"/>
          <a:ext cx="11016946" cy="35301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0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Often dictates the test statistic, and tests have assumptions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issues like: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censored data,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non-independence,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and long-tailed distributions, you won’t find an </a:t>
                      </a:r>
                      <a:br>
                        <a:rPr lang="en-US" dirty="0"/>
                      </a:br>
                      <a:r>
                        <a:rPr lang="en-US" dirty="0"/>
                        <a:t>off-the-shelf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Unless you are a mathematical statistician, you won’t be able to make it by yourself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no</a:t>
                      </a:r>
                      <a:r>
                        <a:rPr lang="en-US" baseline="0" dirty="0"/>
                        <a:t> test assumptions to satisfy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These</a:t>
                      </a:r>
                      <a:r>
                        <a:rPr lang="en-US" baseline="0" dirty="0"/>
                        <a:t> are not issues when simulating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Statistics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" y="1765737"/>
            <a:ext cx="11913610" cy="48350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1: </a:t>
            </a:r>
            <a:r>
              <a:rPr lang="en-US" dirty="0"/>
              <a:t>Simulating outcomes</a:t>
            </a:r>
          </a:p>
          <a:p>
            <a:pPr lvl="1"/>
            <a:r>
              <a:rPr lang="en-US" dirty="0"/>
              <a:t>Efficient simulation of probabilities of common events and statistics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Example 2: </a:t>
            </a:r>
            <a:r>
              <a:rPr lang="en-US" dirty="0"/>
              <a:t>Permutation testing</a:t>
            </a:r>
          </a:p>
          <a:p>
            <a:pPr lvl="1"/>
            <a:r>
              <a:rPr lang="en-US" dirty="0"/>
              <a:t>Hypothesis (A/B) testing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in the </a:t>
            </a:r>
            <a:r>
              <a:rPr lang="en-US" dirty="0">
                <a:hlinkClick r:id="rId2"/>
              </a:rPr>
              <a:t>workshop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notebooks </a:t>
            </a:r>
            <a:endParaRPr lang="en-US" dirty="0"/>
          </a:p>
          <a:p>
            <a:pPr lvl="1"/>
            <a:r>
              <a:rPr lang="en-US" dirty="0"/>
              <a:t>Computational approach to linear regression</a:t>
            </a:r>
          </a:p>
          <a:p>
            <a:pPr lvl="1"/>
            <a:r>
              <a:rPr lang="en-US" dirty="0"/>
              <a:t>Permutation tests for median differences</a:t>
            </a:r>
          </a:p>
          <a:p>
            <a:pPr lvl="1"/>
            <a:r>
              <a:rPr lang="en-US" dirty="0"/>
              <a:t>Inspection paradox</a:t>
            </a:r>
          </a:p>
          <a:p>
            <a:pPr lvl="1"/>
            <a:r>
              <a:rPr lang="en-US" dirty="0"/>
              <a:t>Additional resources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Introduction to Computational Statistics</a:t>
            </a:r>
          </a:p>
        </p:txBody>
      </p:sp>
    </p:spTree>
    <p:extLst>
      <p:ext uri="{BB962C8B-B14F-4D97-AF65-F5344CB8AC3E}">
        <p14:creationId xmlns:p14="http://schemas.microsoft.com/office/powerpoint/2010/main" val="161064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" y="2699057"/>
            <a:ext cx="11913610" cy="390176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Question: 	</a:t>
            </a:r>
            <a:r>
              <a:rPr lang="en-US" sz="3200" dirty="0"/>
              <a:t>If you roll two 6-sided dice, </a:t>
            </a:r>
          </a:p>
          <a:p>
            <a:pPr marL="0" indent="0">
              <a:buNone/>
            </a:pPr>
            <a:r>
              <a:rPr lang="en-US" sz="3200" dirty="0"/>
              <a:t>			how likely is it that the sum is greater than 7?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Introduction to Computational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6^2 potential outcomes (variations with repetition)</a:t>
            </a:r>
          </a:p>
          <a:p>
            <a:r>
              <a:rPr lang="en-US" dirty="0"/>
              <a:t>In total 36 pairs of (result of first roll, result of second roll)</a:t>
            </a:r>
          </a:p>
          <a:p>
            <a:r>
              <a:rPr lang="en-US" dirty="0"/>
              <a:t>(1, 1), (1, 2), (1, 3), …, (6, 6) -&gt; how many with the sum greater then 7?</a:t>
            </a:r>
          </a:p>
          <a:p>
            <a:endParaRPr lang="en-US" dirty="0"/>
          </a:p>
          <a:p>
            <a:r>
              <a:rPr lang="en-US" dirty="0"/>
              <a:t>(2, 6) -&gt; 1</a:t>
            </a:r>
          </a:p>
          <a:p>
            <a:r>
              <a:rPr lang="en-US" dirty="0"/>
              <a:t>(3, 5), (3, 6) -&gt; 2</a:t>
            </a:r>
          </a:p>
          <a:p>
            <a:r>
              <a:rPr lang="en-US" dirty="0"/>
              <a:t>(4, 4), (4, 5), (4, 6) -&gt; 3	15 pairs with sum &gt; 7, so the probability is 15/36 = 0.4166(6)</a:t>
            </a:r>
          </a:p>
          <a:p>
            <a:r>
              <a:rPr lang="en-US" dirty="0"/>
              <a:t>(5, 3), …, (5, 6) -&gt; 4</a:t>
            </a:r>
          </a:p>
          <a:p>
            <a:r>
              <a:rPr lang="en-US" dirty="0"/>
              <a:t>(6, 2), …, (6, 6) -&gt; 5</a:t>
            </a:r>
          </a:p>
          <a:p>
            <a:endParaRPr lang="en-US" dirty="0"/>
          </a:p>
          <a:p>
            <a:r>
              <a:rPr lang="en-US" dirty="0"/>
              <a:t>What about: If you roll seven 6-sided dice, how likely is it that the sum is greater than 35?</a:t>
            </a:r>
          </a:p>
          <a:p>
            <a:r>
              <a:rPr lang="en-US" dirty="0"/>
              <a:t>6^7 = 279936 (variations)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you roll two 6-sided dice, how likely is it that the sum is greater than 7?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361207" y="3135653"/>
            <a:ext cx="290086" cy="1904474"/>
          </a:xfrm>
          <a:prstGeom prst="rightBrace">
            <a:avLst>
              <a:gd name="adj1" fmla="val 584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you roll two 6-sided dice, how likely is it that the sum is greater than 7?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8" y="1436950"/>
            <a:ext cx="9868294" cy="50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vs. Computational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approach</a:t>
            </a:r>
          </a:p>
          <a:p>
            <a:pPr lvl="1"/>
            <a:r>
              <a:rPr lang="en-US" dirty="0"/>
              <a:t>Think about all possible outcomes</a:t>
            </a:r>
          </a:p>
          <a:p>
            <a:pPr lvl="1"/>
            <a:r>
              <a:rPr lang="en-US" dirty="0"/>
              <a:t>Enumerate outcomes which meet the condition (&gt;7)</a:t>
            </a:r>
          </a:p>
          <a:p>
            <a:pPr lvl="1"/>
            <a:r>
              <a:rPr lang="en-US" dirty="0"/>
              <a:t>Count the outcomes which meet the condition and calculate the likelihood</a:t>
            </a:r>
          </a:p>
          <a:p>
            <a:pPr lvl="1"/>
            <a:r>
              <a:rPr lang="en-US" dirty="0"/>
              <a:t>Have problem with the same approach for more complex scenario</a:t>
            </a:r>
          </a:p>
          <a:p>
            <a:endParaRPr lang="en-US" dirty="0"/>
          </a:p>
          <a:p>
            <a:r>
              <a:rPr lang="en-US" dirty="0"/>
              <a:t>Computational approach</a:t>
            </a:r>
          </a:p>
          <a:p>
            <a:pPr lvl="1"/>
            <a:r>
              <a:rPr lang="en-US" dirty="0"/>
              <a:t>Define 6-sided die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Simulate</a:t>
            </a:r>
            <a:r>
              <a:rPr lang="en-US" dirty="0"/>
              <a:t> rolling a pair of dice (many times) -&gt; how many times should suffice?</a:t>
            </a:r>
          </a:p>
          <a:p>
            <a:pPr lvl="1"/>
            <a:r>
              <a:rPr lang="en-US" dirty="0"/>
              <a:t>Count and calculate the likelihood</a:t>
            </a:r>
          </a:p>
          <a:p>
            <a:pPr lvl="1"/>
            <a:r>
              <a:rPr lang="en-US" dirty="0"/>
              <a:t>Bonus: I can count, sort, visualize easily</a:t>
            </a:r>
          </a:p>
          <a:p>
            <a:pPr lvl="1"/>
            <a:r>
              <a:rPr lang="en-US" dirty="0"/>
              <a:t>No problem with more complex scenario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Simulating outcomes approach comparison</a:t>
            </a:r>
          </a:p>
        </p:txBody>
      </p:sp>
    </p:spTree>
    <p:extLst>
      <p:ext uri="{BB962C8B-B14F-4D97-AF65-F5344CB8AC3E}">
        <p14:creationId xmlns:p14="http://schemas.microsoft.com/office/powerpoint/2010/main" val="64685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8" y="2699057"/>
            <a:ext cx="11913610" cy="390176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Question: 	</a:t>
            </a:r>
            <a:r>
              <a:rPr lang="en-US" sz="3200" dirty="0"/>
              <a:t>Is a drug effective or not?</a:t>
            </a:r>
          </a:p>
          <a:p>
            <a:pPr marL="0" indent="0">
              <a:buNone/>
            </a:pPr>
            <a:r>
              <a:rPr lang="en-US" sz="3200" dirty="0"/>
              <a:t>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drug = [54, 73, 53, 70, 73, 68, 52, 65, 65]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placebo = [54, 51, 58, 44, 55, 52, 42, 47, 58, 46]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Introduction to Computational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0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 drug effective or not?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0" y="1532409"/>
            <a:ext cx="10215744" cy="4398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4051" y="6231491"/>
            <a:ext cx="815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https://github.com/ksatola/Computational-Statistics/blob/master/Example2.html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A91C-2529-4987-B7C5-F4447C1CE81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 drug effective or not?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7295" y="6231491"/>
            <a:ext cx="815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https://github.com/ksatola/Computational-Statistics/blob/master/Example2.html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16" y="1532418"/>
            <a:ext cx="9241226" cy="44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AD">
      <a:dk1>
        <a:sysClr val="windowText" lastClr="000000"/>
      </a:dk1>
      <a:lt1>
        <a:sysClr val="window" lastClr="FFFFFF"/>
      </a:lt1>
      <a:dk2>
        <a:srgbClr val="002667"/>
      </a:dk2>
      <a:lt2>
        <a:srgbClr val="D1D3D4"/>
      </a:lt2>
      <a:accent1>
        <a:srgbClr val="002667"/>
      </a:accent1>
      <a:accent2>
        <a:srgbClr val="26A4FF"/>
      </a:accent2>
      <a:accent3>
        <a:srgbClr val="8ED8F8"/>
      </a:accent3>
      <a:accent4>
        <a:srgbClr val="D1D3D4"/>
      </a:accent4>
      <a:accent5>
        <a:srgbClr val="404653"/>
      </a:accent5>
      <a:accent6>
        <a:srgbClr val="000000"/>
      </a:accent6>
      <a:hlink>
        <a:srgbClr val="0563C1"/>
      </a:hlink>
      <a:folHlink>
        <a:srgbClr val="954F72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_09_20_EAD template" id="{C9F4B8E6-70B4-4826-819F-76B99FC4B59D}" vid="{57381910-C39C-4DDF-B41C-F39F2DF4F2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orking Document" ma:contentTypeID="0x0101004381FF34F79ACE41A30715532E0A1974030100FF5BD7AEB6E70B42A090E09F1ECAE930" ma:contentTypeVersion="4" ma:contentTypeDescription="Create a new document." ma:contentTypeScope="" ma:versionID="d7c9e70d01afa101a81935e812ebcc8e">
  <xsd:schema xmlns:xsd="http://www.w3.org/2001/XMLSchema" xmlns:xs="http://www.w3.org/2001/XMLSchema" xmlns:p="http://schemas.microsoft.com/office/2006/metadata/properties" xmlns:ns1="http://schemas.microsoft.com/sharepoint/v3" xmlns:ns2="b2157cf7-7a8f-46d8-bccb-f34b5f44fb22" xmlns:ns3="http://schemas.microsoft.com/sharepoint/v4" targetNamespace="http://schemas.microsoft.com/office/2006/metadata/properties" ma:root="true" ma:fieldsID="06300060d689c554eaae9bec21b1fdb4" ns1:_="" ns2:_="" ns3:_="">
    <xsd:import namespace="http://schemas.microsoft.com/sharepoint/v3"/>
    <xsd:import namespace="b2157cf7-7a8f-46d8-bccb-f34b5f44fb2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13" nillable="true" ma:displayName="Declared Inactive" ma:description="" ma:hidden="true" ma:internalName="_vti_ItemDeclaredRecord" ma:readOnly="true">
      <xsd:simpleType>
        <xsd:restriction base="dms:DateTime"/>
      </xsd:simpleType>
    </xsd:element>
    <xsd:element name="_vti_ItemHoldRecordStatus" ma:index="14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57cf7-7a8f-46d8-bccb-f34b5f44fb22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D9D1FE-3C84-4C70-A779-7922CAD71B2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A5E6EE1-DD92-40D4-A714-7903701E29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24611E-2BC1-4FCF-9F8E-901C87147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2157cf7-7a8f-46d8-bccb-f34b5f44fb22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EAD template</Template>
  <TotalTime>1527</TotalTime>
  <Words>614</Words>
  <Application>Microsoft Macintosh PowerPoint</Application>
  <PresentationFormat>Widescreen</PresentationFormat>
  <Paragraphs>134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Franklin Gothic Demi</vt:lpstr>
      <vt:lpstr>Franklin Gothic Medium</vt:lpstr>
      <vt:lpstr>Office Theme</vt:lpstr>
      <vt:lpstr>An Introduction to Computational Statistics</vt:lpstr>
      <vt:lpstr>Computational Statistics by Example</vt:lpstr>
      <vt:lpstr>Simulating Outcomes</vt:lpstr>
      <vt:lpstr>Analytical Method</vt:lpstr>
      <vt:lpstr>Computational Method</vt:lpstr>
      <vt:lpstr>Analytical vs. Computational</vt:lpstr>
      <vt:lpstr>Permutation Testing</vt:lpstr>
      <vt:lpstr>Analytical Method</vt:lpstr>
      <vt:lpstr>Computational Method</vt:lpstr>
      <vt:lpstr>Analytical vs. Computational</vt:lpstr>
      <vt:lpstr>Advantages of Computational Approach</vt:lpstr>
    </vt:vector>
  </TitlesOfParts>
  <Company>Philip Morris International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DSCO19 Debrief</dc:title>
  <dc:creator>krzysztof.satola@pmi.com</dc:creator>
  <cp:lastModifiedBy>Satola, Krzysztof</cp:lastModifiedBy>
  <cp:revision>35</cp:revision>
  <cp:lastPrinted>2019-04-12T09:48:22Z</cp:lastPrinted>
  <dcterms:created xsi:type="dcterms:W3CDTF">2018-01-08T16:42:54Z</dcterms:created>
  <dcterms:modified xsi:type="dcterms:W3CDTF">2019-04-12T09:49:11Z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0x0101004381FF34F79ACE41A30715532E0A1974030100FF5BD7AEB6E70B42A090E09F1ECAE930</vt:lpwstr>
  </property>
  <property fmtid="{D5CDD505-2E9C-101B-9397-08002B2CF9AE}" pid="3" name="URL">
    <vt:lpwstr>, </vt:lpwstr>
  </property>
</Properties>
</file>