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47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5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63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16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2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22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0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42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83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04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4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95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11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91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6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1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7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3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6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4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ortar rectángulo de esquina sencilla 6"/>
          <p:cNvSpPr/>
          <p:nvPr userDrawn="1"/>
        </p:nvSpPr>
        <p:spPr>
          <a:xfrm rot="10800000" flipH="1">
            <a:off x="0" y="0"/>
            <a:ext cx="9144000" cy="1428750"/>
          </a:xfrm>
          <a:prstGeom prst="snip1Rect">
            <a:avLst>
              <a:gd name="adj" fmla="val 50000"/>
            </a:avLst>
          </a:prstGeom>
          <a:solidFill>
            <a:srgbClr val="007A3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277" y="182564"/>
            <a:ext cx="7886700" cy="1063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7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DIN-Bold" panose="020005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CABCA62-48B8-4900-A30B-B7D400EA5C28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28/08/2019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D1C3E10-FFB6-468A-91DF-2B8AFC4189D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ortar rectángulo de esquina sencilla 6"/>
          <p:cNvSpPr/>
          <p:nvPr userDrawn="1"/>
        </p:nvSpPr>
        <p:spPr>
          <a:xfrm rot="10800000" flipH="1">
            <a:off x="0" y="0"/>
            <a:ext cx="9144000" cy="1428750"/>
          </a:xfrm>
          <a:prstGeom prst="snip1Rect">
            <a:avLst>
              <a:gd name="adj" fmla="val 50000"/>
            </a:avLst>
          </a:prstGeom>
          <a:solidFill>
            <a:srgbClr val="007A3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02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" t="1" r="10277" b="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4377872" y="2"/>
            <a:ext cx="4766128" cy="6857999"/>
            <a:chOff x="4949372" y="638629"/>
            <a:chExt cx="4766128" cy="5544457"/>
          </a:xfrm>
        </p:grpSpPr>
        <p:sp>
          <p:nvSpPr>
            <p:cNvPr id="5" name="Rectángulo 4"/>
            <p:cNvSpPr/>
            <p:nvPr/>
          </p:nvSpPr>
          <p:spPr>
            <a:xfrm>
              <a:off x="4949372" y="638629"/>
              <a:ext cx="4766128" cy="5544457"/>
            </a:xfrm>
            <a:prstGeom prst="rect">
              <a:avLst/>
            </a:prstGeom>
            <a:solidFill>
              <a:srgbClr val="007A3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s-ES">
                <a:solidFill>
                  <a:prstClr val="white"/>
                </a:solidFill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4949372" y="815245"/>
              <a:ext cx="4766128" cy="198369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0">
              <a:noAutofit/>
            </a:bodyPr>
            <a:lstStyle/>
            <a:p>
              <a:pPr algn="ctr" defTabSz="457200"/>
              <a:r>
                <a:rPr lang="es-ES" sz="4000" dirty="0" err="1" smtClean="0">
                  <a:solidFill>
                    <a:prstClr val="white">
                      <a:lumMod val="95000"/>
                    </a:prstClr>
                  </a:solidFill>
                  <a:cs typeface="Courier New" panose="02070309020205020404" pitchFamily="49" charset="0"/>
                </a:rPr>
                <a:t>DAGs</a:t>
              </a:r>
              <a:endParaRPr lang="es-ES" sz="4000" dirty="0">
                <a:solidFill>
                  <a:prstClr val="white">
                    <a:lumMod val="95000"/>
                  </a:prstClr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4377872" y="2542464"/>
            <a:ext cx="4766128" cy="6305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 defTabSz="457200"/>
            <a:r>
              <a:rPr lang="es-ES" sz="2000" dirty="0">
                <a:solidFill>
                  <a:prstClr val="white">
                    <a:lumMod val="95000"/>
                  </a:prstClr>
                </a:solidFill>
                <a:cs typeface="Courier New" panose="02070309020205020404" pitchFamily="49" charset="0"/>
              </a:rPr>
              <a:t>Daniel </a:t>
            </a:r>
            <a:r>
              <a:rPr lang="es-ES" sz="2000" dirty="0" smtClean="0">
                <a:solidFill>
                  <a:prstClr val="white">
                    <a:lumMod val="95000"/>
                  </a:prstClr>
                </a:solidFill>
                <a:cs typeface="Courier New" panose="02070309020205020404" pitchFamily="49" charset="0"/>
              </a:rPr>
              <a:t>Redondo-Sánchez</a:t>
            </a:r>
          </a:p>
          <a:p>
            <a:pPr algn="ctr" defTabSz="457200"/>
            <a:r>
              <a:rPr lang="es-ES" sz="2000" dirty="0" smtClean="0">
                <a:solidFill>
                  <a:prstClr val="white">
                    <a:lumMod val="95000"/>
                  </a:prstClr>
                </a:solidFill>
                <a:cs typeface="Courier New" panose="02070309020205020404" pitchFamily="49" charset="0"/>
              </a:rPr>
              <a:t>Miguel Ángel Luque-Fernández</a:t>
            </a:r>
            <a:endParaRPr lang="es-ES" sz="2000" dirty="0">
              <a:solidFill>
                <a:prstClr val="white">
                  <a:lumMod val="95000"/>
                </a:prst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377872" y="3833446"/>
            <a:ext cx="4766128" cy="302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89" y="6029521"/>
            <a:ext cx="2621304" cy="4919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687" y="5036058"/>
            <a:ext cx="1555512" cy="15555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89" y="5116929"/>
            <a:ext cx="1936859" cy="6968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03" y="4267237"/>
            <a:ext cx="3805120" cy="6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1114" y="0"/>
            <a:ext cx="7886700" cy="1446849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INTRODUCCIÓN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1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Presentación en pantalla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DIN-Bold</vt:lpstr>
      <vt:lpstr>1_Tema de Office</vt:lpstr>
      <vt:lpstr>2_Tema de Office</vt:lpstr>
      <vt:lpstr>Presentación de PowerPoint</vt:lpstr>
      <vt:lpstr>INTRODUCCIÓN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Redondo Sánchez</dc:creator>
  <cp:lastModifiedBy>Daniel Redondo Sánchez</cp:lastModifiedBy>
  <cp:revision>2</cp:revision>
  <dcterms:created xsi:type="dcterms:W3CDTF">2019-08-28T08:39:59Z</dcterms:created>
  <dcterms:modified xsi:type="dcterms:W3CDTF">2019-08-28T08:45:50Z</dcterms:modified>
</cp:coreProperties>
</file>