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C"/>
    <a:srgbClr val="2167BA"/>
    <a:srgbClr val="93939A"/>
    <a:srgbClr val="2066B9"/>
    <a:srgbClr val="94949B"/>
    <a:srgbClr val="68696E"/>
    <a:srgbClr val="C0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41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28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84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1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6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93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1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9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45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6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4906-5E35-4262-8014-2F611CDABDE4}" type="datetimeFigureOut">
              <a:rPr lang="es-ES" smtClean="0"/>
              <a:t>30/8/19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E2FD-77A7-4251-93D3-4965AEA4B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42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2206" y="3941675"/>
            <a:ext cx="5710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rgbClr val="2268BC"/>
                </a:solidFill>
                <a:latin typeface="Arial Black" panose="020B0A04020102020204" pitchFamily="34" charset="0"/>
              </a:rPr>
              <a:t>A           Y</a:t>
            </a:r>
          </a:p>
        </p:txBody>
      </p:sp>
      <p:sp>
        <p:nvSpPr>
          <p:cNvPr id="7" name="Elipse 6"/>
          <p:cNvSpPr/>
          <p:nvPr/>
        </p:nvSpPr>
        <p:spPr>
          <a:xfrm>
            <a:off x="464949" y="3868560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0" name="Elipse 9"/>
          <p:cNvSpPr/>
          <p:nvPr/>
        </p:nvSpPr>
        <p:spPr>
          <a:xfrm>
            <a:off x="4981724" y="3868560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2" name="Elipse 11"/>
          <p:cNvSpPr/>
          <p:nvPr/>
        </p:nvSpPr>
        <p:spPr>
          <a:xfrm>
            <a:off x="2715508" y="474733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cxnSp>
        <p:nvCxnSpPr>
          <p:cNvPr id="16" name="Conector recto de flecha 15"/>
          <p:cNvCxnSpPr>
            <a:stCxn id="7" idx="0"/>
          </p:cNvCxnSpPr>
          <p:nvPr/>
        </p:nvCxnSpPr>
        <p:spPr>
          <a:xfrm flipV="1">
            <a:off x="1165850" y="1706752"/>
            <a:ext cx="1721415" cy="2161808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617494" y="5080448"/>
            <a:ext cx="1162552" cy="0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602315" y="598096"/>
            <a:ext cx="187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7200" baseline="-25000" dirty="0">
                <a:solidFill>
                  <a:srgbClr val="C00000"/>
                </a:solidFill>
              </a:rPr>
              <a:t> </a:t>
            </a:r>
            <a:r>
              <a:rPr lang="es-ES" sz="5400" baseline="-25000" dirty="0">
                <a:solidFill>
                  <a:srgbClr val="C00000"/>
                </a:solidFill>
              </a:rPr>
              <a:t>COL</a:t>
            </a:r>
          </a:p>
        </p:txBody>
      </p:sp>
      <p:sp>
        <p:nvSpPr>
          <p:cNvPr id="24" name="Elipse 23"/>
          <p:cNvSpPr/>
          <p:nvPr/>
        </p:nvSpPr>
        <p:spPr>
          <a:xfrm>
            <a:off x="2716775" y="4022216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4026955" y="5061933"/>
            <a:ext cx="1116547" cy="18516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780506" y="4327525"/>
            <a:ext cx="187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5400" baseline="-25000" dirty="0">
                <a:solidFill>
                  <a:srgbClr val="C00000"/>
                </a:solidFill>
              </a:rPr>
              <a:t>MED</a:t>
            </a:r>
          </a:p>
        </p:txBody>
      </p:sp>
      <p:cxnSp>
        <p:nvCxnSpPr>
          <p:cNvPr id="15" name="Conector recto de flecha 14"/>
          <p:cNvCxnSpPr>
            <a:stCxn id="14" idx="3"/>
          </p:cNvCxnSpPr>
          <p:nvPr/>
        </p:nvCxnSpPr>
        <p:spPr>
          <a:xfrm flipH="1">
            <a:off x="1860376" y="3320311"/>
            <a:ext cx="1043655" cy="932955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698742" y="2128278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20" name="CuadroTexto 19"/>
          <p:cNvSpPr txBox="1"/>
          <p:nvPr/>
        </p:nvSpPr>
        <p:spPr>
          <a:xfrm>
            <a:off x="2986445" y="2129582"/>
            <a:ext cx="1082839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baseline="-25000" dirty="0"/>
              <a:t>W</a:t>
            </a:r>
          </a:p>
        </p:txBody>
      </p:sp>
      <p:cxnSp>
        <p:nvCxnSpPr>
          <p:cNvPr id="34" name="Conector recto de flecha 33"/>
          <p:cNvCxnSpPr>
            <a:stCxn id="14" idx="5"/>
          </p:cNvCxnSpPr>
          <p:nvPr/>
        </p:nvCxnSpPr>
        <p:spPr>
          <a:xfrm>
            <a:off x="3895255" y="3320311"/>
            <a:ext cx="1100501" cy="959766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rot="10800000">
            <a:off x="3958477" y="1707708"/>
            <a:ext cx="1721415" cy="2161808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82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2206" y="3941675"/>
            <a:ext cx="5710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rgbClr val="2268BC"/>
                </a:solidFill>
                <a:latin typeface="Arial Black" panose="020B0A04020102020204" pitchFamily="34" charset="0"/>
              </a:rPr>
              <a:t>A           Y</a:t>
            </a:r>
          </a:p>
        </p:txBody>
      </p:sp>
      <p:sp>
        <p:nvSpPr>
          <p:cNvPr id="7" name="Elipse 6"/>
          <p:cNvSpPr/>
          <p:nvPr/>
        </p:nvSpPr>
        <p:spPr>
          <a:xfrm>
            <a:off x="464949" y="3868560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0" name="Elipse 9"/>
          <p:cNvSpPr/>
          <p:nvPr/>
        </p:nvSpPr>
        <p:spPr>
          <a:xfrm>
            <a:off x="4981724" y="3868560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2" name="Elipse 11"/>
          <p:cNvSpPr/>
          <p:nvPr/>
        </p:nvSpPr>
        <p:spPr>
          <a:xfrm>
            <a:off x="2715508" y="474733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cxnSp>
        <p:nvCxnSpPr>
          <p:cNvPr id="16" name="Conector recto de flecha 15"/>
          <p:cNvCxnSpPr>
            <a:stCxn id="7" idx="0"/>
          </p:cNvCxnSpPr>
          <p:nvPr/>
        </p:nvCxnSpPr>
        <p:spPr>
          <a:xfrm flipV="1">
            <a:off x="1165850" y="1706752"/>
            <a:ext cx="1721415" cy="2161808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617494" y="5080448"/>
            <a:ext cx="1162552" cy="0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948560" y="578248"/>
            <a:ext cx="187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7200" dirty="0">
                <a:solidFill>
                  <a:srgbClr val="C00000"/>
                </a:solidFill>
              </a:rPr>
              <a:t>Z</a:t>
            </a:r>
            <a:r>
              <a:rPr lang="es-ES" sz="4800" baseline="-25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4" name="Elipse 23"/>
          <p:cNvSpPr/>
          <p:nvPr/>
        </p:nvSpPr>
        <p:spPr>
          <a:xfrm>
            <a:off x="2716775" y="4022216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4026955" y="5061933"/>
            <a:ext cx="1116547" cy="18516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11014" y="4092077"/>
            <a:ext cx="187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7200" dirty="0">
                <a:solidFill>
                  <a:srgbClr val="C00000"/>
                </a:solidFill>
              </a:rPr>
              <a:t>Z</a:t>
            </a:r>
            <a:r>
              <a:rPr lang="es-ES" sz="4800" baseline="-250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5" name="Conector recto de flecha 14"/>
          <p:cNvCxnSpPr>
            <a:stCxn id="14" idx="3"/>
          </p:cNvCxnSpPr>
          <p:nvPr/>
        </p:nvCxnSpPr>
        <p:spPr>
          <a:xfrm flipH="1">
            <a:off x="1860376" y="3320311"/>
            <a:ext cx="1043655" cy="932955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698742" y="2128278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20" name="CuadroTexto 19"/>
          <p:cNvSpPr txBox="1"/>
          <p:nvPr/>
        </p:nvSpPr>
        <p:spPr>
          <a:xfrm>
            <a:off x="2887898" y="2222174"/>
            <a:ext cx="120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7200" dirty="0"/>
              <a:t>Z</a:t>
            </a:r>
            <a:r>
              <a:rPr lang="es-ES" sz="4800" baseline="-25000" dirty="0"/>
              <a:t>2</a:t>
            </a:r>
          </a:p>
        </p:txBody>
      </p:sp>
      <p:cxnSp>
        <p:nvCxnSpPr>
          <p:cNvPr id="34" name="Conector recto de flecha 33"/>
          <p:cNvCxnSpPr>
            <a:stCxn id="14" idx="5"/>
          </p:cNvCxnSpPr>
          <p:nvPr/>
        </p:nvCxnSpPr>
        <p:spPr>
          <a:xfrm>
            <a:off x="3895255" y="3320311"/>
            <a:ext cx="1100501" cy="959766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rot="10800000">
            <a:off x="3958477" y="1707708"/>
            <a:ext cx="1721415" cy="2161808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30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11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Miguel-Angel Luque</cp:lastModifiedBy>
  <cp:revision>15</cp:revision>
  <dcterms:created xsi:type="dcterms:W3CDTF">2018-03-07T11:38:28Z</dcterms:created>
  <dcterms:modified xsi:type="dcterms:W3CDTF">2019-08-30T07:40:54Z</dcterms:modified>
</cp:coreProperties>
</file>