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CEE"/>
    <a:srgbClr val="25A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0" d="100"/>
          <a:sy n="400" d="100"/>
        </p:scale>
        <p:origin x="-978" y="-10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B3C58-A52A-4E18-849F-CFD8A47C313A}" type="datetimeFigureOut">
              <a:rPr lang="es-ES" smtClean="0"/>
              <a:t>20/06/2018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696E-7016-4C89-9EC6-785812A003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4919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B3C58-A52A-4E18-849F-CFD8A47C313A}" type="datetimeFigureOut">
              <a:rPr lang="es-ES" smtClean="0"/>
              <a:t>20/06/2018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696E-7016-4C89-9EC6-785812A003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1796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B3C58-A52A-4E18-849F-CFD8A47C313A}" type="datetimeFigureOut">
              <a:rPr lang="es-ES" smtClean="0"/>
              <a:t>20/06/2018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696E-7016-4C89-9EC6-785812A003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4987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B3C58-A52A-4E18-849F-CFD8A47C313A}" type="datetimeFigureOut">
              <a:rPr lang="es-ES" smtClean="0"/>
              <a:t>20/06/2018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696E-7016-4C89-9EC6-785812A003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100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B3C58-A52A-4E18-849F-CFD8A47C313A}" type="datetimeFigureOut">
              <a:rPr lang="es-ES" smtClean="0"/>
              <a:t>20/06/2018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696E-7016-4C89-9EC6-785812A003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5701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B3C58-A52A-4E18-849F-CFD8A47C313A}" type="datetimeFigureOut">
              <a:rPr lang="es-ES" smtClean="0"/>
              <a:t>20/06/2018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696E-7016-4C89-9EC6-785812A003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8519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B3C58-A52A-4E18-849F-CFD8A47C313A}" type="datetimeFigureOut">
              <a:rPr lang="es-ES" smtClean="0"/>
              <a:t>20/06/2018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696E-7016-4C89-9EC6-785812A003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3467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B3C58-A52A-4E18-849F-CFD8A47C313A}" type="datetimeFigureOut">
              <a:rPr lang="es-ES" smtClean="0"/>
              <a:t>20/06/2018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696E-7016-4C89-9EC6-785812A003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617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B3C58-A52A-4E18-849F-CFD8A47C313A}" type="datetimeFigureOut">
              <a:rPr lang="es-ES" smtClean="0"/>
              <a:t>20/06/2018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696E-7016-4C89-9EC6-785812A003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2708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B3C58-A52A-4E18-849F-CFD8A47C313A}" type="datetimeFigureOut">
              <a:rPr lang="es-ES" smtClean="0"/>
              <a:t>20/06/2018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696E-7016-4C89-9EC6-785812A003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805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B3C58-A52A-4E18-849F-CFD8A47C313A}" type="datetimeFigureOut">
              <a:rPr lang="es-ES" smtClean="0"/>
              <a:t>20/06/2018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696E-7016-4C89-9EC6-785812A003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4854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B3C58-A52A-4E18-849F-CFD8A47C313A}" type="datetimeFigureOut">
              <a:rPr lang="es-ES" smtClean="0"/>
              <a:t>20/06/2018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A696E-7016-4C89-9EC6-785812A003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97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419" y="-144463"/>
            <a:ext cx="9201150" cy="1714500"/>
          </a:xfrm>
          <a:prstGeom prst="rect">
            <a:avLst/>
          </a:prstGeom>
        </p:spPr>
      </p:pic>
      <p:grpSp>
        <p:nvGrpSpPr>
          <p:cNvPr id="7" name="Grupo 6"/>
          <p:cNvGrpSpPr/>
          <p:nvPr/>
        </p:nvGrpSpPr>
        <p:grpSpPr>
          <a:xfrm>
            <a:off x="1493419" y="1772568"/>
            <a:ext cx="9201150" cy="1714500"/>
            <a:chOff x="1607719" y="2515602"/>
            <a:chExt cx="9201150" cy="1714500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7719" y="2515602"/>
              <a:ext cx="9201150" cy="1714500"/>
            </a:xfrm>
            <a:prstGeom prst="rect">
              <a:avLst/>
            </a:prstGeom>
          </p:spPr>
        </p:pic>
        <p:sp>
          <p:nvSpPr>
            <p:cNvPr id="6" name="Rectángulo 5"/>
            <p:cNvSpPr/>
            <p:nvPr/>
          </p:nvSpPr>
          <p:spPr>
            <a:xfrm>
              <a:off x="3898900" y="2934702"/>
              <a:ext cx="5905500" cy="876300"/>
            </a:xfrm>
            <a:prstGeom prst="rect">
              <a:avLst/>
            </a:prstGeom>
            <a:solidFill>
              <a:srgbClr val="25AA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8" name="AutoShape 2" descr="data:image/png;base64,iVBORw0KGgoAAAANSUhEUgAAARMAAAC3CAMAAAAGjUrGAAAA6lBMVEUArO7///////3//v8Are7///sArO8Arez9//79//////kAqe0Apuv//fwArOkAousAn+wDqvAAoesAougAqfKJ1PYApfIAr+n3//8AmOXW8fvg9v34/vkApee/6fsAqfHw/P9xzvNmxvQAt+0AoPKx5/bQ8PyV2PByxfZaxO42uPHb+v3M7/8ytej///OU1vhXwfOn4Pih4fZfx+07tvJszOzP6fhZvO9owemb3/zn9/9Euud9zPOC2fcrtvNUx/BQs/GBw+u23PVlu+2L1uzK8vcAlOsAfu0Ajuyb0vMAierj+vZFwfi15/LC4Y5xAAALfElEQVR4nO2daVvbuBqGrV22bHlLYifOYjIhNAHahMMMZesw0zOc6cL//ztHDtChkM0mAZvR/SFQrvqK9eTd9FpSDEOj0Wg0Go1Go9FoNBqNRqPRaDQajUaj0Wg0Go1Go9H8G8GvfQNlRIvyAEpvX+lr38jrQ7ERqVcWRZ9mP375hWEsBMbGXHGw/y/QTBh+DTMa/P31uifD8Prr12uhBFrkQhLLF729V4BiKSNZa3Yu/9r/BhEH8f5fp1fNhvClnCcLM+abz1uCMb/pff6zDYDDocMRJ5AQCLt/hE1lPU//P7Y7c/5aGtTHSOVzbhAzZjCv+eUMQMAhN03ATaBeAYIQpH/aHqY/Ii4TwlD/FF5/eCg2cvvbILtbQcVzUmcN0+a7bxaYC0m/NBuRvNVEBWIjYqF9fAC7m7n97SAwVZHgGRGPRkHQtRxzvibIsvZP/v4k79+MDZqToWWRUWMzt78VMHY/7NrF7YSy5klMHLjITlRsITvXveydDGE3vcsEEIefeSWOJ9iQn1LrQ4iFUeQuKY6adbjARu4wgTUdREwMvOjzLgEcQROO3I2PZHMoM7mwENlxGSuSHX3W/ALaaKkojulY3etg/OdvsWWZnEOTDMMy1/5+ZCcgdkjfLlQxsOYHSJDKOEtASDlQkigHQ0oeiKAVH7usxDUbq/WJyRFo9z0mcS5ZsIGjxmdIsnEu9R0OlKUgB1jcASYEFqx7WAo1FyhpOsbe0exT5uYooPn8R01oamFsLdVjDgTcDLKiiNX8ktqKj/8iPLtTwvuuP6/mXIiyk+a+A5y8mgybWTDB0n5Gttsq9jieWT7hvL0TSj/Ptcz7L3HM5UnnKYktMmt0vY+XnS0N6pk0RhBko1J1OISXnmA5JqxCxMrp1hbDVDnbga3QlyIM2IcWubK3OLBn4O5k09gZyHm/53b8tU1FBtMFhdp8VMaGZHrtXXuHF13TIh/dktZtdp2gu0wKYwSHnVq07qU+jnP5DTJRevW/6OJIVbKq8J1eyzL2C1SM65yqqvJOE8QdcnY4MNbrG+Lwi5UrviIL3bQs+B5mxT1sBZFfxhiLGe10If+p4uL1pojESlVUhmq0EMmjycM3gWedkmadmSYEPPAAx0TgpufhVfdLDdn4rur0gprAlLolbbWpGk1MfypCObEcK/norTQUaoQXhOfNw/ek41CWUxI1ATTCOnzoOkiVG8iC09CTFC+ZKTOBw64KC3nFUKalruHHropldKU1vhJ2Hc6rzr/1BwxHi9My8yMvyW8fPCuESHwVltNG7ggnYF6gRNbBcdiIFt46Fiw0l86G52vCEQLpcYhL/ZzQV7X903uHyCRmd+zZi0ShBj7OL4nKNwi0WJhv/v3y0LkuoMIKNNu7J15PMsZ84/FTGurXzvNLosp766bjs5KG13uwe7Pg8+bovQOPDq87hpLl8SQIY3ungCaQ14NauQXJcPt8fgcEIhRbkAwnA29OKcE6lwU0QTdNo6RNkwdg7KYLP1RlKw4iaX0cBgbDM2Xunl9hozcqoAm4cf2STvwegKk9hQ5fES+HH2gz6ClVpJRYZEri2vcCMRZ0g7LHVyMbHT3mFmgvHYmaOn9rXZ4Ywg16FEfqIoHpuIAkUGny2iNejcoq7hFYMZkzedZyImm3PhqHzUFoMKpmSvFb1QRTIcYpXz7ph6ZpElVtqSI0Tg6O+oedIPRClcTz9qdB162AJhluHa49cYHZcz1lM9+SmzPTLKJJNURhdnfteMkBQipLI+QQaC5/1jUHeGSXuqr/Bybk2frjUvU5J4SrHwjm1qTeKXsuzkoO2/cZdifxj7bsKmYLbnI7zS3kws73uOQ1oGzcEX4Uheft9WNKceCks3iuXQ6wIaK0e469Bq6dt4s2V/Pw/VnLxF4CZgiREDKsn9vhYJyAFQtJNgAr5fOLx3SJSh/xcLd+frhroW36D+ROoiQpvyhiCrPmF0SQp7FJtuk/KlUdYKPQ0p+Xxb1Uk1/ELasNHaVIwXyyHggeCbqkyVsWgv9AaGZ1hhLGNAs/nFgH9T71nlH+XGz0DtGCntLGcUz0Mcy1wuWVoHJIXkgTgNJDgSsw32GD6fYz8C0QDjGtgibYH7cRehFL4WA3eO3hrgWNvGGRJmIhTeolXZj0CEzFBBSe0+UCxYflr00yKJZ2C76IJjAt6XrYJ2Bsj9qr+vabYVruR+cPoeH0RdIxnNDy12v3CJa8hJ2csbl7A8sJdkcxQNZWyxQ1fZi6FZgT36NCSp9DlGuxa15JTAJGbgXmxPdQzIJ+e6sxxTGdROAKaaLqbSZ2CjzWWx/kwCNPVqCuvyfbPy/dfgqzPVhbSsvIGotyr9h6Csa98dAynS3NfTgZrl6HXDaoxLWwHkO0fG9fURzwrlctI1GwbLWqO95NAQG5t+SsIHvA3Cq2B/NVUWFWMsN3x0cJgZv1H5Rtnq2XeUPxArAQDdtWL03/5NfhJiWZLSxNqKzKBPAfcFg/2vl9PD7u/7rXTTdavnHEQd2tQiP2Mb0+hATC26UCG/UdiEgSGbR6mqiksA8KrBZfR5PYqUiD7RGY2hcW30q7GsGE1V57fIVggiUg9wbqdTB5v6y7IVfi1mGOnbHrCuKY1tBl1Wkm/Qx2DzZvJ9B04rFboWbSz7DeYbx530HvP4R+JVadzEMw90J5z2ZlIWjfx2U9rGE1GNPOHiSbTT3cnJT5SJzVSNzpwrznVCyHnNaqGktm+IKxwe5GJQFDWVm/yVC+g33D3st6KMjcQFY2CYhZrQKbU5aDGQ7ftaFlORsoVQhCo/C1R/R8qJDUHncBWXtZ9RI42RuwSkeTGdJXDiTC/j7JfSbQHHZdSavXNnkMvn1x7Z0WJMQknJvELNKLzM46bBm9qs5z5iFd7/vpkGQ7dWLkFCjjTIu0pKh0znkE8ylzww4dXU4PhrxdKLSkn9y3dZpw1mWnvhRBc9wiuVecc9OEZ2Mb5zvbrPTQrJPPAvGlSEp2HHh2XqvYU781oNL3B+PEKrICn1tn5wGubNNkIZi5eEqgWSgln41DLNc+wKvkYAU1GKZ+J6ynlglzb/kz1UWtqCepX/3K5JZsmbNSpReyi5Tk3yoLsoKe3Ei3AjsNciHtIPpyBh1UbDcPOWr0epVtrD0FU9sNap+HqQokxLSK5Jz0whYS00oWJmpew3xG/ZmvYElpdn7HwPPfnabgPojkqumhAyCHw3FY1qNyV4OxLxidFZqSUWEL1/NHRwexZQFUqE/gcAc6045r4MpqIpjx+8XJ8bHExtXV1eTidBhn3+eQ7brPcwDqP3DHak0alS5cBe4d/qZGEqcxgWD29BxlLxzyvDvgeHYlgPGekR1HXuFv3qFCOczJUKmBCHzOA4zsQIfsS0O63zv0DVTz2O7sJMo+UOHDLDMrMZGKQa2dANcqG0geQrHHlCrmcxqNJiTwbEeVaW+jmMc+ZSKQ9QTA7JBuks9aUHbybKZIayRdPzvn8w24TgZmWCgP6nI1RCff8hOiLiEk7e50em/CaX6AmUGZ79knewlR5XweURxO4v36WLh+VOkM/ARlJ0oUZoigM9lNch0GBJObSa0jVN23/lnnFYMqa+mfJsCCzuy8JEdZjYoXyqWcrG4hs2Mxsy+nUjNf9fdhfcTcmc+8kSgyFxYZbuDK/jRt366AhMo7LBV7ZwBy212CJG4npyNpuI1eoa/sqRSzLlB2HHPTmNSnB0k6O9th5k3qhViwHSfD7rQ+aYS2MHwpq7SXrSBYqoCbTZJVjRsGAWXjk/7Hi/od/f7k5DAyAs+1Z/V7VsW/1TCyAIyF33MVPVsRhrb6zRfV22+yWVRGmrnG3Zf7McZwFQ5g2Cp3CjxQQan0BpYJPJcHhnHbvdaSaDQajUaj0Wg0Go1Go9FoNBqNRqPRaDQajUaj0Wg0Go1GM5//AzMAvzEmCHnv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13" name="Grupo 12"/>
          <p:cNvGrpSpPr/>
          <p:nvPr/>
        </p:nvGrpSpPr>
        <p:grpSpPr>
          <a:xfrm>
            <a:off x="1752601" y="3623226"/>
            <a:ext cx="8702040" cy="1219199"/>
            <a:chOff x="1866901" y="4366260"/>
            <a:chExt cx="8702040" cy="1219199"/>
          </a:xfrm>
        </p:grpSpPr>
        <p:sp>
          <p:nvSpPr>
            <p:cNvPr id="11" name="Rectángulo 10"/>
            <p:cNvSpPr/>
            <p:nvPr/>
          </p:nvSpPr>
          <p:spPr>
            <a:xfrm>
              <a:off x="1866901" y="4366260"/>
              <a:ext cx="8702040" cy="1219199"/>
            </a:xfrm>
            <a:prstGeom prst="rect">
              <a:avLst/>
            </a:prstGeom>
            <a:solidFill>
              <a:srgbClr val="00A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34439" y="4475545"/>
              <a:ext cx="1504351" cy="1001077"/>
            </a:xfrm>
            <a:prstGeom prst="rect">
              <a:avLst/>
            </a:prstGeom>
          </p:spPr>
        </p:pic>
        <p:sp>
          <p:nvSpPr>
            <p:cNvPr id="12" name="CuadroTexto 11"/>
            <p:cNvSpPr txBox="1"/>
            <p:nvPr/>
          </p:nvSpPr>
          <p:spPr>
            <a:xfrm>
              <a:off x="3442685" y="4514194"/>
              <a:ext cx="70942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5400" dirty="0" smtClean="0">
                  <a:solidFill>
                    <a:schemeClr val="bg1"/>
                  </a:solidFill>
                </a:rPr>
                <a:t>Compartir en Twitter</a:t>
              </a:r>
              <a:endParaRPr lang="es-ES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1752600" y="5266656"/>
            <a:ext cx="1209786" cy="331663"/>
            <a:chOff x="1752600" y="5266656"/>
            <a:chExt cx="1209786" cy="331663"/>
          </a:xfrm>
        </p:grpSpPr>
        <p:grpSp>
          <p:nvGrpSpPr>
            <p:cNvPr id="18" name="Grupo 17"/>
            <p:cNvGrpSpPr/>
            <p:nvPr/>
          </p:nvGrpSpPr>
          <p:grpSpPr>
            <a:xfrm>
              <a:off x="1752600" y="5266656"/>
              <a:ext cx="1209786" cy="331663"/>
              <a:chOff x="1866901" y="4366260"/>
              <a:chExt cx="9135565" cy="1219199"/>
            </a:xfrm>
          </p:grpSpPr>
          <p:sp>
            <p:nvSpPr>
              <p:cNvPr id="19" name="Rectángulo 18"/>
              <p:cNvSpPr/>
              <p:nvPr/>
            </p:nvSpPr>
            <p:spPr>
              <a:xfrm>
                <a:off x="1866901" y="4366260"/>
                <a:ext cx="8702040" cy="1219199"/>
              </a:xfrm>
              <a:prstGeom prst="rect">
                <a:avLst/>
              </a:prstGeom>
              <a:solidFill>
                <a:srgbClr val="00AC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1" name="CuadroTexto 20"/>
              <p:cNvSpPr txBox="1"/>
              <p:nvPr/>
            </p:nvSpPr>
            <p:spPr>
              <a:xfrm>
                <a:off x="3537253" y="4663356"/>
                <a:ext cx="7465213" cy="81206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s-ES" sz="600" dirty="0" smtClean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Compartir en Twitter</a:t>
                </a:r>
                <a:endParaRPr lang="es-ES" sz="600" dirty="0">
                  <a:solidFill>
                    <a:schemeClr val="bg1"/>
                  </a:solidFill>
                  <a:latin typeface="Arial Rounded MT Bold" panose="020F0704030504030204" pitchFamily="34" charset="0"/>
                </a:endParaRPr>
              </a:p>
            </p:txBody>
          </p:sp>
        </p:grpSp>
        <p:pic>
          <p:nvPicPr>
            <p:cNvPr id="16" name="Imagen 15"/>
            <p:cNvPicPr>
              <a:picLocks noChangeAspect="1"/>
            </p:cNvPicPr>
            <p:nvPr/>
          </p:nvPicPr>
          <p:blipFill rotWithShape="1">
            <a:blip r:embed="rId3"/>
            <a:srcRect r="21638"/>
            <a:stretch/>
          </p:blipFill>
          <p:spPr>
            <a:xfrm>
              <a:off x="1772503" y="5318757"/>
              <a:ext cx="258704" cy="2196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29865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Calibri</vt:lpstr>
      <vt:lpstr>Calibri Light</vt:lpstr>
      <vt:lpstr>Tema de Office</vt:lpstr>
      <vt:lpstr>Presentación de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Redondo Sánchez</dc:creator>
  <cp:lastModifiedBy>Daniel Redondo Sánchez</cp:lastModifiedBy>
  <cp:revision>5</cp:revision>
  <dcterms:created xsi:type="dcterms:W3CDTF">2018-06-20T07:00:50Z</dcterms:created>
  <dcterms:modified xsi:type="dcterms:W3CDTF">2018-06-20T07:19:12Z</dcterms:modified>
</cp:coreProperties>
</file>