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21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5B60C89-0D49-4FE7-975A-6244A19A9E9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D89DD6-D9AD-4E2E-AB9B-FCB28C25158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ickbeaucham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ortheastern.edu/nulab/infectious-tex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ignsat40.signsjournal.org/topic-mod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ookworm.benschmidt.org/posts/2015-10-30-rejecting-the-gender-binary.html" TargetMode="External"/><Relationship Id="rId7" Type="http://schemas.openxmlformats.org/officeDocument/2006/relationships/hyperlink" Target="http://onlinelibrary.wiley.com/doi/10.1111/josl.12080/abstract" TargetMode="External"/><Relationship Id="rId2" Type="http://schemas.openxmlformats.org/officeDocument/2006/relationships/hyperlink" Target="http://benschmidt.org/profGen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aai.org/ocs/index.php/ICWSM/ICWSM15/paper/view/10538/10445" TargetMode="External"/><Relationship Id="rId5" Type="http://schemas.openxmlformats.org/officeDocument/2006/relationships/hyperlink" Target="http://people.ischool.berkeley.edu/~dbamman/" TargetMode="External"/><Relationship Id="rId4" Type="http://schemas.openxmlformats.org/officeDocument/2006/relationships/hyperlink" Target="http://benschmidt.org/maps-visualizations-gallery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Imagine </a:t>
            </a:r>
            <a:r>
              <a:rPr lang="en-US" smtClean="0"/>
              <a:t>the Possibilities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59901"/>
            <a:ext cx="8839200" cy="397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6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 Bail (Duke </a:t>
            </a:r>
            <a:r>
              <a:rPr lang="en-US" dirty="0" smtClean="0"/>
              <a:t>University, </a:t>
            </a:r>
            <a:r>
              <a:rPr lang="en-US" dirty="0" err="1" smtClean="0"/>
              <a:t>Soc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24583"/>
            <a:ext cx="3048000" cy="49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295650" cy="497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2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Justin </a:t>
            </a:r>
            <a:r>
              <a:rPr lang="en-US" dirty="0" smtClean="0"/>
              <a:t>Grimmer (Stanford, </a:t>
            </a:r>
            <a:r>
              <a:rPr lang="en-US" dirty="0" err="1" smtClean="0"/>
              <a:t>Poli</a:t>
            </a:r>
            <a:r>
              <a:rPr lang="en-US" dirty="0" smtClean="0"/>
              <a:t> </a:t>
            </a:r>
            <a:r>
              <a:rPr lang="en-US" dirty="0" err="1" smtClean="0"/>
              <a:t>Sci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Uncovered fourth political speech category: partisan </a:t>
            </a:r>
            <a:r>
              <a:rPr lang="en-US" dirty="0" smtClean="0"/>
              <a:t>taunting</a:t>
            </a:r>
          </a:p>
          <a:p>
            <a:r>
              <a:rPr lang="en-US" dirty="0" smtClean="0"/>
              <a:t>Shows how and why “aligned” representatives dominate policy debates, and how this leads to artificial ideological extremity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 Beauchamp (Northeastern, </a:t>
            </a:r>
            <a:r>
              <a:rPr lang="en-US" dirty="0" err="1" smtClean="0"/>
              <a:t>Poli</a:t>
            </a:r>
            <a:r>
              <a:rPr lang="en-US" dirty="0" smtClean="0"/>
              <a:t> </a:t>
            </a:r>
            <a:r>
              <a:rPr lang="en-US" dirty="0" err="1" smtClean="0"/>
              <a:t>Sci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Combined text analysis and online experiments</a:t>
            </a:r>
          </a:p>
          <a:p>
            <a:r>
              <a:rPr lang="en-US" dirty="0" smtClean="0">
                <a:hlinkClick r:id="rId2"/>
              </a:rPr>
              <a:t>Varied individual sentences in an ad about </a:t>
            </a:r>
            <a:r>
              <a:rPr lang="en-US" dirty="0" err="1" smtClean="0">
                <a:hlinkClick r:id="rId2"/>
              </a:rPr>
              <a:t>Obamacare</a:t>
            </a:r>
            <a:r>
              <a:rPr lang="en-US" dirty="0" smtClean="0"/>
              <a:t>, to determine, experimentally, what sentences are more or less influential in producing the desired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Viral Text Project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52389"/>
            <a:ext cx="666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4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Women Writers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445346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95600"/>
            <a:ext cx="50101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26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Signs at 40 project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66941" cy="413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7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People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Benjamin Schmidt (Northeastern English)</a:t>
            </a:r>
          </a:p>
          <a:p>
            <a:pPr lvl="1"/>
            <a:r>
              <a:rPr lang="en-US" dirty="0" smtClean="0">
                <a:hlinkClick r:id="rId2"/>
              </a:rPr>
              <a:t>Gendered </a:t>
            </a:r>
            <a:r>
              <a:rPr lang="en-US" dirty="0" smtClean="0">
                <a:hlinkClick r:id="rId2"/>
              </a:rPr>
              <a:t>teacher </a:t>
            </a:r>
            <a:r>
              <a:rPr lang="en-US" dirty="0" smtClean="0">
                <a:hlinkClick r:id="rId2"/>
              </a:rPr>
              <a:t>evaluations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Rejecting the gender binary: a vector-space operation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Wonder </a:t>
            </a:r>
            <a:r>
              <a:rPr lang="en-US" dirty="0" smtClean="0">
                <a:hlinkClick r:id="rId4"/>
              </a:rPr>
              <a:t>with </a:t>
            </a:r>
            <a:r>
              <a:rPr lang="en-US" dirty="0" smtClean="0">
                <a:hlinkClick r:id="rId4"/>
              </a:rPr>
              <a:t>images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David </a:t>
            </a:r>
            <a:r>
              <a:rPr lang="en-US" dirty="0" err="1" smtClean="0">
                <a:hlinkClick r:id="rId5"/>
              </a:rPr>
              <a:t>Bamman</a:t>
            </a:r>
            <a:r>
              <a:rPr lang="en-US" dirty="0" smtClean="0">
                <a:hlinkClick r:id="rId5"/>
              </a:rPr>
              <a:t> (Berkeley I-School)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Detect sarcasm on Twitter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Nuance in gender and language on social media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 text analysis with other methods</a:t>
            </a:r>
          </a:p>
          <a:p>
            <a:pPr lvl="1"/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Network analysis</a:t>
            </a:r>
          </a:p>
          <a:p>
            <a:r>
              <a:rPr lang="en-US" dirty="0" smtClean="0"/>
              <a:t>Use computational methods to enhance close reading</a:t>
            </a:r>
          </a:p>
          <a:p>
            <a:pPr lvl="1"/>
            <a:r>
              <a:rPr lang="en-US" dirty="0" smtClean="0"/>
              <a:t>Combine qualitative/quantitative methods</a:t>
            </a:r>
          </a:p>
          <a:p>
            <a:pPr lvl="1"/>
            <a:r>
              <a:rPr lang="en-US" dirty="0" smtClean="0"/>
              <a:t>Targeted close reading</a:t>
            </a:r>
          </a:p>
          <a:p>
            <a:pPr lvl="1"/>
            <a:r>
              <a:rPr lang="en-US" dirty="0" smtClean="0"/>
              <a:t>Computational inductive analysis</a:t>
            </a:r>
          </a:p>
          <a:p>
            <a:r>
              <a:rPr lang="en-US" dirty="0" smtClean="0"/>
              <a:t>The best projects start with a good question, research design, and motivated </a:t>
            </a:r>
            <a:r>
              <a:rPr lang="en-US" smtClean="0"/>
              <a:t>by theory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4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175</TotalTime>
  <Words>185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Imagine the Possibilities</vt:lpstr>
      <vt:lpstr>Chris Bail (Duke University, Soc)</vt:lpstr>
      <vt:lpstr>Justin Grimmer (Stanford, Poli Sci)</vt:lpstr>
      <vt:lpstr>Nick Beauchamp (Northeastern, Poli Sci)</vt:lpstr>
      <vt:lpstr>NULab</vt:lpstr>
      <vt:lpstr>NULab</vt:lpstr>
      <vt:lpstr>Signs</vt:lpstr>
      <vt:lpstr>Other People to Follow</vt:lpstr>
      <vt:lpstr>The Future</vt:lpstr>
    </vt:vector>
  </TitlesOfParts>
  <Company>Kellogg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Imagine the possibilities</dc:title>
  <dc:creator>Laura Nelson</dc:creator>
  <cp:lastModifiedBy>Laura Nelson</cp:lastModifiedBy>
  <cp:revision>11</cp:revision>
  <dcterms:created xsi:type="dcterms:W3CDTF">2016-08-10T02:11:50Z</dcterms:created>
  <dcterms:modified xsi:type="dcterms:W3CDTF">2016-08-15T01:28:18Z</dcterms:modified>
</cp:coreProperties>
</file>