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sldIdLst>
    <p:sldId id="256" r:id="rId2"/>
    <p:sldId id="257" r:id="rId3"/>
    <p:sldId id="260" r:id="rId4"/>
    <p:sldId id="270" r:id="rId5"/>
    <p:sldId id="258" r:id="rId6"/>
    <p:sldId id="259" r:id="rId7"/>
    <p:sldId id="268" r:id="rId8"/>
    <p:sldId id="262" r:id="rId9"/>
    <p:sldId id="267" r:id="rId10"/>
    <p:sldId id="266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8"/>
    <p:restoredTop sz="94627"/>
  </p:normalViewPr>
  <p:slideViewPr>
    <p:cSldViewPr snapToGrid="0" snapToObjects="1">
      <p:cViewPr>
        <p:scale>
          <a:sx n="70" d="100"/>
          <a:sy n="70" d="100"/>
        </p:scale>
        <p:origin x="5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AD55A4-6809-CD4E-B26D-7796DCC7648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0EFD9-E922-3341-A6CB-245E33609C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Hardship on School Performance in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Brittany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27" y="0"/>
            <a:ext cx="7648831" cy="62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Statistics: </a:t>
            </a:r>
            <a:br>
              <a:rPr lang="en-US" dirty="0" smtClean="0"/>
            </a:br>
            <a:r>
              <a:rPr lang="en-US" dirty="0" smtClean="0"/>
              <a:t>Average Expulsions per 100 Students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31832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Auburn Gresham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0.4876000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0.4591667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Englewood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0.3962185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0.3600000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0.3538235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Near North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0.2828358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4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Statistic:</a:t>
            </a:r>
            <a:br>
              <a:rPr lang="en-US" dirty="0" smtClean="0"/>
            </a:br>
            <a:r>
              <a:rPr lang="en-US" dirty="0" smtClean="0"/>
              <a:t>Hardship 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241274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Hardship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Riverdale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Fuller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Lawndale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Englewood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Gage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 Garfield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0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Further test hypothesis</a:t>
            </a:r>
          </a:p>
          <a:p>
            <a:pPr lvl="2"/>
            <a:r>
              <a:rPr lang="en-US" dirty="0"/>
              <a:t>In order to better understand the impact expulsions have in relation to people age 25 and over without a diploma, I would look at school data for 25+ years </a:t>
            </a:r>
            <a:r>
              <a:rPr lang="en-US" dirty="0" smtClean="0"/>
              <a:t>ago</a:t>
            </a:r>
          </a:p>
          <a:p>
            <a:pPr lvl="1"/>
            <a:r>
              <a:rPr lang="en-US" dirty="0" smtClean="0"/>
              <a:t>Expand the Question</a:t>
            </a:r>
          </a:p>
          <a:p>
            <a:pPr lvl="2"/>
            <a:r>
              <a:rPr lang="en-US" dirty="0" smtClean="0"/>
              <a:t>Investigate school attendance rates in the schools against the hardship index</a:t>
            </a:r>
          </a:p>
          <a:p>
            <a:pPr lvl="2"/>
            <a:r>
              <a:rPr lang="en-US" dirty="0" smtClean="0"/>
              <a:t>Identify the top performing schools and whether they have high expulsions rates or not</a:t>
            </a:r>
          </a:p>
        </p:txBody>
      </p:sp>
    </p:spTree>
    <p:extLst>
      <p:ext uri="{BB962C8B-B14F-4D97-AF65-F5344CB8AC3E}">
        <p14:creationId xmlns:p14="http://schemas.microsoft.com/office/powerpoint/2010/main" val="151108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community's economic hardship have an effect on the number of expulsions in that community area?</a:t>
            </a:r>
          </a:p>
          <a:p>
            <a:pPr lvl="1"/>
            <a:r>
              <a:rPr lang="en-US" dirty="0" smtClean="0"/>
              <a:t>Do the expulsions in a community area have an effect on the number of people age </a:t>
            </a:r>
            <a:r>
              <a:rPr lang="en-US" dirty="0" smtClean="0"/>
              <a:t>25+ without a high school diploma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important because education is a key factor in determining the success of a </a:t>
            </a:r>
            <a:r>
              <a:rPr lang="en-US" dirty="0" smtClean="0"/>
              <a:t>child and it’s community. </a:t>
            </a:r>
            <a:r>
              <a:rPr lang="en-US" dirty="0"/>
              <a:t>If a child is growing up in an area with a high hardship index, then it may have a direct effect on the child’s school environment, and in turn performance</a:t>
            </a:r>
            <a:r>
              <a:rPr lang="en-US" dirty="0" smtClean="0"/>
              <a:t>. If a child cannot successfully complete their k-12 education, there will be adverse effects on their economic wellbeing.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The community areas with the highest hardship index will also have the highest expulsion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School Data provided by Chicago Public Schools</a:t>
            </a:r>
          </a:p>
          <a:p>
            <a:pPr lvl="2"/>
            <a:r>
              <a:rPr lang="en-US" dirty="0" smtClean="0"/>
              <a:t>The data was collected throughout all Chicago Public Schools from the 2015-2016 school year</a:t>
            </a:r>
          </a:p>
          <a:p>
            <a:pPr lvl="2"/>
            <a:r>
              <a:rPr lang="en-US" dirty="0" smtClean="0"/>
              <a:t>Cross Sectional Data</a:t>
            </a:r>
          </a:p>
          <a:p>
            <a:pPr lvl="1"/>
            <a:r>
              <a:rPr lang="en-US" dirty="0" smtClean="0"/>
              <a:t>Census Data provided by the City of Chicago</a:t>
            </a:r>
          </a:p>
          <a:p>
            <a:pPr lvl="2"/>
            <a:r>
              <a:rPr lang="en-US" dirty="0" smtClean="0"/>
              <a:t>The data </a:t>
            </a:r>
            <a:r>
              <a:rPr lang="en-US" dirty="0"/>
              <a:t>was collected using census tract-level estimates acquired form the Census Bureau 2008-2012 American Community Survey 5-year </a:t>
            </a:r>
            <a:r>
              <a:rPr lang="en-US" dirty="0" smtClean="0"/>
              <a:t>estimates</a:t>
            </a:r>
          </a:p>
          <a:p>
            <a:pPr lvl="2"/>
            <a:r>
              <a:rPr lang="en-US" dirty="0" smtClean="0"/>
              <a:t>Time Series Data</a:t>
            </a:r>
          </a:p>
          <a:p>
            <a:pPr lvl="2"/>
            <a:r>
              <a:rPr lang="en-US" dirty="0" smtClean="0"/>
              <a:t>Based on 6 socioeconomic factors that are equally weighted to create a Hardship Index</a:t>
            </a:r>
          </a:p>
          <a:p>
            <a:pPr lvl="3"/>
            <a:r>
              <a:rPr lang="en-US" dirty="0" smtClean="0"/>
              <a:t>Crowded Housing</a:t>
            </a:r>
          </a:p>
          <a:p>
            <a:pPr lvl="3"/>
            <a:r>
              <a:rPr lang="en-US" dirty="0" smtClean="0"/>
              <a:t>Below Poverty Level</a:t>
            </a:r>
          </a:p>
          <a:p>
            <a:pPr lvl="3"/>
            <a:r>
              <a:rPr lang="en-US" dirty="0" smtClean="0"/>
              <a:t>Aged 16 and Unemployed</a:t>
            </a:r>
          </a:p>
          <a:p>
            <a:pPr lvl="3"/>
            <a:r>
              <a:rPr lang="en-US" dirty="0" smtClean="0"/>
              <a:t>25 years and older without a High School Diploma</a:t>
            </a:r>
          </a:p>
          <a:p>
            <a:pPr lvl="3"/>
            <a:r>
              <a:rPr lang="en-US" dirty="0" smtClean="0"/>
              <a:t>Percent of Population under 18 and over 64</a:t>
            </a:r>
          </a:p>
          <a:p>
            <a:pPr lvl="3"/>
            <a:r>
              <a:rPr lang="en-US" dirty="0" smtClean="0"/>
              <a:t>Per Capita Income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54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Independent:</a:t>
            </a:r>
          </a:p>
          <a:p>
            <a:pPr lvl="1"/>
            <a:r>
              <a:rPr lang="en-US" dirty="0" smtClean="0"/>
              <a:t>Hardship Index </a:t>
            </a:r>
          </a:p>
          <a:p>
            <a:pPr lvl="1"/>
            <a:r>
              <a:rPr lang="en-US" smtClean="0"/>
              <a:t>Community Area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Dependent:</a:t>
            </a:r>
          </a:p>
          <a:p>
            <a:pPr lvl="1"/>
            <a:r>
              <a:rPr lang="en-US" dirty="0" smtClean="0"/>
              <a:t>School Expulsion Data</a:t>
            </a:r>
          </a:p>
          <a:p>
            <a:pPr lvl="1"/>
            <a:r>
              <a:rPr lang="en-US" dirty="0" smtClean="0"/>
              <a:t>Aged 25 and over without a high school diploma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1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842"/>
            <a:ext cx="12147721" cy="4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" y="286603"/>
            <a:ext cx="12172189" cy="5409862"/>
          </a:xfrm>
        </p:spPr>
      </p:pic>
    </p:spTree>
    <p:extLst>
      <p:ext uri="{BB962C8B-B14F-4D97-AF65-F5344CB8AC3E}">
        <p14:creationId xmlns:p14="http://schemas.microsoft.com/office/powerpoint/2010/main" val="170970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7" y="111211"/>
            <a:ext cx="11491784" cy="57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9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1519</TotalTime>
  <Words>379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Impact of Hardship on School Performance in Chicago</vt:lpstr>
      <vt:lpstr>The Question</vt:lpstr>
      <vt:lpstr>The Importance</vt:lpstr>
      <vt:lpstr>Hypothesis</vt:lpstr>
      <vt:lpstr>The Data</vt:lpstr>
      <vt:lpstr>Key Variables</vt:lpstr>
      <vt:lpstr>PowerPoint Presentation</vt:lpstr>
      <vt:lpstr>PowerPoint Presentation</vt:lpstr>
      <vt:lpstr>PowerPoint Presentation</vt:lpstr>
      <vt:lpstr>PowerPoint Presentation</vt:lpstr>
      <vt:lpstr>Summary Statistics:  Average Expulsions per 100 Students</vt:lpstr>
      <vt:lpstr>Summary Statistic: Hardship Index</vt:lpstr>
      <vt:lpstr>Next Steps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Hardship on School Performance in Chicago</dc:title>
  <dc:creator>Brittany Scott</dc:creator>
  <cp:lastModifiedBy>Brittany Scott</cp:lastModifiedBy>
  <cp:revision>20</cp:revision>
  <dcterms:created xsi:type="dcterms:W3CDTF">2016-10-20T23:05:25Z</dcterms:created>
  <dcterms:modified xsi:type="dcterms:W3CDTF">2016-10-25T14:36:25Z</dcterms:modified>
</cp:coreProperties>
</file>