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11" r:id="rId9"/>
    <p:sldId id="314" r:id="rId10"/>
    <p:sldId id="313" r:id="rId11"/>
    <p:sldId id="316" r:id="rId12"/>
    <p:sldId id="312" r:id="rId13"/>
    <p:sldId id="309" r:id="rId14"/>
    <p:sldId id="315" r:id="rId15"/>
    <p:sldId id="3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1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4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8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77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econ501 2018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72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CA44D8-DCD5-4DE5-8C95-7E9B91D1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99" y="138085"/>
            <a:ext cx="6026401" cy="65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38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3141D4-C587-4461-9409-6FEC915A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57"/>
            <a:ext cx="12191999" cy="62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3A742-31DF-4BB1-80F2-FA546F3C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0"/>
            <a:ext cx="716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6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679F69-AC0E-448D-B208-0B6EA0BB3D9C}"/>
              </a:ext>
            </a:extLst>
          </p:cNvPr>
          <p:cNvSpPr/>
          <p:nvPr/>
        </p:nvSpPr>
        <p:spPr>
          <a:xfrm>
            <a:off x="1666072" y="2462816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srabbani.com/cobb_douglas.pdf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715BF-93FE-427A-B4B6-ACFACB6CEB68}"/>
              </a:ext>
            </a:extLst>
          </p:cNvPr>
          <p:cNvSpPr/>
          <p:nvPr/>
        </p:nvSpPr>
        <p:spPr>
          <a:xfrm>
            <a:off x="814466" y="1696760"/>
            <a:ext cx="10063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http://piketty.pse.ens.fr/files/oldfichiers051211/enseig/ecoineg/EcoIneg_fichiers/CourseNotesProductionFunctions.htm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41995-B56D-47D8-A5F8-EC0E831F4D78}"/>
              </a:ext>
            </a:extLst>
          </p:cNvPr>
          <p:cNvSpPr/>
          <p:nvPr/>
        </p:nvSpPr>
        <p:spPr>
          <a:xfrm>
            <a:off x="814465" y="546827"/>
            <a:ext cx="7520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Standard theory for factor share stability: Cobb-Douglas production 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766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8275" y="2115235"/>
            <a:ext cx="853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http://global.oup.com/us/companion.websites/9780195387711/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8275" y="2801035"/>
            <a:ext cx="929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http://global.oup.com/us/companion.websites/9780195387711/pdf/TheorySolutions.pdf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B487-A2FD-49BE-9E96-451CF0D4EE93}"/>
              </a:ext>
            </a:extLst>
          </p:cNvPr>
          <p:cNvSpPr txBox="1"/>
          <p:nvPr/>
        </p:nvSpPr>
        <p:spPr>
          <a:xfrm>
            <a:off x="1438275" y="1190625"/>
            <a:ext cx="361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Chapter 7 problem 1 and 2</a:t>
            </a:r>
          </a:p>
        </p:txBody>
      </p:sp>
    </p:spTree>
    <p:extLst>
      <p:ext uri="{BB962C8B-B14F-4D97-AF65-F5344CB8AC3E}">
        <p14:creationId xmlns:p14="http://schemas.microsoft.com/office/powerpoint/2010/main" val="98678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C8E80-FA1C-4AA6-B8E6-9212F7C2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0"/>
            <a:ext cx="9572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1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C1CFAB-4C32-40AD-AC90-590BF40B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8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BE628-11F7-4CB1-8D43-ED49742B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E47E0-61FB-4B45-B4DA-6BC01BCC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55703"/>
            <a:ext cx="11963400" cy="18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3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E2A4C-2746-47F3-BD48-94D0E2B6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0"/>
            <a:ext cx="957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8B2C20-BB7E-4864-97E4-FE049D0F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99" y="640285"/>
            <a:ext cx="8368051" cy="10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24B7D-7CAF-40D6-8B0E-13361F09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99" y="846257"/>
            <a:ext cx="8444401" cy="51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21151</TotalTime>
  <Words>88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华文仿宋</vt:lpstr>
      <vt:lpstr>Arial</vt:lpstr>
      <vt:lpstr>Tw Cen MT</vt:lpstr>
      <vt:lpstr>Tw Cen MT Condensed</vt:lpstr>
      <vt:lpstr>Wingdings 3</vt:lpstr>
      <vt:lpstr>积分</vt:lpstr>
      <vt:lpstr> econ501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econ501 2016</dc:title>
  <dc:creator>dj snow</dc:creator>
  <cp:lastModifiedBy>dj snow</cp:lastModifiedBy>
  <cp:revision>49</cp:revision>
  <dcterms:created xsi:type="dcterms:W3CDTF">2016-01-11T22:17:28Z</dcterms:created>
  <dcterms:modified xsi:type="dcterms:W3CDTF">2018-02-07T06:51:33Z</dcterms:modified>
</cp:coreProperties>
</file>