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9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4B24-AB35-BC45-B2F5-54A0DD500FFC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7173" y="546425"/>
            <a:ext cx="1919613" cy="1772188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5913" y="546425"/>
            <a:ext cx="1919613" cy="1772188"/>
          </a:xfrm>
          <a:prstGeom prst="ellipse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51186" y="2603928"/>
            <a:ext cx="1919613" cy="1772188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0992" y="2603928"/>
            <a:ext cx="1919613" cy="1772188"/>
          </a:xfrm>
          <a:prstGeom prst="ellipse">
            <a:avLst/>
          </a:prstGeom>
          <a:solidFill>
            <a:srgbClr val="FFFF00">
              <a:alpha val="46000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51186" y="4720503"/>
            <a:ext cx="1919613" cy="1772188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10992" y="4720503"/>
            <a:ext cx="1919613" cy="1772188"/>
          </a:xfrm>
          <a:prstGeom prst="ellipse">
            <a:avLst/>
          </a:prstGeom>
          <a:solidFill>
            <a:srgbClr val="FFFF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7253" y="109756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OR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253" y="3169839"/>
            <a:ext cx="118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AND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253" y="5286415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NOT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1147" y="1008960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Arial"/>
                <a:cs typeface="Arial"/>
              </a:rPr>
              <a:t>✓</a:t>
            </a:r>
            <a:endParaRPr lang="en-US" sz="4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8965" y="1001025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latin typeface="Arial"/>
                <a:cs typeface="Arial"/>
              </a:rPr>
              <a:t>✓</a:t>
            </a:r>
            <a:endParaRPr lang="en-US" sz="45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1089" y="3064492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latin typeface="Arial"/>
                <a:cs typeface="Arial"/>
              </a:rPr>
              <a:t>✓</a:t>
            </a:r>
            <a:endParaRPr lang="en-US" sz="45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1230" y="5194589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Arial"/>
                <a:cs typeface="Arial"/>
              </a:rPr>
              <a:t>✓</a:t>
            </a:r>
            <a:endParaRPr lang="en-US" sz="4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789" y="1174900"/>
            <a:ext cx="189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r</a:t>
            </a:r>
            <a:r>
              <a:rPr lang="en-US" sz="2000" b="1" dirty="0" smtClean="0">
                <a:latin typeface="Arial"/>
                <a:cs typeface="Arial"/>
              </a:rPr>
              <a:t>ed OR yellow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2789" y="3213670"/>
            <a:ext cx="205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r</a:t>
            </a:r>
            <a:r>
              <a:rPr lang="en-US" sz="2000" b="1" dirty="0" smtClean="0">
                <a:latin typeface="Arial"/>
                <a:cs typeface="Arial"/>
              </a:rPr>
              <a:t>ed AND yellow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2789" y="5418855"/>
            <a:ext cx="2051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r</a:t>
            </a:r>
            <a:r>
              <a:rPr lang="en-US" sz="2000" b="1" dirty="0" smtClean="0">
                <a:latin typeface="Arial"/>
                <a:cs typeface="Arial"/>
              </a:rPr>
              <a:t>ed NOT yellow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43262" y="89029"/>
            <a:ext cx="13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rial"/>
                <a:cs typeface="Arial"/>
              </a:rPr>
              <a:t>helminths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70799" y="89029"/>
            <a:ext cx="1168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humans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3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Green</dc:creator>
  <cp:lastModifiedBy>Eric Green</cp:lastModifiedBy>
  <cp:revision>3</cp:revision>
  <dcterms:created xsi:type="dcterms:W3CDTF">2015-08-17T14:06:09Z</dcterms:created>
  <dcterms:modified xsi:type="dcterms:W3CDTF">2015-08-17T14:33:37Z</dcterms:modified>
</cp:coreProperties>
</file>