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00B0F0"/>
    <a:srgbClr val="000000"/>
    <a:srgbClr val="DDA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7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4B24-AB35-BC45-B2F5-54A0DD500FFC}" type="datetimeFigureOut">
              <a:rPr lang="en-US" smtClean="0"/>
              <a:t>1/4/17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397A-2128-8844-B660-01377EA71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9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57173" y="546425"/>
            <a:ext cx="1919613" cy="1772188"/>
          </a:xfrm>
          <a:prstGeom prst="ellipse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5913" y="546425"/>
            <a:ext cx="1919613" cy="1772188"/>
          </a:xfrm>
          <a:prstGeom prst="ellipse">
            <a:avLst/>
          </a:prstGeom>
          <a:solidFill>
            <a:schemeClr val="accent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51186" y="2603928"/>
            <a:ext cx="1919613" cy="1772188"/>
          </a:xfrm>
          <a:prstGeom prst="ellipse">
            <a:avLst/>
          </a:prstGeom>
          <a:solidFill>
            <a:srgbClr val="00B0F0">
              <a:alpha val="50196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10992" y="2603928"/>
            <a:ext cx="1919613" cy="1772188"/>
          </a:xfrm>
          <a:prstGeom prst="ellipse">
            <a:avLst/>
          </a:prstGeom>
          <a:solidFill>
            <a:srgbClr val="F79646">
              <a:alpha val="50196"/>
            </a:srgb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51186" y="4720503"/>
            <a:ext cx="1919613" cy="1772188"/>
          </a:xfrm>
          <a:prstGeom prst="ellipse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10992" y="4720503"/>
            <a:ext cx="1919613" cy="1772188"/>
          </a:xfrm>
          <a:prstGeom prst="ellipse">
            <a:avLst/>
          </a:prstGeom>
          <a:solidFill>
            <a:schemeClr val="accent6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7253" y="109756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OR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253" y="3169839"/>
            <a:ext cx="118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AND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253" y="5286415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ial"/>
                <a:cs typeface="Arial"/>
              </a:rPr>
              <a:t>NOT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1147" y="1008960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Arial"/>
                <a:cs typeface="Arial"/>
              </a:rPr>
              <a:t>✓</a:t>
            </a:r>
            <a:endParaRPr lang="en-US" sz="4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8965" y="1001025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latin typeface="Arial"/>
                <a:cs typeface="Arial"/>
              </a:rPr>
              <a:t>✓</a:t>
            </a:r>
            <a:endParaRPr lang="en-US" sz="45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1089" y="3064492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latin typeface="Arial"/>
                <a:cs typeface="Arial"/>
              </a:rPr>
              <a:t>✓</a:t>
            </a:r>
            <a:endParaRPr lang="en-US" sz="45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1230" y="5194589"/>
            <a:ext cx="7617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solidFill>
                  <a:schemeClr val="bg1"/>
                </a:solidFill>
                <a:latin typeface="Arial"/>
                <a:cs typeface="Arial"/>
              </a:rPr>
              <a:t>✓</a:t>
            </a:r>
            <a:endParaRPr lang="en-US" sz="45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789" y="1174900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blue </a:t>
            </a:r>
            <a:r>
              <a:rPr lang="en-US" sz="2000" b="1" dirty="0" smtClean="0">
                <a:latin typeface="Arial"/>
                <a:cs typeface="Arial"/>
              </a:rPr>
              <a:t>OR </a:t>
            </a:r>
            <a:r>
              <a:rPr lang="en-US" sz="2000" b="1" dirty="0" smtClean="0">
                <a:latin typeface="Arial"/>
                <a:cs typeface="Arial"/>
              </a:rPr>
              <a:t>orange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32789" y="3213670"/>
            <a:ext cx="225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blue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lang="en-US" sz="2000" b="1" dirty="0" smtClean="0">
                <a:latin typeface="Arial"/>
                <a:cs typeface="Arial"/>
              </a:rPr>
              <a:t>AND </a:t>
            </a:r>
            <a:r>
              <a:rPr lang="en-US" sz="2000" b="1" dirty="0" smtClean="0">
                <a:latin typeface="Arial"/>
                <a:cs typeface="Arial"/>
              </a:rPr>
              <a:t>orange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32789" y="5418855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blue </a:t>
            </a:r>
            <a:r>
              <a:rPr lang="en-US" sz="2000" b="1" dirty="0" smtClean="0">
                <a:latin typeface="Arial"/>
                <a:cs typeface="Arial"/>
              </a:rPr>
              <a:t>NOT </a:t>
            </a:r>
            <a:r>
              <a:rPr lang="en-US" sz="2000" b="1" dirty="0" smtClean="0">
                <a:latin typeface="Arial"/>
                <a:cs typeface="Arial"/>
              </a:rPr>
              <a:t>orange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3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Green</dc:creator>
  <cp:lastModifiedBy>Eric Green</cp:lastModifiedBy>
  <cp:revision>4</cp:revision>
  <dcterms:created xsi:type="dcterms:W3CDTF">2015-08-17T14:06:09Z</dcterms:created>
  <dcterms:modified xsi:type="dcterms:W3CDTF">2017-01-04T22:00:30Z</dcterms:modified>
</cp:coreProperties>
</file>