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2C02-E152-40B1-8580-BB0FAE09F22A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5FCA-6CD1-461F-92B2-4CEB9472B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5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2C02-E152-40B1-8580-BB0FAE09F22A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5FCA-6CD1-461F-92B2-4CEB9472B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2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2C02-E152-40B1-8580-BB0FAE09F22A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5FCA-6CD1-461F-92B2-4CEB9472B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21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2C02-E152-40B1-8580-BB0FAE09F22A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5FCA-6CD1-461F-92B2-4CEB9472B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7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2C02-E152-40B1-8580-BB0FAE09F22A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5FCA-6CD1-461F-92B2-4CEB9472B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5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2C02-E152-40B1-8580-BB0FAE09F22A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5FCA-6CD1-461F-92B2-4CEB9472B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1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2C02-E152-40B1-8580-BB0FAE09F22A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5FCA-6CD1-461F-92B2-4CEB9472B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01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2C02-E152-40B1-8580-BB0FAE09F22A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5FCA-6CD1-461F-92B2-4CEB9472B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82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2C02-E152-40B1-8580-BB0FAE09F22A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5FCA-6CD1-461F-92B2-4CEB9472B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7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2C02-E152-40B1-8580-BB0FAE09F22A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5FCA-6CD1-461F-92B2-4CEB9472B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2C02-E152-40B1-8580-BB0FAE09F22A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5FCA-6CD1-461F-92B2-4CEB9472B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74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2C02-E152-40B1-8580-BB0FAE09F22A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5FCA-6CD1-461F-92B2-4CEB9472B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20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11960" y="1268760"/>
            <a:ext cx="648072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y</a:t>
            </a:r>
            <a:r>
              <a:rPr lang="en-GB" baseline="-25000" dirty="0" err="1" smtClean="0"/>
              <a:t>i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923928" y="2276872"/>
            <a:ext cx="1224136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atin typeface="Symbol" panose="05050102010706020507" pitchFamily="18" charset="2"/>
              </a:rPr>
              <a:t>r</a:t>
            </a:r>
            <a:r>
              <a:rPr lang="en-GB" baseline="-25000" dirty="0" err="1" smtClean="0"/>
              <a:t>i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3563888" y="3429000"/>
            <a:ext cx="432048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a</a:t>
            </a:r>
            <a:endParaRPr lang="en-GB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48064" y="3429000"/>
            <a:ext cx="504056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4" idx="4"/>
          </p:cNvCxnSpPr>
          <p:nvPr/>
        </p:nvCxnSpPr>
        <p:spPr>
          <a:xfrm flipV="1">
            <a:off x="4535996" y="17728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5" idx="4"/>
          </p:cNvCxnSpPr>
          <p:nvPr/>
        </p:nvCxnSpPr>
        <p:spPr>
          <a:xfrm flipV="1">
            <a:off x="3779912" y="2780928"/>
            <a:ext cx="75608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5" idx="4"/>
          </p:cNvCxnSpPr>
          <p:nvPr/>
        </p:nvCxnSpPr>
        <p:spPr>
          <a:xfrm flipH="1" flipV="1">
            <a:off x="4535996" y="2780928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47664" y="1268760"/>
            <a:ext cx="648072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y</a:t>
            </a:r>
            <a:r>
              <a:rPr lang="en-GB" baseline="-25000" dirty="0" err="1" smtClean="0"/>
              <a:t>i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1331640" y="2276872"/>
            <a:ext cx="1152128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ymbol" panose="05050102010706020507" pitchFamily="18" charset="2"/>
              </a:rPr>
              <a:t>r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6" idx="0"/>
            <a:endCxn id="15" idx="4"/>
          </p:cNvCxnSpPr>
          <p:nvPr/>
        </p:nvCxnSpPr>
        <p:spPr>
          <a:xfrm flipH="1" flipV="1">
            <a:off x="1871700" y="1772816"/>
            <a:ext cx="3600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20272" y="1268760"/>
            <a:ext cx="648072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y</a:t>
            </a:r>
            <a:r>
              <a:rPr lang="en-GB" baseline="-25000" dirty="0" err="1" smtClean="0"/>
              <a:t>i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6732240" y="2276872"/>
            <a:ext cx="1152128" cy="504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latin typeface="Symbol" panose="05050102010706020507" pitchFamily="18" charset="2"/>
              </a:rPr>
              <a:t>r</a:t>
            </a:r>
            <a:r>
              <a:rPr lang="en-GB" baseline="-25000" dirty="0" err="1" smtClean="0"/>
              <a:t>i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23" idx="0"/>
            <a:endCxn id="22" idx="4"/>
          </p:cNvCxnSpPr>
          <p:nvPr/>
        </p:nvCxnSpPr>
        <p:spPr>
          <a:xfrm flipV="1">
            <a:off x="7308304" y="1772816"/>
            <a:ext cx="3600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3568" y="1124744"/>
            <a:ext cx="2304256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419872" y="1124744"/>
            <a:ext cx="2304256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156176" y="1124744"/>
            <a:ext cx="2304256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195736" y="11247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i</a:t>
            </a:r>
            <a:r>
              <a:rPr lang="en-GB" sz="1400" dirty="0" smtClean="0"/>
              <a:t>=1</a:t>
            </a:r>
            <a:r>
              <a:rPr lang="en-GB" sz="1400" dirty="0" smtClean="0"/>
              <a:t>,…56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860032" y="11247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i</a:t>
            </a:r>
            <a:r>
              <a:rPr lang="en-GB" sz="1400" dirty="0" smtClean="0"/>
              <a:t>=1</a:t>
            </a:r>
            <a:r>
              <a:rPr lang="en-GB" sz="1400" dirty="0" smtClean="0"/>
              <a:t>,…56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596336" y="11247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i</a:t>
            </a:r>
            <a:r>
              <a:rPr lang="en-GB" sz="1400" dirty="0" smtClean="0"/>
              <a:t>=1</a:t>
            </a:r>
            <a:r>
              <a:rPr lang="en-GB" sz="1400" dirty="0" smtClean="0"/>
              <a:t>,…56</a:t>
            </a:r>
            <a:endParaRPr lang="en-GB" sz="1400" dirty="0"/>
          </a:p>
        </p:txBody>
      </p:sp>
      <p:sp>
        <p:nvSpPr>
          <p:cNvPr id="35" name="Rectangle 34"/>
          <p:cNvSpPr/>
          <p:nvPr/>
        </p:nvSpPr>
        <p:spPr>
          <a:xfrm>
            <a:off x="755576" y="1340768"/>
            <a:ext cx="57606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</a:t>
            </a:r>
            <a:r>
              <a:rPr lang="en-GB" baseline="-25000" dirty="0" err="1" smtClean="0"/>
              <a:t>i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35" idx="3"/>
            <a:endCxn id="15" idx="2"/>
          </p:cNvCxnSpPr>
          <p:nvPr/>
        </p:nvCxnSpPr>
        <p:spPr>
          <a:xfrm>
            <a:off x="1331640" y="15207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91880" y="1340768"/>
            <a:ext cx="57606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</a:t>
            </a:r>
            <a:r>
              <a:rPr lang="en-GB" baseline="-25000" dirty="0" err="1" smtClean="0"/>
              <a:t>i</a:t>
            </a:r>
            <a:endParaRPr lang="en-GB" dirty="0"/>
          </a:p>
        </p:txBody>
      </p:sp>
      <p:cxnSp>
        <p:nvCxnSpPr>
          <p:cNvPr id="39" name="Straight Arrow Connector 38"/>
          <p:cNvCxnSpPr>
            <a:stCxn id="38" idx="3"/>
            <a:endCxn id="4" idx="2"/>
          </p:cNvCxnSpPr>
          <p:nvPr/>
        </p:nvCxnSpPr>
        <p:spPr>
          <a:xfrm>
            <a:off x="4067944" y="1520788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228184" y="1340768"/>
            <a:ext cx="57606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</a:t>
            </a:r>
            <a:r>
              <a:rPr lang="en-GB" baseline="-25000" dirty="0" err="1" smtClean="0"/>
              <a:t>i</a:t>
            </a:r>
            <a:endParaRPr lang="en-GB" dirty="0"/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>
            <a:off x="6804248" y="15207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5586" y="30689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Symbol" panose="05050102010706020507" pitchFamily="18" charset="2"/>
              </a:rPr>
              <a:t>r</a:t>
            </a:r>
            <a:r>
              <a:rPr lang="en-GB" dirty="0" smtClean="0"/>
              <a:t> ~ Ga(1,1)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300192" y="30689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latin typeface="Symbol" panose="05050102010706020507" pitchFamily="18" charset="2"/>
              </a:rPr>
              <a:t>r</a:t>
            </a:r>
            <a:r>
              <a:rPr lang="en-GB" baseline="-25000" dirty="0" err="1" smtClean="0">
                <a:latin typeface="+mj-lt"/>
              </a:rPr>
              <a:t>i</a:t>
            </a:r>
            <a:r>
              <a:rPr lang="en-GB" dirty="0" smtClean="0"/>
              <a:t> ~ Ga(1,1)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3779912" y="400506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+mj-lt"/>
              </a:rPr>
              <a:t>a </a:t>
            </a:r>
            <a:r>
              <a:rPr lang="en-GB" dirty="0" smtClean="0"/>
              <a:t>~ </a:t>
            </a:r>
            <a:r>
              <a:rPr lang="en-GB" dirty="0" err="1" smtClean="0"/>
              <a:t>exp</a:t>
            </a:r>
            <a:r>
              <a:rPr lang="en-GB" dirty="0" smtClean="0"/>
              <a:t>(1)</a:t>
            </a:r>
          </a:p>
          <a:p>
            <a:pPr algn="ctr"/>
            <a:r>
              <a:rPr lang="en-GB" dirty="0" smtClean="0"/>
              <a:t>b ~ Ga(1,1)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563888" y="31316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latin typeface="Symbol" panose="05050102010706020507" pitchFamily="18" charset="2"/>
              </a:rPr>
              <a:t>r</a:t>
            </a:r>
            <a:r>
              <a:rPr lang="en-GB" baseline="-25000" dirty="0" err="1" smtClean="0">
                <a:latin typeface="+mj-lt"/>
              </a:rPr>
              <a:t>i</a:t>
            </a:r>
            <a:r>
              <a:rPr lang="en-GB" dirty="0" smtClean="0"/>
              <a:t> ~ Ga(</a:t>
            </a:r>
            <a:r>
              <a:rPr lang="en-GB" dirty="0" err="1" smtClean="0"/>
              <a:t>a,b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46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Office Theme</vt:lpstr>
      <vt:lpstr>PowerPoint Presentation</vt:lpstr>
    </vt:vector>
  </TitlesOfParts>
  <Company>Imperial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Blangiardo, Marta A G</dc:creator>
  <cp:lastModifiedBy>gianluca</cp:lastModifiedBy>
  <cp:revision>9</cp:revision>
  <dcterms:created xsi:type="dcterms:W3CDTF">2014-04-23T08:13:04Z</dcterms:created>
  <dcterms:modified xsi:type="dcterms:W3CDTF">2015-12-15T18:30:14Z</dcterms:modified>
</cp:coreProperties>
</file>