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FACD-9826-44CA-8671-E59231D06A1C}" type="datetimeFigureOut">
              <a:rPr lang="en-GB" smtClean="0"/>
              <a:pPr/>
              <a:t>16/03/2011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5EA6-A20A-4C40-89DD-5DB26BE2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13040"/>
            <a:ext cx="5761965" cy="354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icsm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str32</dc:creator>
  <cp:lastModifiedBy>str32</cp:lastModifiedBy>
  <cp:revision>2</cp:revision>
  <dcterms:created xsi:type="dcterms:W3CDTF">2011-03-16T14:34:11Z</dcterms:created>
  <dcterms:modified xsi:type="dcterms:W3CDTF">2011-03-16T19:01:49Z</dcterms:modified>
</cp:coreProperties>
</file>