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32" autoAdjust="0"/>
  </p:normalViewPr>
  <p:slideViewPr>
    <p:cSldViewPr>
      <p:cViewPr varScale="1">
        <p:scale>
          <a:sx n="62" d="100"/>
          <a:sy n="62" d="100"/>
        </p:scale>
        <p:origin x="-2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92" y="152636"/>
            <a:ext cx="25922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 smtClean="0"/>
              <a:t>PRIOR</a:t>
            </a:r>
            <a:endParaRPr lang="en-GB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886244" y="3537012"/>
            <a:ext cx="33843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 smtClean="0"/>
              <a:t>POSTERIOR</a:t>
            </a:r>
            <a:endParaRPr lang="en-GB" sz="4800" dirty="0"/>
          </a:p>
        </p:txBody>
      </p:sp>
      <p:sp>
        <p:nvSpPr>
          <p:cNvPr id="12" name="Curved Left Arrow 11"/>
          <p:cNvSpPr/>
          <p:nvPr/>
        </p:nvSpPr>
        <p:spPr>
          <a:xfrm>
            <a:off x="899592" y="476672"/>
            <a:ext cx="1080120" cy="3672408"/>
          </a:xfrm>
          <a:prstGeom prst="curvedLef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2120" y="1772816"/>
            <a:ext cx="146924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GB" sz="4800" dirty="0" smtClean="0"/>
              <a:t>DATA</a:t>
            </a:r>
            <a:endParaRPr lang="en-GB" sz="4800" dirty="0"/>
          </a:p>
        </p:txBody>
      </p:sp>
      <p:sp>
        <p:nvSpPr>
          <p:cNvPr id="13" name="Down Arrow 12"/>
          <p:cNvSpPr/>
          <p:nvPr/>
        </p:nvSpPr>
        <p:spPr>
          <a:xfrm>
            <a:off x="3362408" y="982180"/>
            <a:ext cx="432048" cy="2662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>
            <a:off x="3851920" y="1988840"/>
            <a:ext cx="172819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Alexina</dc:creator>
  <cp:lastModifiedBy>Alexina</cp:lastModifiedBy>
  <cp:revision>5</cp:revision>
  <dcterms:created xsi:type="dcterms:W3CDTF">2013-12-19T09:37:27Z</dcterms:created>
  <dcterms:modified xsi:type="dcterms:W3CDTF">2014-01-14T10:36:43Z</dcterms:modified>
</cp:coreProperties>
</file>