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3568" y="1268760"/>
            <a:ext cx="73448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>
                    <a:lumMod val="85000"/>
                  </a:schemeClr>
                </a:solidFill>
              </a:rPr>
              <a:t>QUESTIONS OF INTEREST</a:t>
            </a:r>
            <a:endParaRPr lang="en-GB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1753072"/>
            <a:ext cx="449999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 smtClean="0"/>
              <a:t>Statistical </a:t>
            </a:r>
          </a:p>
          <a:p>
            <a:pPr algn="ctr"/>
            <a:r>
              <a:rPr lang="en-GB" sz="4000" dirty="0" smtClean="0"/>
              <a:t>Models</a:t>
            </a:r>
            <a:endParaRPr lang="en-GB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836712"/>
            <a:ext cx="3456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 smtClean="0">
                <a:solidFill>
                  <a:schemeClr val="accent2"/>
                </a:solidFill>
              </a:rPr>
              <a:t>Real World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060848"/>
            <a:ext cx="25922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 smtClean="0"/>
              <a:t>Data</a:t>
            </a:r>
            <a:endParaRPr lang="en-GB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9728" y="836712"/>
            <a:ext cx="39604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 smtClean="0">
                <a:solidFill>
                  <a:schemeClr val="accent2"/>
                </a:solidFill>
              </a:rPr>
              <a:t>Theoretical  World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9752" y="3717032"/>
            <a:ext cx="29523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 smtClean="0"/>
              <a:t>Conclusions</a:t>
            </a:r>
            <a:endParaRPr lang="en-GB" sz="4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71800" y="2420888"/>
            <a:ext cx="2448272" cy="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39752" y="2780928"/>
            <a:ext cx="792088" cy="100811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16016" y="2780928"/>
            <a:ext cx="720080" cy="10801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Alexina</dc:creator>
  <cp:lastModifiedBy>Alexina</cp:lastModifiedBy>
  <cp:revision>8</cp:revision>
  <dcterms:created xsi:type="dcterms:W3CDTF">2013-12-19T09:37:27Z</dcterms:created>
  <dcterms:modified xsi:type="dcterms:W3CDTF">2014-01-14T12:12:45Z</dcterms:modified>
</cp:coreProperties>
</file>