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-2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86F7E-F3E6-4F0F-B920-FC81233DF17C}" type="datetimeFigureOut">
              <a:rPr lang="en-GB" smtClean="0"/>
              <a:pPr/>
              <a:t>14/01/2014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5E753-817C-40B6-928E-F1C72B74F34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86F7E-F3E6-4F0F-B920-FC81233DF17C}" type="datetimeFigureOut">
              <a:rPr lang="en-GB" smtClean="0"/>
              <a:pPr/>
              <a:t>14/01/2014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5E753-817C-40B6-928E-F1C72B74F34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86F7E-F3E6-4F0F-B920-FC81233DF17C}" type="datetimeFigureOut">
              <a:rPr lang="en-GB" smtClean="0"/>
              <a:pPr/>
              <a:t>14/01/2014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5E753-817C-40B6-928E-F1C72B74F34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86F7E-F3E6-4F0F-B920-FC81233DF17C}" type="datetimeFigureOut">
              <a:rPr lang="en-GB" smtClean="0"/>
              <a:pPr/>
              <a:t>14/01/2014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5E753-817C-40B6-928E-F1C72B74F34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86F7E-F3E6-4F0F-B920-FC81233DF17C}" type="datetimeFigureOut">
              <a:rPr lang="en-GB" smtClean="0"/>
              <a:pPr/>
              <a:t>14/01/2014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5E753-817C-40B6-928E-F1C72B74F34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86F7E-F3E6-4F0F-B920-FC81233DF17C}" type="datetimeFigureOut">
              <a:rPr lang="en-GB" smtClean="0"/>
              <a:pPr/>
              <a:t>14/01/2014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5E753-817C-40B6-928E-F1C72B74F34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86F7E-F3E6-4F0F-B920-FC81233DF17C}" type="datetimeFigureOut">
              <a:rPr lang="en-GB" smtClean="0"/>
              <a:pPr/>
              <a:t>14/01/2014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5E753-817C-40B6-928E-F1C72B74F34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86F7E-F3E6-4F0F-B920-FC81233DF17C}" type="datetimeFigureOut">
              <a:rPr lang="en-GB" smtClean="0"/>
              <a:pPr/>
              <a:t>14/01/2014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5E753-817C-40B6-928E-F1C72B74F34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86F7E-F3E6-4F0F-B920-FC81233DF17C}" type="datetimeFigureOut">
              <a:rPr lang="en-GB" smtClean="0"/>
              <a:pPr/>
              <a:t>14/01/2014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5E753-817C-40B6-928E-F1C72B74F34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86F7E-F3E6-4F0F-B920-FC81233DF17C}" type="datetimeFigureOut">
              <a:rPr lang="en-GB" smtClean="0"/>
              <a:pPr/>
              <a:t>14/01/2014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5E753-817C-40B6-928E-F1C72B74F34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86F7E-F3E6-4F0F-B920-FC81233DF17C}" type="datetimeFigureOut">
              <a:rPr lang="en-GB" smtClean="0"/>
              <a:pPr/>
              <a:t>14/01/2014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5E753-817C-40B6-928E-F1C72B74F34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86F7E-F3E6-4F0F-B920-FC81233DF17C}" type="datetimeFigureOut">
              <a:rPr lang="en-GB" smtClean="0"/>
              <a:pPr/>
              <a:t>14/01/2014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45E753-817C-40B6-928E-F1C72B74F342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683568" y="1268760"/>
            <a:ext cx="7344816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4400" dirty="0" smtClean="0"/>
              <a:t>QUESTIONS OF INTEREST</a:t>
            </a:r>
            <a:endParaRPr lang="en-GB" sz="4400" dirty="0"/>
          </a:p>
        </p:txBody>
      </p:sp>
      <p:sp>
        <p:nvSpPr>
          <p:cNvPr id="4" name="TextBox 3"/>
          <p:cNvSpPr txBox="1"/>
          <p:nvPr/>
        </p:nvSpPr>
        <p:spPr>
          <a:xfrm>
            <a:off x="4139952" y="1753072"/>
            <a:ext cx="4499992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Statistical </a:t>
            </a:r>
          </a:p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Models</a:t>
            </a:r>
            <a:endParaRPr lang="en-GB" sz="40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5536" y="836712"/>
            <a:ext cx="345638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3600" dirty="0" smtClean="0">
                <a:solidFill>
                  <a:schemeClr val="bg1"/>
                </a:solidFill>
              </a:rPr>
              <a:t>Real World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7584" y="2060848"/>
            <a:ext cx="2592288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Data</a:t>
            </a:r>
            <a:endParaRPr lang="en-GB" sz="40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409728" y="836712"/>
            <a:ext cx="396044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3600" dirty="0" smtClean="0">
                <a:solidFill>
                  <a:schemeClr val="bg1"/>
                </a:solidFill>
              </a:rPr>
              <a:t>Theoretical  World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339752" y="3717032"/>
            <a:ext cx="2952328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4000" dirty="0" smtClean="0">
                <a:solidFill>
                  <a:schemeClr val="bg1"/>
                </a:solidFill>
              </a:rPr>
              <a:t>Conclusions</a:t>
            </a:r>
            <a:endParaRPr lang="en-GB" sz="4000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771800" y="2420888"/>
            <a:ext cx="2448272" cy="0"/>
          </a:xfrm>
          <a:prstGeom prst="straightConnector1">
            <a:avLst/>
          </a:prstGeom>
          <a:ln w="76200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339752" y="2780928"/>
            <a:ext cx="792088" cy="1008112"/>
          </a:xfrm>
          <a:prstGeom prst="straightConnector1">
            <a:avLst/>
          </a:prstGeom>
          <a:ln w="762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4716016" y="2780928"/>
            <a:ext cx="720080" cy="1080120"/>
          </a:xfrm>
          <a:prstGeom prst="straightConnector1">
            <a:avLst/>
          </a:prstGeom>
          <a:ln w="762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11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Alexina</dc:creator>
  <cp:lastModifiedBy>Alexina</cp:lastModifiedBy>
  <cp:revision>10</cp:revision>
  <dcterms:created xsi:type="dcterms:W3CDTF">2013-12-19T09:37:27Z</dcterms:created>
  <dcterms:modified xsi:type="dcterms:W3CDTF">2014-01-14T12:20:44Z</dcterms:modified>
</cp:coreProperties>
</file>