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92" y="152636"/>
            <a:ext cx="25922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 smtClean="0"/>
              <a:t>PRIOR</a:t>
            </a:r>
            <a:endParaRPr lang="en-GB" sz="4800" dirty="0"/>
          </a:p>
        </p:txBody>
      </p:sp>
      <p:sp>
        <p:nvSpPr>
          <p:cNvPr id="7" name="Rectangle 6"/>
          <p:cNvSpPr/>
          <p:nvPr/>
        </p:nvSpPr>
        <p:spPr>
          <a:xfrm>
            <a:off x="5652120" y="1772816"/>
            <a:ext cx="146924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GB" sz="4800" dirty="0" smtClean="0"/>
              <a:t>DATA</a:t>
            </a:r>
            <a:endParaRPr lang="en-GB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886244" y="3537012"/>
            <a:ext cx="33843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 smtClean="0"/>
              <a:t>POSTERIOR</a:t>
            </a:r>
            <a:endParaRPr lang="en-GB" sz="4800" dirty="0"/>
          </a:p>
        </p:txBody>
      </p:sp>
      <p:sp>
        <p:nvSpPr>
          <p:cNvPr id="9" name="Down Arrow 8"/>
          <p:cNvSpPr/>
          <p:nvPr/>
        </p:nvSpPr>
        <p:spPr>
          <a:xfrm>
            <a:off x="3362408" y="982180"/>
            <a:ext cx="432048" cy="2662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3851920" y="1988840"/>
            <a:ext cx="172819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Alexina</dc:creator>
  <cp:lastModifiedBy>Alexina</cp:lastModifiedBy>
  <cp:revision>4</cp:revision>
  <dcterms:created xsi:type="dcterms:W3CDTF">2013-12-19T09:37:27Z</dcterms:created>
  <dcterms:modified xsi:type="dcterms:W3CDTF">2014-01-14T11:42:12Z</dcterms:modified>
</cp:coreProperties>
</file>