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 id="2147483696" r:id="rId2"/>
    <p:sldMasterId id="2147483708" r:id="rId3"/>
    <p:sldMasterId id="2147483720" r:id="rId4"/>
    <p:sldMasterId id="2147483732" r:id="rId5"/>
    <p:sldMasterId id="2147483756" r:id="rId6"/>
    <p:sldMasterId id="2147483768" r:id="rId7"/>
    <p:sldMasterId id="2147483828" r:id="rId8"/>
  </p:sldMasterIdLst>
  <p:notesMasterIdLst>
    <p:notesMasterId r:id="rId43"/>
  </p:notesMasterIdLst>
  <p:handoutMasterIdLst>
    <p:handoutMasterId r:id="rId44"/>
  </p:handoutMasterIdLst>
  <p:sldIdLst>
    <p:sldId id="412" r:id="rId9"/>
    <p:sldId id="414" r:id="rId10"/>
    <p:sldId id="475" r:id="rId11"/>
    <p:sldId id="415" r:id="rId12"/>
    <p:sldId id="417" r:id="rId13"/>
    <p:sldId id="456" r:id="rId14"/>
    <p:sldId id="459" r:id="rId15"/>
    <p:sldId id="458" r:id="rId16"/>
    <p:sldId id="457" r:id="rId17"/>
    <p:sldId id="465" r:id="rId18"/>
    <p:sldId id="451" r:id="rId19"/>
    <p:sldId id="460" r:id="rId20"/>
    <p:sldId id="467" r:id="rId21"/>
    <p:sldId id="455" r:id="rId22"/>
    <p:sldId id="463" r:id="rId23"/>
    <p:sldId id="464" r:id="rId24"/>
    <p:sldId id="416" r:id="rId25"/>
    <p:sldId id="452" r:id="rId26"/>
    <p:sldId id="448" r:id="rId27"/>
    <p:sldId id="471" r:id="rId28"/>
    <p:sldId id="470" r:id="rId29"/>
    <p:sldId id="450" r:id="rId30"/>
    <p:sldId id="472" r:id="rId31"/>
    <p:sldId id="419" r:id="rId32"/>
    <p:sldId id="421" r:id="rId33"/>
    <p:sldId id="449" r:id="rId34"/>
    <p:sldId id="453" r:id="rId35"/>
    <p:sldId id="454" r:id="rId36"/>
    <p:sldId id="413" r:id="rId37"/>
    <p:sldId id="469" r:id="rId38"/>
    <p:sldId id="468" r:id="rId39"/>
    <p:sldId id="473" r:id="rId40"/>
    <p:sldId id="474" r:id="rId41"/>
    <p:sldId id="476" r:id="rId42"/>
  </p:sldIdLst>
  <p:sldSz cx="10080625" cy="7559675"/>
  <p:notesSz cx="7772400" cy="10058400"/>
  <p:defaultText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1248" y="-96"/>
      </p:cViewPr>
      <p:guideLst>
        <p:guide orient="horz" pos="2161"/>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9" Type="http://schemas.openxmlformats.org/officeDocument/2006/relationships/slide" Target="slides/slide1.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04800" y="304800"/>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3" name="Date Placeholder 2"/>
          <p:cNvSpPr>
            <a:spLocks noGrp="1"/>
          </p:cNvSpPr>
          <p:nvPr>
            <p:ph type="dt" sz="quarter" idx="1"/>
          </p:nvPr>
        </p:nvSpPr>
        <p:spPr>
          <a:xfrm>
            <a:off x="4114800" y="304800"/>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endParaRPr/>
          </a:p>
        </p:txBody>
      </p:sp>
      <p:sp>
        <p:nvSpPr>
          <p:cNvPr id="4" name="Footer Placeholder 3"/>
          <p:cNvSpPr>
            <a:spLocks noGrp="1"/>
          </p:cNvSpPr>
          <p:nvPr>
            <p:ph type="ftr" sz="quarter" idx="2"/>
          </p:nvPr>
        </p:nvSpPr>
        <p:spPr>
          <a:xfrm>
            <a:off x="228600" y="9555162"/>
            <a:ext cx="3368675" cy="503238"/>
          </a:xfrm>
          <a:prstGeom prst="rect">
            <a:avLst/>
          </a:prstGeom>
          <a:noFill/>
        </p:spPr>
        <p:txBody>
          <a:bodyPr vert="horz"/>
          <a:lstStyle>
            <a:lvl1pPr algn="l">
              <a:defRPr sz="1400" kern="0">
                <a:solidFill>
                  <a:srgbClr val="000000"/>
                </a:solidFill>
                <a:latin typeface="Liberation Sans" charset="0"/>
              </a:defRPr>
            </a:lvl1pPr>
          </a:lstStyle>
          <a:p>
            <a:pPr>
              <a:tabLst/>
            </a:pPr>
            <a:endParaRPr lang="en-US"/>
          </a:p>
        </p:txBody>
      </p:sp>
      <p:sp>
        <p:nvSpPr>
          <p:cNvPr id="5" name="Slide Number Placeholder 4"/>
          <p:cNvSpPr>
            <a:spLocks noGrp="1"/>
          </p:cNvSpPr>
          <p:nvPr>
            <p:ph type="sldNum" sz="quarter" idx="3"/>
          </p:nvPr>
        </p:nvSpPr>
        <p:spPr>
          <a:xfrm>
            <a:off x="4114800" y="9555162"/>
            <a:ext cx="3368675" cy="503238"/>
          </a:xfrm>
          <a:prstGeom prst="rect">
            <a:avLst/>
          </a:prstGeom>
          <a:noFill/>
        </p:spPr>
        <p:txBody>
          <a:bodyPr vert="horz" lIns="91440" tIns="45720" rIns="91440" bIns="45720" rtlCol="0"/>
          <a:lstStyle>
            <a:lvl1pPr algn="r">
              <a:defRPr sz="1400" kern="0">
                <a:solidFill>
                  <a:srgbClr val="000000"/>
                </a:solidFill>
                <a:latin typeface="Liberation Sans" charset="0"/>
              </a:defRPr>
            </a:lvl1pPr>
          </a:lstStyle>
          <a:p>
            <a:pPr algn="r">
              <a:tabLst/>
            </a:pPr>
            <a:r>
              <a:rPr lang="en-US" smtClean="0"/>
              <a:t>‹#›</a:t>
            </a:r>
          </a:p>
        </p:txBody>
      </p:sp>
    </p:spTree>
    <p:extLst>
      <p:ext uri="{BB962C8B-B14F-4D97-AF65-F5344CB8AC3E}">
        <p14:creationId xmlns:p14="http://schemas.microsoft.com/office/powerpoint/2010/main" val="126314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72840" cy="502560"/>
          </a:xfrm>
          <a:prstGeom prst="rect">
            <a:avLst/>
          </a:prstGeom>
        </p:spPr>
        <p:txBody>
          <a:bodyPr wrap="square" lIns="0" tIns="0" rIns="0" bIns="0" anchorCtr="0"/>
          <a:lstStyle>
            <a:lvl1pPr algn="l">
              <a:defRPr sz="1400" kern="0">
                <a:solidFill>
                  <a:srgbClr val="000000"/>
                </a:solidFill>
                <a:latin typeface="Times New Roman" charset="0"/>
              </a:defRPr>
            </a:lvl1pPr>
          </a:lstStyle>
          <a:p>
            <a:endParaRPr lang="en-US" dirty="0"/>
          </a:p>
        </p:txBody>
      </p:sp>
      <p:sp>
        <p:nvSpPr>
          <p:cNvPr id="3" name="Date Placeholder 2"/>
          <p:cNvSpPr>
            <a:spLocks noGrp="1"/>
          </p:cNvSpPr>
          <p:nvPr>
            <p:ph type="dt" idx="1"/>
          </p:nvPr>
        </p:nvSpPr>
        <p:spPr>
          <a:xfrm>
            <a:off x="4399200" y="0"/>
            <a:ext cx="3372840" cy="502560"/>
          </a:xfrm>
          <a:prstGeom prst="rect">
            <a:avLst/>
          </a:prstGeom>
        </p:spPr>
        <p:txBody>
          <a:bodyPr wrap="square" lIns="0" tIns="0" rIns="0" bIns="0" anchorCtr="0"/>
          <a:lstStyle>
            <a:lvl1pPr algn="r">
              <a:defRPr sz="1400" kern="0">
                <a:solidFill>
                  <a:srgbClr val="000000"/>
                </a:solidFill>
                <a:latin typeface="Times New Roman" charset="0"/>
              </a:defRPr>
            </a:lvl1pPr>
          </a:lstStyle>
          <a:p>
            <a:endParaRPr lang="en-US" dirty="0"/>
          </a:p>
        </p:txBody>
      </p:sp>
      <p:sp>
        <p:nvSpPr>
          <p:cNvPr id="4" name="Slide Image Placeholder 3"/>
          <p:cNvSpPr>
            <a:spLocks noGrp="1" noRot="1" noChangeAspect="1"/>
          </p:cNvSpPr>
          <p:nvPr>
            <p:ph type="sldImg" idx="2"/>
          </p:nvPr>
        </p:nvSpPr>
        <p:spPr>
          <a:xfrm>
            <a:off x="1371600" y="763588"/>
            <a:ext cx="5029200" cy="3771900"/>
          </a:xfrm>
          <a:prstGeom prst="rect">
            <a:avLst/>
          </a:prstGeom>
          <a:noFill/>
          <a:ln w="12700">
            <a:solidFill>
              <a:prstClr val="black"/>
            </a:solidFill>
          </a:ln>
        </p:spPr>
        <p:txBody>
          <a:bodyPr wrap="square" lIns="0" tIns="0" rIns="0" bIns="0" anchor="ctr" anchorCtr="0"/>
          <a:lstStyle/>
          <a:p>
            <a:endParaRPr lang="en-US"/>
          </a:p>
        </p:txBody>
      </p:sp>
      <p:sp>
        <p:nvSpPr>
          <p:cNvPr id="5" name="Notes Placeholder 4"/>
          <p:cNvSpPr>
            <a:spLocks noGrp="1"/>
          </p:cNvSpPr>
          <p:nvPr>
            <p:ph type="body" sz="quarter" idx="3"/>
          </p:nvPr>
        </p:nvSpPr>
        <p:spPr>
          <a:xfrm>
            <a:off x="777240" y="4777560"/>
            <a:ext cx="6217560" cy="4525920"/>
          </a:xfrm>
          <a:prstGeom prst="rect">
            <a:avLst/>
          </a:prstGeom>
        </p:spPr>
        <p:txBody>
          <a:bodyPr wrap="square" lIns="0" tIns="0" rIns="0" bIns="0" anchorCtr="0"/>
          <a:lstStyle/>
          <a:p>
            <a:pPr lvl="0"/>
            <a:r>
              <a:rPr lang="en-US" smtClean="0"/>
              <a:t>Click to edit the notes format</a:t>
            </a:r>
          </a:p>
        </p:txBody>
      </p:sp>
      <p:sp>
        <p:nvSpPr>
          <p:cNvPr id="6" name="Footer Placeholder 5"/>
          <p:cNvSpPr>
            <a:spLocks noGrp="1"/>
          </p:cNvSpPr>
          <p:nvPr>
            <p:ph type="ftr" sz="quarter" idx="4"/>
          </p:nvPr>
        </p:nvSpPr>
        <p:spPr>
          <a:xfrm>
            <a:off x="0" y="9555480"/>
            <a:ext cx="3372840" cy="502560"/>
          </a:xfrm>
          <a:prstGeom prst="rect">
            <a:avLst/>
          </a:prstGeom>
        </p:spPr>
        <p:txBody>
          <a:bodyPr wrap="square" lIns="0" tIns="0" rIns="0" bIns="0" anchor="b" anchorCtr="0"/>
          <a:lstStyle>
            <a:lvl1pPr algn="l">
              <a:defRPr sz="1400" kern="0">
                <a:solidFill>
                  <a:srgbClr val="000000"/>
                </a:solidFill>
                <a:latin typeface="Times New Roman" charset="0"/>
              </a:defRPr>
            </a:lvl1pPr>
          </a:lstStyle>
          <a:p>
            <a:endParaRPr lang="en-US" dirty="0"/>
          </a:p>
        </p:txBody>
      </p:sp>
      <p:sp>
        <p:nvSpPr>
          <p:cNvPr id="7" name="Slide Number Placeholder 6"/>
          <p:cNvSpPr>
            <a:spLocks noGrp="1"/>
          </p:cNvSpPr>
          <p:nvPr>
            <p:ph type="sldNum" sz="quarter" idx="5"/>
          </p:nvPr>
        </p:nvSpPr>
        <p:spPr>
          <a:xfrm>
            <a:off x="4399200" y="9555480"/>
            <a:ext cx="3372840" cy="502560"/>
          </a:xfrm>
          <a:prstGeom prst="rect">
            <a:avLst/>
          </a:prstGeom>
        </p:spPr>
        <p:txBody>
          <a:bodyPr wrap="square" lIns="0" tIns="0" rIns="0" bIns="0" anchor="b" anchorCtr="0"/>
          <a:lstStyle>
            <a:lvl1pPr algn="r">
              <a:defRPr sz="1400" kern="0">
                <a:solidFill>
                  <a:srgbClr val="000000"/>
                </a:solidFill>
                <a:latin typeface="Times New Roman" charset="0"/>
              </a:defRPr>
            </a:lvl1pPr>
          </a:lstStyle>
          <a:p>
            <a:r>
              <a:rPr lang="en-US" dirty="0" smtClean="0"/>
              <a:t>&lt;number&gt;</a:t>
            </a:r>
            <a:endParaRPr lang="en-US" dirty="0"/>
          </a:p>
        </p:txBody>
      </p:sp>
    </p:spTree>
    <p:extLst>
      <p:ext uri="{BB962C8B-B14F-4D97-AF65-F5344CB8AC3E}">
        <p14:creationId xmlns:p14="http://schemas.microsoft.com/office/powerpoint/2010/main" val="3729539429"/>
      </p:ext>
    </p:extLst>
  </p:cSld>
  <p:clrMap bg1="lt1" tx1="dk1" bg2="lt2" tx2="dk2" accent1="accent1" accent2="accent2" accent3="accent3" accent4="accent4" accent5="accent5" accent6="accent6" hlink="hlink" folHlink="folHlink"/>
  <p:notesStyle>
    <a:lvl1pPr marL="215291" indent="0" algn="l" defTabSz="911368" rtl="0" eaLnBrk="1" latinLnBrk="0" hangingPunct="1">
      <a:defRPr sz="2000" kern="1200">
        <a:solidFill>
          <a:srgbClr val="000000"/>
        </a:solidFill>
        <a:latin typeface="Liberation Sans"/>
        <a:ea typeface="+mn-ea"/>
        <a:cs typeface="+mn-cs"/>
      </a:defRPr>
    </a:lvl1pPr>
    <a:lvl2pPr marL="455684" algn="l" defTabSz="911368" rtl="0" eaLnBrk="1" latinLnBrk="0" hangingPunct="1">
      <a:defRPr sz="1200" kern="1200">
        <a:solidFill>
          <a:schemeClr val="tx1"/>
        </a:solidFill>
        <a:latin typeface="+mn-lt"/>
        <a:ea typeface="+mn-ea"/>
        <a:cs typeface="+mn-cs"/>
      </a:defRPr>
    </a:lvl2pPr>
    <a:lvl3pPr marL="911368" algn="l" defTabSz="911368" rtl="0" eaLnBrk="1" latinLnBrk="0" hangingPunct="1">
      <a:defRPr sz="1200" kern="1200">
        <a:solidFill>
          <a:schemeClr val="tx1"/>
        </a:solidFill>
        <a:latin typeface="+mn-lt"/>
        <a:ea typeface="+mn-ea"/>
        <a:cs typeface="+mn-cs"/>
      </a:defRPr>
    </a:lvl3pPr>
    <a:lvl4pPr marL="1367057" algn="l" defTabSz="911368" rtl="0" eaLnBrk="1" latinLnBrk="0" hangingPunct="1">
      <a:defRPr sz="1200" kern="1200">
        <a:solidFill>
          <a:schemeClr val="tx1"/>
        </a:solidFill>
        <a:latin typeface="+mn-lt"/>
        <a:ea typeface="+mn-ea"/>
        <a:cs typeface="+mn-cs"/>
      </a:defRPr>
    </a:lvl4pPr>
    <a:lvl5pPr marL="1822741" algn="l" defTabSz="911368" rtl="0" eaLnBrk="1" latinLnBrk="0" hangingPunct="1">
      <a:defRPr sz="1200" kern="1200">
        <a:solidFill>
          <a:schemeClr val="tx1"/>
        </a:solidFill>
        <a:latin typeface="+mn-lt"/>
        <a:ea typeface="+mn-ea"/>
        <a:cs typeface="+mn-cs"/>
      </a:defRPr>
    </a:lvl5pPr>
    <a:lvl6pPr marL="2278423" algn="l" defTabSz="911368" rtl="0" eaLnBrk="1" latinLnBrk="0" hangingPunct="1">
      <a:defRPr sz="1200" kern="1200">
        <a:solidFill>
          <a:schemeClr val="tx1"/>
        </a:solidFill>
        <a:latin typeface="+mn-lt"/>
        <a:ea typeface="+mn-ea"/>
        <a:cs typeface="+mn-cs"/>
      </a:defRPr>
    </a:lvl6pPr>
    <a:lvl7pPr marL="2734114" algn="l" defTabSz="911368" rtl="0" eaLnBrk="1" latinLnBrk="0" hangingPunct="1">
      <a:defRPr sz="1200" kern="1200">
        <a:solidFill>
          <a:schemeClr val="tx1"/>
        </a:solidFill>
        <a:latin typeface="+mn-lt"/>
        <a:ea typeface="+mn-ea"/>
        <a:cs typeface="+mn-cs"/>
      </a:defRPr>
    </a:lvl7pPr>
    <a:lvl8pPr marL="3189800" algn="l" defTabSz="911368" rtl="0" eaLnBrk="1" latinLnBrk="0" hangingPunct="1">
      <a:defRPr sz="1200" kern="1200">
        <a:solidFill>
          <a:schemeClr val="tx1"/>
        </a:solidFill>
        <a:latin typeface="+mn-lt"/>
        <a:ea typeface="+mn-ea"/>
        <a:cs typeface="+mn-cs"/>
      </a:defRPr>
    </a:lvl8pPr>
    <a:lvl9pPr marL="3645488" algn="l" defTabSz="9113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arxiv.org</a:t>
            </a:r>
            <a:r>
              <a:rPr lang="en-US" dirty="0" smtClean="0"/>
              <a:t>/abs/1112.6209</a:t>
            </a:r>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149399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en.wikibooks.org</a:t>
            </a:r>
            <a:r>
              <a:rPr lang="en-US" dirty="0" smtClean="0"/>
              <a:t>/wiki/</a:t>
            </a:r>
            <a:r>
              <a:rPr lang="en-US" dirty="0" err="1" smtClean="0"/>
              <a:t>Data_Mining_Algorithms_In_R</a:t>
            </a:r>
            <a:r>
              <a:rPr lang="en-US" dirty="0" smtClean="0"/>
              <a:t>/Clustering/K-Means </a:t>
            </a:r>
            <a:endParaRPr lang="en-US" dirty="0"/>
          </a:p>
        </p:txBody>
      </p:sp>
      <p:sp>
        <p:nvSpPr>
          <p:cNvPr id="4" name="Slide Number Placeholder 3"/>
          <p:cNvSpPr>
            <a:spLocks noGrp="1"/>
          </p:cNvSpPr>
          <p:nvPr>
            <p:ph type="sldNum" sz="quarter" idx="10"/>
          </p:nvPr>
        </p:nvSpPr>
        <p:spPr/>
        <p:txBody>
          <a:bodyPr/>
          <a:lstStyle/>
          <a:p>
            <a:r>
              <a:rPr lang="en-US" smtClean="0"/>
              <a:t>&lt;number&gt;</a:t>
            </a:r>
            <a:endParaRPr lang="en-US" dirty="0"/>
          </a:p>
        </p:txBody>
      </p:sp>
    </p:spTree>
    <p:extLst>
      <p:ext uri="{BB962C8B-B14F-4D97-AF65-F5344CB8AC3E}">
        <p14:creationId xmlns:p14="http://schemas.microsoft.com/office/powerpoint/2010/main" val="378603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73CBC-4FCD-EC44-8D50-362E5BC73574}" type="slidenum">
              <a:rPr lang="zh-CN" altLang="en-US"/>
              <a:pPr/>
              <a:t>24</a:t>
            </a:fld>
            <a:endParaRPr lang="en-US" altLang="zh-CN"/>
          </a:p>
        </p:txBody>
      </p:sp>
      <p:sp>
        <p:nvSpPr>
          <p:cNvPr id="75778"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80306-DE13-AD41-B2EB-61316CF2B2B6}" type="slidenum">
              <a:rPr lang="zh-CN" altLang="en-US"/>
              <a:pPr/>
              <a:t>25</a:t>
            </a:fld>
            <a:endParaRPr lang="en-US" altLang="zh-CN"/>
          </a:p>
        </p:txBody>
      </p:sp>
      <p:sp>
        <p:nvSpPr>
          <p:cNvPr id="77826" name="Rectangle 2"/>
          <p:cNvSpPr>
            <a:spLocks noGrp="1" noRot="1" noChangeAspect="1" noChangeArrowheads="1" noTextEdit="1"/>
          </p:cNvSpPr>
          <p:nvPr>
            <p:ph type="sldImg"/>
          </p:nvPr>
        </p:nvSpPr>
        <p:spPr>
          <a:xfrm>
            <a:off x="1371600" y="763588"/>
            <a:ext cx="5029200" cy="3771900"/>
          </a:xfrm>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chor="ctr"/>
          <a:lstStyle>
            <a:lvl1pPr algn="ct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lstStyle>
            <a:lvl1pPr>
              <a:buNone/>
              <a:defRPr/>
            </a:lvl1pPr>
            <a:lvl2pPr>
              <a:buNone/>
              <a:defRPr/>
            </a:lvl2pPr>
            <a:lvl3pPr>
              <a:buNone/>
              <a:defRPr/>
            </a:lvl3pPr>
            <a:lvl4pPr>
              <a:buNone/>
              <a:defRPr/>
            </a:lvl4pPr>
            <a:lvl5pPr>
              <a:buNone/>
              <a:defRPr/>
            </a:lvl5pPr>
            <a:lvl6pPr>
              <a:buNone/>
              <a:defRPr/>
            </a:lvl6pPr>
            <a:lvl7pPr>
              <a:buNone/>
              <a:defRPr sz="1400"/>
            </a:lvl7pPr>
            <a:lvl8pPr>
              <a:buNone/>
              <a:defRPr/>
            </a:lvl8pPr>
            <a:lvl9pPr>
              <a:buNone/>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4"/>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8"/>
            <a:ext cx="4040188" cy="639761"/>
          </a:xfrm>
        </p:spPr>
        <p:txBody>
          <a:bodyPr anchor="b"/>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4" name="Content Placeholder 3"/>
          <p:cNvSpPr>
            <a:spLocks noGrp="1"/>
          </p:cNvSpPr>
          <p:nvPr>
            <p:ph sz="half" idx="2"/>
          </p:nvPr>
        </p:nvSpPr>
        <p:spPr>
          <a:xfrm>
            <a:off x="457200" y="2174881"/>
            <a:ext cx="4040188"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8"/>
            <a:ext cx="4041775" cy="639761"/>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6" name="Content Placeholder 5"/>
          <p:cNvSpPr>
            <a:spLocks noGrp="1"/>
          </p:cNvSpPr>
          <p:nvPr>
            <p:ph sz="quarter" idx="4"/>
          </p:nvPr>
        </p:nvSpPr>
        <p:spPr>
          <a:xfrm>
            <a:off x="4645025" y="2174881"/>
            <a:ext cx="4041775" cy="3951288"/>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3"/>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8"/>
            <a:ext cx="7056438" cy="1931917"/>
          </a:xfrm>
        </p:spPr>
        <p:txBody>
          <a:bodyPr/>
          <a:lstStyle>
            <a:lvl1pPr marL="0" indent="0" algn="ctr">
              <a:buNone/>
              <a:defRPr>
                <a:solidFill>
                  <a:schemeClr val="tx1">
                    <a:tint val="75000"/>
                  </a:schemeClr>
                </a:solidFill>
              </a:defRPr>
            </a:lvl1pPr>
            <a:lvl2pPr marL="503816" indent="0" algn="ctr">
              <a:buNone/>
              <a:defRPr>
                <a:solidFill>
                  <a:schemeClr val="tx1">
                    <a:tint val="75000"/>
                  </a:schemeClr>
                </a:solidFill>
              </a:defRPr>
            </a:lvl2pPr>
            <a:lvl3pPr marL="1007630" indent="0" algn="ctr">
              <a:buNone/>
              <a:defRPr>
                <a:solidFill>
                  <a:schemeClr val="tx1">
                    <a:tint val="75000"/>
                  </a:schemeClr>
                </a:solidFill>
              </a:defRPr>
            </a:lvl3pPr>
            <a:lvl4pPr marL="1511445" indent="0" algn="ctr">
              <a:buNone/>
              <a:defRPr>
                <a:solidFill>
                  <a:schemeClr val="tx1">
                    <a:tint val="75000"/>
                  </a:schemeClr>
                </a:solidFill>
              </a:defRPr>
            </a:lvl4pPr>
            <a:lvl5pPr marL="2015259" indent="0" algn="ctr">
              <a:buNone/>
              <a:defRPr>
                <a:solidFill>
                  <a:schemeClr val="tx1">
                    <a:tint val="75000"/>
                  </a:schemeClr>
                </a:solidFill>
              </a:defRPr>
            </a:lvl5pPr>
            <a:lvl6pPr marL="2519074" indent="0" algn="ctr">
              <a:buNone/>
              <a:defRPr>
                <a:solidFill>
                  <a:schemeClr val="tx1">
                    <a:tint val="75000"/>
                  </a:schemeClr>
                </a:solidFill>
              </a:defRPr>
            </a:lvl6pPr>
            <a:lvl7pPr marL="3022888" indent="0" algn="ctr">
              <a:buNone/>
              <a:defRPr>
                <a:solidFill>
                  <a:schemeClr val="tx1">
                    <a:tint val="75000"/>
                  </a:schemeClr>
                </a:solidFill>
              </a:defRPr>
            </a:lvl7pPr>
            <a:lvl8pPr marL="3526703" indent="0" algn="ctr">
              <a:buNone/>
              <a:defRPr>
                <a:solidFill>
                  <a:schemeClr val="tx1">
                    <a:tint val="75000"/>
                  </a:schemeClr>
                </a:solidFill>
              </a:defRPr>
            </a:lvl8pPr>
            <a:lvl9pPr marL="40305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7793207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403478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35"/>
            <a:ext cx="3008313" cy="4691063"/>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5"/>
            <a:ext cx="8568531" cy="150143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7"/>
            <a:ext cx="8568531" cy="1653678"/>
          </a:xfrm>
        </p:spPr>
        <p:txBody>
          <a:bodyPr anchor="b"/>
          <a:lstStyle>
            <a:lvl1pPr marL="0" indent="0">
              <a:buNone/>
              <a:defRPr sz="2200">
                <a:solidFill>
                  <a:schemeClr val="tx1">
                    <a:tint val="75000"/>
                  </a:schemeClr>
                </a:solidFill>
              </a:defRPr>
            </a:lvl1pPr>
            <a:lvl2pPr marL="503816" indent="0">
              <a:buNone/>
              <a:defRPr sz="2000">
                <a:solidFill>
                  <a:schemeClr val="tx1">
                    <a:tint val="75000"/>
                  </a:schemeClr>
                </a:solidFill>
              </a:defRPr>
            </a:lvl2pPr>
            <a:lvl3pPr marL="1007630" indent="0">
              <a:buNone/>
              <a:defRPr sz="1800">
                <a:solidFill>
                  <a:schemeClr val="tx1">
                    <a:tint val="75000"/>
                  </a:schemeClr>
                </a:solidFill>
              </a:defRPr>
            </a:lvl3pPr>
            <a:lvl4pPr marL="1511445" indent="0">
              <a:buNone/>
              <a:defRPr sz="1500">
                <a:solidFill>
                  <a:schemeClr val="tx1">
                    <a:tint val="75000"/>
                  </a:schemeClr>
                </a:solidFill>
              </a:defRPr>
            </a:lvl4pPr>
            <a:lvl5pPr marL="2015259" indent="0">
              <a:buNone/>
              <a:defRPr sz="1500">
                <a:solidFill>
                  <a:schemeClr val="tx1">
                    <a:tint val="75000"/>
                  </a:schemeClr>
                </a:solidFill>
              </a:defRPr>
            </a:lvl5pPr>
            <a:lvl6pPr marL="2519074" indent="0">
              <a:buNone/>
              <a:defRPr sz="1500">
                <a:solidFill>
                  <a:schemeClr val="tx1">
                    <a:tint val="75000"/>
                  </a:schemeClr>
                </a:solidFill>
              </a:defRPr>
            </a:lvl6pPr>
            <a:lvl7pPr marL="3022888" indent="0">
              <a:buNone/>
              <a:defRPr sz="1500">
                <a:solidFill>
                  <a:schemeClr val="tx1">
                    <a:tint val="75000"/>
                  </a:schemeClr>
                </a:solidFill>
              </a:defRPr>
            </a:lvl7pPr>
            <a:lvl8pPr marL="3526703" indent="0">
              <a:buNone/>
              <a:defRPr sz="1500">
                <a:solidFill>
                  <a:schemeClr val="tx1">
                    <a:tint val="75000"/>
                  </a:schemeClr>
                </a:solidFill>
              </a:defRPr>
            </a:lvl8pPr>
            <a:lvl9pPr marL="403051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21293347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8"/>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8"/>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7181772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9"/>
            <a:ext cx="4454027"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9"/>
            <a:ext cx="4455776"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859447-1FF1-4571-A7A1-75F1CAF7F5D9}" type="datetime1">
              <a:rPr lang="en-US" smtClean="0"/>
              <a:t>9/29/14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11361170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859447-1FF1-4571-A7A1-75F1CAF7F5D9}" type="datetime1">
              <a:rPr lang="en-US" smtClean="0"/>
              <a:t>9/29/14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268108711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59447-1FF1-4571-A7A1-75F1CAF7F5D9}" type="datetime1">
              <a:rPr lang="en-US" smtClean="0"/>
              <a:t>9/29/14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4192244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300987"/>
            <a:ext cx="3316456" cy="1280945"/>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1248" y="300991"/>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581936"/>
            <a:ext cx="3316456" cy="5171028"/>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32203722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00"/>
            </a:lvl1pPr>
            <a:lvl2pPr marL="503816" indent="0">
              <a:buNone/>
              <a:defRPr sz="3100"/>
            </a:lvl2pPr>
            <a:lvl3pPr marL="1007630" indent="0">
              <a:buNone/>
              <a:defRPr sz="2600"/>
            </a:lvl3pPr>
            <a:lvl4pPr marL="1511445" indent="0">
              <a:buNone/>
              <a:defRPr sz="2200"/>
            </a:lvl4pPr>
            <a:lvl5pPr marL="2015259" indent="0">
              <a:buNone/>
              <a:defRPr sz="2200"/>
            </a:lvl5pPr>
            <a:lvl6pPr marL="2519074" indent="0">
              <a:buNone/>
              <a:defRPr sz="2200"/>
            </a:lvl6pPr>
            <a:lvl7pPr marL="3022888" indent="0">
              <a:buNone/>
              <a:defRPr sz="2200"/>
            </a:lvl7pPr>
            <a:lvl8pPr marL="3526703" indent="0">
              <a:buNone/>
              <a:defRPr sz="2200"/>
            </a:lvl8pPr>
            <a:lvl9pPr marL="4030518" indent="0">
              <a:buNone/>
              <a:defRPr sz="2200"/>
            </a:lvl9pPr>
          </a:lstStyle>
          <a:p>
            <a:endParaRPr lang="en-US"/>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90175032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51811858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302741"/>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41"/>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59447-1FF1-4571-A7A1-75F1CAF7F5D9}" type="datetime1">
              <a:rPr lang="en-US" smtClean="0"/>
              <a:t>9/29/14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a:t>
            </a:r>
          </a:p>
        </p:txBody>
      </p:sp>
    </p:spTree>
    <p:extLst>
      <p:ext uri="{BB962C8B-B14F-4D97-AF65-F5344CB8AC3E}">
        <p14:creationId xmlns:p14="http://schemas.microsoft.com/office/powerpoint/2010/main" val="9565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a:buNone/>
              <a:defRPr/>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59447-1FF1-4571-A7A1-75F1CAF7F5D9}" type="datetime1">
              <a:rPr lang="en-US" smtClean="0"/>
              <a:t>9/29/14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4.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5.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6.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7.pn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2165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995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47360" y="6995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995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1368" rtl="0" eaLnBrk="1" latinLnBrk="0" hangingPunct="1">
        <a:buNone/>
        <a:defRPr sz="4100" b="1" kern="0">
          <a:solidFill>
            <a:srgbClr val="FFFFFF"/>
          </a:solidFill>
          <a:latin typeface="Albany"/>
          <a:ea typeface="+mj-ea"/>
          <a:cs typeface="+mj-cs"/>
        </a:defRPr>
      </a:lvl1pPr>
    </p:titleStyle>
    <p:bodyStyle>
      <a:lvl1pPr marL="0" indent="0" algn="l" defTabSz="911368" rtl="0" eaLnBrk="1" latinLnBrk="0" hangingPunct="1">
        <a:spcBef>
          <a:spcPts val="0"/>
        </a:spcBef>
        <a:spcAft>
          <a:spcPts val="1418"/>
        </a:spcAft>
        <a:defRPr sz="3200" u="none" kern="0">
          <a:solidFill>
            <a:srgbClr val="FFFFFF"/>
          </a:solidFill>
          <a:latin typeface="Albany"/>
          <a:ea typeface="+mn-ea"/>
          <a:cs typeface="+mn-cs"/>
        </a:defRPr>
      </a:lvl1pPr>
      <a:lvl2pPr marL="861139" indent="0" algn="l" defTabSz="911368" rtl="0" eaLnBrk="1" latinLnBrk="0" hangingPunct="1">
        <a:spcBef>
          <a:spcPts val="0"/>
        </a:spcBef>
        <a:spcAft>
          <a:spcPts val="1134"/>
        </a:spcAft>
        <a:defRPr sz="2800" u="none" kern="0" spc="0">
          <a:solidFill>
            <a:srgbClr val="FFFFFF"/>
          </a:solidFill>
          <a:latin typeface="Albany"/>
          <a:ea typeface="+mn-ea"/>
          <a:cs typeface="+mn-cs"/>
        </a:defRPr>
      </a:lvl2pPr>
      <a:lvl3pPr marL="1291344" indent="0" algn="l" defTabSz="911368" rtl="0" eaLnBrk="1" latinLnBrk="0" hangingPunct="1">
        <a:spcBef>
          <a:spcPts val="0"/>
        </a:spcBef>
        <a:spcAft>
          <a:spcPts val="851"/>
        </a:spcAft>
        <a:defRPr sz="2400" u="none" kern="0" spc="0">
          <a:solidFill>
            <a:srgbClr val="FFFFFF"/>
          </a:solidFill>
          <a:latin typeface="Albany"/>
          <a:ea typeface="+mn-ea"/>
          <a:cs typeface="+mn-cs"/>
        </a:defRPr>
      </a:lvl3pPr>
      <a:lvl4pPr marL="1722277" indent="0" algn="l" defTabSz="911368" rtl="0" eaLnBrk="1" latinLnBrk="0" hangingPunct="1">
        <a:spcBef>
          <a:spcPts val="0"/>
        </a:spcBef>
        <a:spcAft>
          <a:spcPts val="567"/>
        </a:spcAft>
        <a:defRPr sz="2000" u="none" kern="0" spc="0">
          <a:solidFill>
            <a:srgbClr val="FFFFFF"/>
          </a:solidFill>
          <a:latin typeface="Albany"/>
          <a:ea typeface="+mn-ea"/>
          <a:cs typeface="+mn-cs"/>
        </a:defRPr>
      </a:lvl4pPr>
      <a:lvl5pPr marL="2152844" indent="0" algn="l" defTabSz="911368" rtl="0" eaLnBrk="1" latinLnBrk="0" hangingPunct="1">
        <a:spcBef>
          <a:spcPts val="0"/>
        </a:spcBef>
        <a:spcAft>
          <a:spcPts val="284"/>
        </a:spcAft>
        <a:defRPr sz="2000" u="none" kern="0" spc="0">
          <a:solidFill>
            <a:srgbClr val="FFFFFF"/>
          </a:solidFill>
          <a:latin typeface="Albany"/>
          <a:ea typeface="+mn-ea"/>
          <a:cs typeface="+mn-cs"/>
        </a:defRPr>
      </a:lvl5pPr>
      <a:lvl6pPr marL="2583406" indent="0" algn="l" defTabSz="911368" rtl="0" eaLnBrk="1" latinLnBrk="0" hangingPunct="1">
        <a:spcBef>
          <a:spcPts val="0"/>
        </a:spcBef>
        <a:spcAft>
          <a:spcPts val="284"/>
        </a:spcAft>
        <a:defRPr sz="2000" u="none" kern="0" spc="0">
          <a:solidFill>
            <a:srgbClr val="FFFFFF"/>
          </a:solidFill>
          <a:latin typeface="Albany"/>
          <a:ea typeface="+mn-ea"/>
          <a:cs typeface="+mn-cs"/>
        </a:defRPr>
      </a:lvl6pPr>
      <a:lvl7pPr marL="3013988" indent="0" algn="l" defTabSz="911368" rtl="0" eaLnBrk="1" latinLnBrk="0" hangingPunct="1">
        <a:spcBef>
          <a:spcPts val="0"/>
        </a:spcBef>
        <a:spcAft>
          <a:spcPts val="284"/>
        </a:spcAft>
        <a:defRPr sz="2000" u="none" kern="0" spc="0">
          <a:solidFill>
            <a:srgbClr val="FFFFFF"/>
          </a:solidFill>
          <a:latin typeface="Albany"/>
          <a:ea typeface="+mn-ea"/>
          <a:cs typeface="+mn-cs"/>
        </a:defRPr>
      </a:lvl7pPr>
      <a:lvl8pPr marL="3444554" indent="0" algn="l" defTabSz="911368" rtl="0" eaLnBrk="1" latinLnBrk="0" hangingPunct="1">
        <a:spcBef>
          <a:spcPts val="0"/>
        </a:spcBef>
        <a:spcAft>
          <a:spcPts val="284"/>
        </a:spcAft>
        <a:defRPr sz="2000" u="none" kern="0" spc="0">
          <a:solidFill>
            <a:srgbClr val="FFFFFF"/>
          </a:solidFill>
          <a:latin typeface="Albany"/>
          <a:ea typeface="+mn-ea"/>
          <a:cs typeface="+mn-cs"/>
        </a:defRPr>
      </a:lvl8pPr>
      <a:lvl9pPr marL="3875124" indent="0" algn="l" defTabSz="911368"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2160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887159"/>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47360" y="6887159"/>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887159"/>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1368" rtl="0" eaLnBrk="1" latinLnBrk="0" hangingPunct="1">
        <a:buNone/>
        <a:defRPr sz="4100" b="1" kern="0">
          <a:solidFill>
            <a:srgbClr val="000000"/>
          </a:solidFill>
          <a:latin typeface="Albany"/>
          <a:ea typeface="+mj-ea"/>
          <a:cs typeface="+mj-cs"/>
        </a:defRPr>
      </a:lvl1pPr>
    </p:titleStyle>
    <p:bodyStyle>
      <a:lvl1pPr marL="0" indent="0" algn="l" defTabSz="911368" rtl="0" eaLnBrk="1" latinLnBrk="0" hangingPunct="1">
        <a:spcBef>
          <a:spcPts val="0"/>
        </a:spcBef>
        <a:spcAft>
          <a:spcPts val="1418"/>
        </a:spcAft>
        <a:defRPr sz="3200" u="none" kern="0">
          <a:solidFill>
            <a:srgbClr val="FFFFFF"/>
          </a:solidFill>
          <a:latin typeface="Albany"/>
          <a:ea typeface="+mn-ea"/>
          <a:cs typeface="+mn-cs"/>
        </a:defRPr>
      </a:lvl1pPr>
      <a:lvl2pPr marL="861139" indent="0" algn="l" defTabSz="911368" rtl="0" eaLnBrk="1" latinLnBrk="0" hangingPunct="1">
        <a:spcBef>
          <a:spcPts val="0"/>
        </a:spcBef>
        <a:spcAft>
          <a:spcPts val="1134"/>
        </a:spcAft>
        <a:defRPr sz="2800" u="none" kern="0" spc="0">
          <a:solidFill>
            <a:srgbClr val="FFFFFF"/>
          </a:solidFill>
          <a:latin typeface="Albany"/>
          <a:ea typeface="+mn-ea"/>
          <a:cs typeface="+mn-cs"/>
        </a:defRPr>
      </a:lvl2pPr>
      <a:lvl3pPr marL="1291344" indent="0" algn="l" defTabSz="911368" rtl="0" eaLnBrk="1" latinLnBrk="0" hangingPunct="1">
        <a:spcBef>
          <a:spcPts val="0"/>
        </a:spcBef>
        <a:spcAft>
          <a:spcPts val="851"/>
        </a:spcAft>
        <a:defRPr sz="2400" u="none" kern="0" spc="0">
          <a:solidFill>
            <a:srgbClr val="FFFFFF"/>
          </a:solidFill>
          <a:latin typeface="Albany"/>
          <a:ea typeface="+mn-ea"/>
          <a:cs typeface="+mn-cs"/>
        </a:defRPr>
      </a:lvl3pPr>
      <a:lvl4pPr marL="1722277" indent="0" algn="l" defTabSz="911368" rtl="0" eaLnBrk="1" latinLnBrk="0" hangingPunct="1">
        <a:spcBef>
          <a:spcPts val="0"/>
        </a:spcBef>
        <a:spcAft>
          <a:spcPts val="567"/>
        </a:spcAft>
        <a:defRPr sz="2000" u="none" kern="0" spc="0">
          <a:solidFill>
            <a:srgbClr val="FFFFFF"/>
          </a:solidFill>
          <a:latin typeface="Albany"/>
          <a:ea typeface="+mn-ea"/>
          <a:cs typeface="+mn-cs"/>
        </a:defRPr>
      </a:lvl4pPr>
      <a:lvl5pPr marL="2152844" indent="0" algn="l" defTabSz="911368" rtl="0" eaLnBrk="1" latinLnBrk="0" hangingPunct="1">
        <a:spcBef>
          <a:spcPts val="0"/>
        </a:spcBef>
        <a:spcAft>
          <a:spcPts val="284"/>
        </a:spcAft>
        <a:defRPr sz="2000" u="none" kern="0" spc="0">
          <a:solidFill>
            <a:srgbClr val="FFFFFF"/>
          </a:solidFill>
          <a:latin typeface="Albany"/>
          <a:ea typeface="+mn-ea"/>
          <a:cs typeface="+mn-cs"/>
        </a:defRPr>
      </a:lvl5pPr>
      <a:lvl6pPr marL="2583406" indent="0" algn="l" defTabSz="911368" rtl="0" eaLnBrk="1" latinLnBrk="0" hangingPunct="1">
        <a:spcBef>
          <a:spcPts val="0"/>
        </a:spcBef>
        <a:spcAft>
          <a:spcPts val="284"/>
        </a:spcAft>
        <a:defRPr sz="2000" u="none" kern="0" spc="0">
          <a:solidFill>
            <a:srgbClr val="FFFFFF"/>
          </a:solidFill>
          <a:latin typeface="Albany"/>
          <a:ea typeface="+mn-ea"/>
          <a:cs typeface="+mn-cs"/>
        </a:defRPr>
      </a:lvl6pPr>
      <a:lvl7pPr marL="3013988" indent="0" algn="l" defTabSz="911368" rtl="0" eaLnBrk="1" latinLnBrk="0" hangingPunct="1">
        <a:spcBef>
          <a:spcPts val="0"/>
        </a:spcBef>
        <a:spcAft>
          <a:spcPts val="284"/>
        </a:spcAft>
        <a:defRPr sz="2000" u="none" kern="0" spc="0">
          <a:solidFill>
            <a:srgbClr val="FFFFFF"/>
          </a:solidFill>
          <a:latin typeface="Albany"/>
          <a:ea typeface="+mn-ea"/>
          <a:cs typeface="+mn-cs"/>
        </a:defRPr>
      </a:lvl7pPr>
      <a:lvl8pPr marL="3444554" indent="0" algn="l" defTabSz="911368" rtl="0" eaLnBrk="1" latinLnBrk="0" hangingPunct="1">
        <a:spcBef>
          <a:spcPts val="0"/>
        </a:spcBef>
        <a:spcAft>
          <a:spcPts val="284"/>
        </a:spcAft>
        <a:defRPr sz="2000" u="none" kern="0" spc="0">
          <a:solidFill>
            <a:srgbClr val="FFFFFF"/>
          </a:solidFill>
          <a:latin typeface="Albany"/>
          <a:ea typeface="+mn-ea"/>
          <a:cs typeface="+mn-cs"/>
        </a:defRPr>
      </a:lvl8pPr>
      <a:lvl9pPr marL="3875124" indent="0" algn="l" defTabSz="911368"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01324"/>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887159"/>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47360" y="6887159"/>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887159"/>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1368" rtl="0" eaLnBrk="1" latinLnBrk="0" hangingPunct="1">
        <a:buNone/>
        <a:defRPr sz="4100" kern="0">
          <a:solidFill>
            <a:srgbClr val="FFFFFF"/>
          </a:solidFill>
          <a:latin typeface="Albany"/>
          <a:ea typeface="+mj-ea"/>
          <a:cs typeface="+mj-cs"/>
        </a:defRPr>
      </a:lvl1pPr>
    </p:titleStyle>
    <p:bodyStyle>
      <a:lvl1pPr marL="0" indent="0" algn="l" defTabSz="911368" rtl="0" eaLnBrk="1" latinLnBrk="0" hangingPunct="1">
        <a:spcBef>
          <a:spcPts val="0"/>
        </a:spcBef>
        <a:spcAft>
          <a:spcPts val="1418"/>
        </a:spcAft>
        <a:defRPr sz="3200" u="none" kern="0">
          <a:solidFill>
            <a:srgbClr val="FFFFFF"/>
          </a:solidFill>
          <a:latin typeface="Albany"/>
          <a:ea typeface="+mn-ea"/>
          <a:cs typeface="+mn-cs"/>
        </a:defRPr>
      </a:lvl1pPr>
      <a:lvl2pPr marL="861139" indent="0" algn="l" defTabSz="911368" rtl="0" eaLnBrk="1" latinLnBrk="0" hangingPunct="1">
        <a:spcBef>
          <a:spcPts val="0"/>
        </a:spcBef>
        <a:spcAft>
          <a:spcPts val="1134"/>
        </a:spcAft>
        <a:defRPr sz="2800" u="none" kern="0" spc="0">
          <a:solidFill>
            <a:srgbClr val="FFFFFF"/>
          </a:solidFill>
          <a:latin typeface="Albany"/>
          <a:ea typeface="+mn-ea"/>
          <a:cs typeface="+mn-cs"/>
        </a:defRPr>
      </a:lvl2pPr>
      <a:lvl3pPr marL="1291344" indent="0" algn="l" defTabSz="911368" rtl="0" eaLnBrk="1" latinLnBrk="0" hangingPunct="1">
        <a:spcBef>
          <a:spcPts val="0"/>
        </a:spcBef>
        <a:spcAft>
          <a:spcPts val="851"/>
        </a:spcAft>
        <a:defRPr sz="2400" u="none" kern="0" spc="0">
          <a:solidFill>
            <a:srgbClr val="FFFFFF"/>
          </a:solidFill>
          <a:latin typeface="Albany"/>
          <a:ea typeface="+mn-ea"/>
          <a:cs typeface="+mn-cs"/>
        </a:defRPr>
      </a:lvl3pPr>
      <a:lvl4pPr marL="1722277" indent="0" algn="l" defTabSz="911368" rtl="0" eaLnBrk="1" latinLnBrk="0" hangingPunct="1">
        <a:spcBef>
          <a:spcPts val="0"/>
        </a:spcBef>
        <a:spcAft>
          <a:spcPts val="567"/>
        </a:spcAft>
        <a:defRPr sz="2000" u="none" kern="0" spc="0">
          <a:solidFill>
            <a:srgbClr val="FFFFFF"/>
          </a:solidFill>
          <a:latin typeface="Albany"/>
          <a:ea typeface="+mn-ea"/>
          <a:cs typeface="+mn-cs"/>
        </a:defRPr>
      </a:lvl4pPr>
      <a:lvl5pPr marL="2152844" indent="0" algn="l" defTabSz="911368" rtl="0" eaLnBrk="1" latinLnBrk="0" hangingPunct="1">
        <a:spcBef>
          <a:spcPts val="0"/>
        </a:spcBef>
        <a:spcAft>
          <a:spcPts val="284"/>
        </a:spcAft>
        <a:defRPr sz="2000" u="none" kern="0" spc="0">
          <a:solidFill>
            <a:srgbClr val="FFFFFF"/>
          </a:solidFill>
          <a:latin typeface="Albany"/>
          <a:ea typeface="+mn-ea"/>
          <a:cs typeface="+mn-cs"/>
        </a:defRPr>
      </a:lvl5pPr>
      <a:lvl6pPr marL="2583406" indent="0" algn="l" defTabSz="911368" rtl="0" eaLnBrk="1" latinLnBrk="0" hangingPunct="1">
        <a:spcBef>
          <a:spcPts val="0"/>
        </a:spcBef>
        <a:spcAft>
          <a:spcPts val="284"/>
        </a:spcAft>
        <a:defRPr sz="2000" u="none" kern="0" spc="0">
          <a:solidFill>
            <a:srgbClr val="FFFFFF"/>
          </a:solidFill>
          <a:latin typeface="Albany"/>
          <a:ea typeface="+mn-ea"/>
          <a:cs typeface="+mn-cs"/>
        </a:defRPr>
      </a:lvl6pPr>
      <a:lvl7pPr marL="3013988" indent="0" algn="l" defTabSz="911368" rtl="0" eaLnBrk="1" latinLnBrk="0" hangingPunct="1">
        <a:spcBef>
          <a:spcPts val="0"/>
        </a:spcBef>
        <a:spcAft>
          <a:spcPts val="284"/>
        </a:spcAft>
        <a:defRPr sz="2000" u="none" kern="0" spc="0">
          <a:solidFill>
            <a:srgbClr val="FFFFFF"/>
          </a:solidFill>
          <a:latin typeface="Albany"/>
          <a:ea typeface="+mn-ea"/>
          <a:cs typeface="+mn-cs"/>
        </a:defRPr>
      </a:lvl7pPr>
      <a:lvl8pPr marL="3444554" indent="0" algn="l" defTabSz="911368" rtl="0" eaLnBrk="1" latinLnBrk="0" hangingPunct="1">
        <a:spcBef>
          <a:spcPts val="0"/>
        </a:spcBef>
        <a:spcAft>
          <a:spcPts val="284"/>
        </a:spcAft>
        <a:defRPr sz="2000" u="none" kern="0" spc="0">
          <a:solidFill>
            <a:srgbClr val="FFFFFF"/>
          </a:solidFill>
          <a:latin typeface="Albany"/>
          <a:ea typeface="+mn-ea"/>
          <a:cs typeface="+mn-cs"/>
        </a:defRPr>
      </a:lvl8pPr>
      <a:lvl9pPr marL="3875124" indent="0" algn="l" defTabSz="911368" rtl="0" eaLnBrk="1" latinLnBrk="0" hangingPunct="1">
        <a:spcBef>
          <a:spcPts val="0"/>
        </a:spcBef>
        <a:spcAft>
          <a:spcPts val="284"/>
        </a:spcAft>
        <a:defRPr sz="2000" u="none" kern="0" spc="0">
          <a:solidFill>
            <a:srgbClr val="FFFFFF"/>
          </a:solidFill>
          <a:latin typeface="Albany"/>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337320"/>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176904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671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47360" y="6671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6671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1368" rtl="0" eaLnBrk="1" latinLnBrk="0" hangingPunct="1">
        <a:buNone/>
        <a:defRPr sz="4100" kern="0">
          <a:solidFill>
            <a:srgbClr val="000080"/>
          </a:solidFill>
          <a:latin typeface="Thorndale"/>
          <a:ea typeface="+mj-ea"/>
          <a:cs typeface="+mj-cs"/>
        </a:defRPr>
      </a:lvl1pPr>
    </p:titleStyle>
    <p:bodyStyle>
      <a:lvl1pPr marL="0" indent="0" algn="l" defTabSz="911368" rtl="0" eaLnBrk="1" latinLnBrk="0" hangingPunct="1">
        <a:spcBef>
          <a:spcPts val="0"/>
        </a:spcBef>
        <a:spcAft>
          <a:spcPts val="1418"/>
        </a:spcAft>
        <a:defRPr sz="3200" u="none" kern="0">
          <a:solidFill>
            <a:srgbClr val="000000"/>
          </a:solidFill>
          <a:latin typeface="Thorndale"/>
          <a:ea typeface="+mn-ea"/>
          <a:cs typeface="+mn-cs"/>
        </a:defRPr>
      </a:lvl1pPr>
      <a:lvl2pPr marL="861139" indent="0" algn="l" defTabSz="911368" rtl="0" eaLnBrk="1" latinLnBrk="0" hangingPunct="1">
        <a:spcBef>
          <a:spcPts val="0"/>
        </a:spcBef>
        <a:spcAft>
          <a:spcPts val="1134"/>
        </a:spcAft>
        <a:defRPr sz="2800" u="none" kern="0" spc="0">
          <a:solidFill>
            <a:srgbClr val="000000"/>
          </a:solidFill>
          <a:latin typeface="Thorndale"/>
          <a:ea typeface="+mn-ea"/>
          <a:cs typeface="+mn-cs"/>
        </a:defRPr>
      </a:lvl2pPr>
      <a:lvl3pPr marL="1291344" indent="0" algn="l" defTabSz="911368" rtl="0" eaLnBrk="1" latinLnBrk="0" hangingPunct="1">
        <a:spcBef>
          <a:spcPts val="0"/>
        </a:spcBef>
        <a:spcAft>
          <a:spcPts val="851"/>
        </a:spcAft>
        <a:defRPr sz="2400" u="none" kern="0" spc="0">
          <a:solidFill>
            <a:srgbClr val="000000"/>
          </a:solidFill>
          <a:latin typeface="Thorndale"/>
          <a:ea typeface="+mn-ea"/>
          <a:cs typeface="+mn-cs"/>
        </a:defRPr>
      </a:lvl3pPr>
      <a:lvl4pPr marL="1722277" indent="0" algn="l" defTabSz="911368" rtl="0" eaLnBrk="1" latinLnBrk="0" hangingPunct="1">
        <a:spcBef>
          <a:spcPts val="0"/>
        </a:spcBef>
        <a:spcAft>
          <a:spcPts val="567"/>
        </a:spcAft>
        <a:defRPr sz="2000" u="none" kern="0" spc="0">
          <a:solidFill>
            <a:srgbClr val="000000"/>
          </a:solidFill>
          <a:latin typeface="Thorndale"/>
          <a:ea typeface="+mn-ea"/>
          <a:cs typeface="+mn-cs"/>
        </a:defRPr>
      </a:lvl4pPr>
      <a:lvl5pPr marL="2152844" indent="0" algn="l" defTabSz="911368" rtl="0" eaLnBrk="1" latinLnBrk="0" hangingPunct="1">
        <a:spcBef>
          <a:spcPts val="0"/>
        </a:spcBef>
        <a:spcAft>
          <a:spcPts val="284"/>
        </a:spcAft>
        <a:defRPr sz="2000" u="none" kern="0" spc="0">
          <a:solidFill>
            <a:srgbClr val="000000"/>
          </a:solidFill>
          <a:latin typeface="Thorndale"/>
          <a:ea typeface="+mn-ea"/>
          <a:cs typeface="+mn-cs"/>
        </a:defRPr>
      </a:lvl5pPr>
      <a:lvl6pPr marL="2583406" indent="0" algn="l" defTabSz="911368" rtl="0" eaLnBrk="1" latinLnBrk="0" hangingPunct="1">
        <a:spcBef>
          <a:spcPts val="0"/>
        </a:spcBef>
        <a:spcAft>
          <a:spcPts val="284"/>
        </a:spcAft>
        <a:defRPr sz="2000" u="none" kern="0" spc="0">
          <a:solidFill>
            <a:srgbClr val="000000"/>
          </a:solidFill>
          <a:latin typeface="Thorndale"/>
          <a:ea typeface="+mn-ea"/>
          <a:cs typeface="+mn-cs"/>
        </a:defRPr>
      </a:lvl6pPr>
      <a:lvl7pPr marL="3013988" indent="0" algn="l" defTabSz="911368" rtl="0" eaLnBrk="1" latinLnBrk="0" hangingPunct="1">
        <a:spcBef>
          <a:spcPts val="0"/>
        </a:spcBef>
        <a:spcAft>
          <a:spcPts val="284"/>
        </a:spcAft>
        <a:defRPr sz="2000" u="none" kern="0" spc="0">
          <a:solidFill>
            <a:srgbClr val="000000"/>
          </a:solidFill>
          <a:latin typeface="Thorndale"/>
          <a:ea typeface="+mn-ea"/>
          <a:cs typeface="+mn-cs"/>
        </a:defRPr>
      </a:lvl7pPr>
      <a:lvl8pPr marL="3444554" indent="0" algn="l" defTabSz="911368" rtl="0" eaLnBrk="1" latinLnBrk="0" hangingPunct="1">
        <a:spcBef>
          <a:spcPts val="0"/>
        </a:spcBef>
        <a:spcAft>
          <a:spcPts val="284"/>
        </a:spcAft>
        <a:defRPr sz="2000" u="none" kern="0" spc="0">
          <a:solidFill>
            <a:srgbClr val="000000"/>
          </a:solidFill>
          <a:latin typeface="Thorndale"/>
          <a:ea typeface="+mn-ea"/>
          <a:cs typeface="+mn-cs"/>
        </a:defRPr>
      </a:lvl8pPr>
      <a:lvl9pPr marL="3875124" indent="0" algn="l" defTabSz="911368"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6225845"/>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04003" y="792000"/>
            <a:ext cx="907164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5375161"/>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47360" y="5375161"/>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27363" y="5375161"/>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1368" rtl="0" eaLnBrk="1" latinLnBrk="0" hangingPunct="1">
        <a:buNone/>
        <a:defRPr sz="4100" b="1" kern="0">
          <a:solidFill>
            <a:srgbClr val="FFFFFF"/>
          </a:solidFill>
          <a:latin typeface="Albany"/>
          <a:ea typeface="+mj-ea"/>
          <a:cs typeface="+mj-cs"/>
        </a:defRPr>
      </a:lvl1pPr>
    </p:titleStyle>
    <p:bodyStyle>
      <a:lvl1pPr marL="0" indent="0" algn="l" defTabSz="911368" rtl="0" eaLnBrk="1" latinLnBrk="0" hangingPunct="1">
        <a:spcBef>
          <a:spcPts val="0"/>
        </a:spcBef>
        <a:spcAft>
          <a:spcPts val="1418"/>
        </a:spcAft>
        <a:defRPr sz="3200" u="none" kern="0">
          <a:solidFill>
            <a:srgbClr val="000000"/>
          </a:solidFill>
          <a:latin typeface="Albany"/>
          <a:ea typeface="+mn-ea"/>
          <a:cs typeface="+mn-cs"/>
        </a:defRPr>
      </a:lvl1pPr>
      <a:lvl2pPr marL="861139" indent="0" algn="l" defTabSz="911368" rtl="0" eaLnBrk="1" latinLnBrk="0" hangingPunct="1">
        <a:spcBef>
          <a:spcPts val="0"/>
        </a:spcBef>
        <a:spcAft>
          <a:spcPts val="1134"/>
        </a:spcAft>
        <a:defRPr sz="2800" u="none" kern="0" spc="0">
          <a:solidFill>
            <a:srgbClr val="000000"/>
          </a:solidFill>
          <a:latin typeface="Albany"/>
          <a:ea typeface="+mn-ea"/>
          <a:cs typeface="+mn-cs"/>
        </a:defRPr>
      </a:lvl2pPr>
      <a:lvl3pPr marL="1291344" indent="0" algn="l" defTabSz="911368" rtl="0" eaLnBrk="1" latinLnBrk="0" hangingPunct="1">
        <a:spcBef>
          <a:spcPts val="0"/>
        </a:spcBef>
        <a:spcAft>
          <a:spcPts val="851"/>
        </a:spcAft>
        <a:defRPr sz="2400" u="none" kern="0" spc="0">
          <a:solidFill>
            <a:srgbClr val="000000"/>
          </a:solidFill>
          <a:latin typeface="Albany"/>
          <a:ea typeface="+mn-ea"/>
          <a:cs typeface="+mn-cs"/>
        </a:defRPr>
      </a:lvl3pPr>
      <a:lvl4pPr marL="1722277" indent="0" algn="l" defTabSz="911368" rtl="0" eaLnBrk="1" latinLnBrk="0" hangingPunct="1">
        <a:spcBef>
          <a:spcPts val="0"/>
        </a:spcBef>
        <a:spcAft>
          <a:spcPts val="567"/>
        </a:spcAft>
        <a:defRPr sz="2000" u="none" kern="0" spc="0">
          <a:solidFill>
            <a:srgbClr val="000000"/>
          </a:solidFill>
          <a:latin typeface="Albany"/>
          <a:ea typeface="+mn-ea"/>
          <a:cs typeface="+mn-cs"/>
        </a:defRPr>
      </a:lvl4pPr>
      <a:lvl5pPr marL="2152844" indent="0" algn="l" defTabSz="911368" rtl="0" eaLnBrk="1" latinLnBrk="0" hangingPunct="1">
        <a:spcBef>
          <a:spcPts val="0"/>
        </a:spcBef>
        <a:spcAft>
          <a:spcPts val="284"/>
        </a:spcAft>
        <a:defRPr sz="2000" u="none" kern="0" spc="0">
          <a:solidFill>
            <a:srgbClr val="000000"/>
          </a:solidFill>
          <a:latin typeface="Albany"/>
          <a:ea typeface="+mn-ea"/>
          <a:cs typeface="+mn-cs"/>
        </a:defRPr>
      </a:lvl5pPr>
      <a:lvl6pPr marL="2583406" indent="0" algn="l" defTabSz="911368" rtl="0" eaLnBrk="1" latinLnBrk="0" hangingPunct="1">
        <a:spcBef>
          <a:spcPts val="0"/>
        </a:spcBef>
        <a:spcAft>
          <a:spcPts val="284"/>
        </a:spcAft>
        <a:defRPr sz="2000" u="none" kern="0" spc="0">
          <a:solidFill>
            <a:srgbClr val="000000"/>
          </a:solidFill>
          <a:latin typeface="Albany"/>
          <a:ea typeface="+mn-ea"/>
          <a:cs typeface="+mn-cs"/>
        </a:defRPr>
      </a:lvl6pPr>
      <a:lvl7pPr marL="3013988" indent="0" algn="l" defTabSz="911368" rtl="0" eaLnBrk="1" latinLnBrk="0" hangingPunct="1">
        <a:spcBef>
          <a:spcPts val="0"/>
        </a:spcBef>
        <a:spcAft>
          <a:spcPts val="284"/>
        </a:spcAft>
        <a:defRPr sz="2000" u="none" kern="0" spc="0">
          <a:solidFill>
            <a:srgbClr val="000000"/>
          </a:solidFill>
          <a:latin typeface="Albany"/>
          <a:ea typeface="+mn-ea"/>
          <a:cs typeface="+mn-cs"/>
        </a:defRPr>
      </a:lvl7pPr>
      <a:lvl8pPr marL="3444554" indent="0" algn="l" defTabSz="911368" rtl="0" eaLnBrk="1" latinLnBrk="0" hangingPunct="1">
        <a:spcBef>
          <a:spcPts val="0"/>
        </a:spcBef>
        <a:spcAft>
          <a:spcPts val="284"/>
        </a:spcAft>
        <a:defRPr sz="2000" u="none" kern="0" spc="0">
          <a:solidFill>
            <a:srgbClr val="000000"/>
          </a:solidFill>
          <a:latin typeface="Albany"/>
          <a:ea typeface="+mn-ea"/>
          <a:cs typeface="+mn-cs"/>
        </a:defRPr>
      </a:lvl8pPr>
      <a:lvl9pPr marL="3875124" indent="0" algn="l" defTabSz="911368" rtl="0" eaLnBrk="1" latinLnBrk="0" hangingPunct="1">
        <a:spcBef>
          <a:spcPts val="0"/>
        </a:spcBef>
        <a:spcAft>
          <a:spcPts val="284"/>
        </a:spcAft>
        <a:defRPr sz="2000" u="none" kern="0" spc="0">
          <a:solidFill>
            <a:srgbClr val="000000"/>
          </a:solidFill>
          <a:latin typeface="Albany"/>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3" y="481322"/>
            <a:ext cx="9071640" cy="1262160"/>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648035" y="1913040"/>
            <a:ext cx="8675999"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04004" y="6527160"/>
            <a:ext cx="2348280" cy="52128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11360" y="6527160"/>
            <a:ext cx="3195000" cy="52128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155360" y="6527160"/>
            <a:ext cx="2348280" cy="52128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1368" rtl="0" eaLnBrk="1" latinLnBrk="0" hangingPunct="1">
        <a:buNone/>
        <a:defRPr sz="4100" kern="0">
          <a:solidFill>
            <a:srgbClr val="000000"/>
          </a:solidFill>
          <a:latin typeface="Albany"/>
          <a:ea typeface="+mj-ea"/>
          <a:cs typeface="+mj-cs"/>
        </a:defRPr>
      </a:lvl1pPr>
    </p:titleStyle>
    <p:bodyStyle>
      <a:lvl1pPr marL="0" indent="0" algn="l" defTabSz="911368" rtl="0" eaLnBrk="1" latinLnBrk="0" hangingPunct="1">
        <a:spcBef>
          <a:spcPts val="0"/>
        </a:spcBef>
        <a:spcAft>
          <a:spcPts val="1418"/>
        </a:spcAft>
        <a:defRPr sz="3200" u="none" kern="0">
          <a:solidFill>
            <a:srgbClr val="000000"/>
          </a:solidFill>
          <a:latin typeface="Thorndale"/>
          <a:ea typeface="+mn-ea"/>
          <a:cs typeface="+mn-cs"/>
        </a:defRPr>
      </a:lvl1pPr>
      <a:lvl2pPr marL="861139" indent="0" algn="l" defTabSz="911368" rtl="0" eaLnBrk="1" latinLnBrk="0" hangingPunct="1">
        <a:spcBef>
          <a:spcPts val="0"/>
        </a:spcBef>
        <a:spcAft>
          <a:spcPts val="1134"/>
        </a:spcAft>
        <a:defRPr sz="2800" u="none" kern="0" spc="0">
          <a:solidFill>
            <a:srgbClr val="000000"/>
          </a:solidFill>
          <a:latin typeface="Thorndale"/>
          <a:ea typeface="+mn-ea"/>
          <a:cs typeface="+mn-cs"/>
        </a:defRPr>
      </a:lvl2pPr>
      <a:lvl3pPr marL="1291344" indent="0" algn="l" defTabSz="911368" rtl="0" eaLnBrk="1" latinLnBrk="0" hangingPunct="1">
        <a:spcBef>
          <a:spcPts val="0"/>
        </a:spcBef>
        <a:spcAft>
          <a:spcPts val="851"/>
        </a:spcAft>
        <a:defRPr sz="2400" u="none" kern="0" spc="0">
          <a:solidFill>
            <a:srgbClr val="000000"/>
          </a:solidFill>
          <a:latin typeface="Thorndale"/>
          <a:ea typeface="+mn-ea"/>
          <a:cs typeface="+mn-cs"/>
        </a:defRPr>
      </a:lvl3pPr>
      <a:lvl4pPr marL="1722277" indent="0" algn="l" defTabSz="911368" rtl="0" eaLnBrk="1" latinLnBrk="0" hangingPunct="1">
        <a:spcBef>
          <a:spcPts val="0"/>
        </a:spcBef>
        <a:spcAft>
          <a:spcPts val="567"/>
        </a:spcAft>
        <a:defRPr sz="2000" u="none" kern="0" spc="0">
          <a:solidFill>
            <a:srgbClr val="000000"/>
          </a:solidFill>
          <a:latin typeface="Thorndale"/>
          <a:ea typeface="+mn-ea"/>
          <a:cs typeface="+mn-cs"/>
        </a:defRPr>
      </a:lvl4pPr>
      <a:lvl5pPr marL="2152844" indent="0" algn="l" defTabSz="911368" rtl="0" eaLnBrk="1" latinLnBrk="0" hangingPunct="1">
        <a:spcBef>
          <a:spcPts val="0"/>
        </a:spcBef>
        <a:spcAft>
          <a:spcPts val="284"/>
        </a:spcAft>
        <a:defRPr sz="2000" u="none" kern="0" spc="0">
          <a:solidFill>
            <a:srgbClr val="000000"/>
          </a:solidFill>
          <a:latin typeface="Thorndale"/>
          <a:ea typeface="+mn-ea"/>
          <a:cs typeface="+mn-cs"/>
        </a:defRPr>
      </a:lvl5pPr>
      <a:lvl6pPr marL="2583406" indent="0" algn="l" defTabSz="911368" rtl="0" eaLnBrk="1" latinLnBrk="0" hangingPunct="1">
        <a:spcBef>
          <a:spcPts val="0"/>
        </a:spcBef>
        <a:spcAft>
          <a:spcPts val="284"/>
        </a:spcAft>
        <a:defRPr sz="2000" u="none" kern="0" spc="0">
          <a:solidFill>
            <a:srgbClr val="000000"/>
          </a:solidFill>
          <a:latin typeface="Thorndale"/>
          <a:ea typeface="+mn-ea"/>
          <a:cs typeface="+mn-cs"/>
        </a:defRPr>
      </a:lvl6pPr>
      <a:lvl7pPr marL="3013988" indent="0" algn="l" defTabSz="911368" rtl="0" eaLnBrk="1" latinLnBrk="0" hangingPunct="1">
        <a:spcBef>
          <a:spcPts val="0"/>
        </a:spcBef>
        <a:spcAft>
          <a:spcPts val="284"/>
        </a:spcAft>
        <a:defRPr sz="2000" u="none" kern="0" spc="0">
          <a:solidFill>
            <a:srgbClr val="000000"/>
          </a:solidFill>
          <a:latin typeface="Thorndale"/>
          <a:ea typeface="+mn-ea"/>
          <a:cs typeface="+mn-cs"/>
        </a:defRPr>
      </a:lvl7pPr>
      <a:lvl8pPr marL="3444554" indent="0" algn="l" defTabSz="911368" rtl="0" eaLnBrk="1" latinLnBrk="0" hangingPunct="1">
        <a:spcBef>
          <a:spcPts val="0"/>
        </a:spcBef>
        <a:spcAft>
          <a:spcPts val="284"/>
        </a:spcAft>
        <a:defRPr sz="2000" u="none" kern="0" spc="0">
          <a:solidFill>
            <a:srgbClr val="000000"/>
          </a:solidFill>
          <a:latin typeface="Thorndale"/>
          <a:ea typeface="+mn-ea"/>
          <a:cs typeface="+mn-cs"/>
        </a:defRPr>
      </a:lvl8pPr>
      <a:lvl9pPr marL="3875124" indent="0" algn="l" defTabSz="911368" rtl="0" eaLnBrk="1" latinLnBrk="0" hangingPunct="1">
        <a:spcBef>
          <a:spcPts val="0"/>
        </a:spcBef>
        <a:spcAft>
          <a:spcPts val="284"/>
        </a:spcAft>
        <a:defRPr sz="2000" u="none" kern="0" spc="0">
          <a:solidFill>
            <a:srgbClr val="000000"/>
          </a:solidFill>
          <a:latin typeface="Thorndale"/>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40000"/>
            <a:ext cx="8820000" cy="1023479"/>
          </a:xfrm>
          <a:prstGeom prst="rect">
            <a:avLst/>
          </a:prstGeom>
          <a:noFill/>
          <a:ln>
            <a:noFill/>
          </a:ln>
        </p:spPr>
        <p:txBody>
          <a:bodyPr wrap="square" lIns="0" tIns="0" rIns="0" bIns="0" anchor="ctr" anchorCtr="0"/>
          <a:lstStyle/>
          <a:p>
            <a:r>
              <a:rPr lang="en-US" dirty="0" smtClean="0"/>
              <a:t>Click to edit the title text format</a:t>
            </a:r>
            <a:endParaRPr lang="en-US" dirty="0"/>
          </a:p>
        </p:txBody>
      </p:sp>
      <p:sp>
        <p:nvSpPr>
          <p:cNvPr id="3" name="Text Placeholder 2"/>
          <p:cNvSpPr>
            <a:spLocks noGrp="1"/>
          </p:cNvSpPr>
          <p:nvPr>
            <p:ph type="body" idx="1"/>
          </p:nvPr>
        </p:nvSpPr>
        <p:spPr>
          <a:xfrm>
            <a:off x="540000" y="1769040"/>
            <a:ext cx="8820000" cy="4384440"/>
          </a:xfrm>
          <a:prstGeom prst="rect">
            <a:avLst/>
          </a:prstGeom>
          <a:noFill/>
          <a:ln>
            <a:noFill/>
          </a:ln>
        </p:spPr>
        <p:txBody>
          <a:bodyPr wrap="square" lIns="0" tIns="0" rIns="0" bIns="0" anchorCtr="0"/>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5"/>
            <a:r>
              <a:rPr lang="en-US" smtClean="0"/>
              <a:t>Sixth Outline Level</a:t>
            </a:r>
          </a:p>
          <a:p>
            <a:pPr lvl="6"/>
            <a:r>
              <a:rPr lang="en-US" smtClean="0"/>
              <a:t>Seventh Outline Level</a:t>
            </a:r>
          </a:p>
          <a:p>
            <a:pPr lvl="7"/>
            <a:r>
              <a:rPr lang="en-US" smtClean="0"/>
              <a:t>Eighth Outline Level</a:t>
            </a:r>
          </a:p>
          <a:p>
            <a:pPr lvl="8"/>
            <a:r>
              <a:rPr lang="en-US" smtClean="0"/>
              <a:t>Ninth Outline Level</a:t>
            </a:r>
            <a:endParaRPr lang="en-US"/>
          </a:p>
        </p:txBody>
      </p:sp>
      <p:sp>
        <p:nvSpPr>
          <p:cNvPr id="16363" name="Date Placeholder 3"/>
          <p:cNvSpPr>
            <a:spLocks noGrp="1"/>
          </p:cNvSpPr>
          <p:nvPr>
            <p:ph type="dt" sz="half" idx="2"/>
          </p:nvPr>
        </p:nvSpPr>
        <p:spPr>
          <a:xfrm>
            <a:off x="540004" y="6996240"/>
            <a:ext cx="2338920" cy="519120"/>
          </a:xfrm>
          <a:prstGeom prst="rect">
            <a:avLst/>
          </a:prstGeom>
          <a:noFill/>
          <a:ln>
            <a:noFill/>
          </a:ln>
        </p:spPr>
        <p:txBody>
          <a:bodyPr wrap="square" lIns="0" tIns="0" rIns="0" bIns="0" anchorCtr="0"/>
          <a:lstStyle>
            <a:lvl1pPr algn="l">
              <a:defRPr lang="en-US" sz="1400" kern="0">
                <a:solidFill>
                  <a:srgbClr val="000000"/>
                </a:solidFill>
                <a:latin typeface="Times New Roman" charset="0"/>
              </a:defRPr>
            </a:lvl1pPr>
          </a:lstStyle>
          <a:p>
            <a:fld id="{11859447-1FF1-4571-A7A1-75F1CAF7F5D9}" type="datetime1">
              <a:rPr lang="en-US" smtClean="0"/>
              <a:pPr/>
              <a:t>9/29/14</a:t>
            </a:fld>
            <a:endParaRPr lang="en-US" dirty="0" smtClean="0"/>
          </a:p>
        </p:txBody>
      </p:sp>
      <p:sp>
        <p:nvSpPr>
          <p:cNvPr id="16361" name="Footer Placeholder 4"/>
          <p:cNvSpPr>
            <a:spLocks noGrp="1"/>
          </p:cNvSpPr>
          <p:nvPr>
            <p:ph type="ftr" sz="quarter" idx="3"/>
          </p:nvPr>
        </p:nvSpPr>
        <p:spPr>
          <a:xfrm>
            <a:off x="3471841" y="6996240"/>
            <a:ext cx="3182040" cy="519120"/>
          </a:xfrm>
          <a:prstGeom prst="rect">
            <a:avLst/>
          </a:prstGeom>
          <a:noFill/>
          <a:ln>
            <a:noFill/>
          </a:ln>
        </p:spPr>
        <p:txBody>
          <a:bodyPr wrap="square" lIns="0" tIns="0" rIns="0" bIns="0" anchorCtr="0"/>
          <a:lstStyle>
            <a:lvl1pPr algn="ctr">
              <a:defRPr lang="en-US" sz="1400" kern="0">
                <a:solidFill>
                  <a:srgbClr val="000000"/>
                </a:solidFill>
                <a:latin typeface="Times New Roman" charset="0"/>
              </a:defRPr>
            </a:lvl1pPr>
          </a:lstStyle>
          <a:p>
            <a:endParaRPr lang="en-US" dirty="0" smtClean="0"/>
          </a:p>
        </p:txBody>
      </p:sp>
      <p:sp>
        <p:nvSpPr>
          <p:cNvPr id="16362" name="Slide Number Placeholder 5"/>
          <p:cNvSpPr>
            <a:spLocks noGrp="1"/>
          </p:cNvSpPr>
          <p:nvPr>
            <p:ph type="sldNum" sz="quarter" idx="4"/>
          </p:nvPr>
        </p:nvSpPr>
        <p:spPr>
          <a:xfrm>
            <a:off x="7236724" y="6996240"/>
            <a:ext cx="2338920" cy="519120"/>
          </a:xfrm>
          <a:prstGeom prst="rect">
            <a:avLst/>
          </a:prstGeom>
          <a:noFill/>
          <a:ln>
            <a:noFill/>
          </a:ln>
        </p:spPr>
        <p:txBody>
          <a:bodyPr wrap="square" lIns="0" tIns="0" rIns="0" bIns="0" anchorCtr="0"/>
          <a:lstStyle>
            <a:lvl1pPr algn="r">
              <a:defRPr lang="en-US" sz="1400" kern="0">
                <a:solidFill>
                  <a:srgbClr val="000000"/>
                </a:solidFill>
                <a:latin typeface="Times New Roman" charset="0"/>
              </a:defRPr>
            </a:lvl1pPr>
          </a:lstStyle>
          <a:p>
            <a:fld id="{763D1470-AB83-4C4C-B3B3-7F0C9DC8E8D6}"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1368" rtl="0" eaLnBrk="1" latinLnBrk="0" hangingPunct="1">
        <a:buNone/>
        <a:defRPr sz="4100" kern="1200">
          <a:solidFill>
            <a:srgbClr val="000000"/>
          </a:solidFill>
          <a:latin typeface="Arial"/>
          <a:ea typeface="+mj-ea"/>
          <a:cs typeface="+mj-cs"/>
        </a:defRPr>
      </a:lvl1pPr>
    </p:titleStyle>
    <p:bodyStyle>
      <a:lvl1pPr marL="0" indent="0" algn="l" defTabSz="911368" rtl="0" eaLnBrk="1" latinLnBrk="0" hangingPunct="1">
        <a:spcBef>
          <a:spcPts val="0"/>
        </a:spcBef>
        <a:spcAft>
          <a:spcPts val="1415"/>
        </a:spcAft>
        <a:defRPr sz="3200" u="none" kern="1200">
          <a:solidFill>
            <a:srgbClr val="000000"/>
          </a:solidFill>
          <a:latin typeface="Arial"/>
          <a:ea typeface="+mn-ea"/>
          <a:cs typeface="+mn-cs"/>
        </a:defRPr>
      </a:lvl1pPr>
      <a:lvl2pPr marL="861139" indent="0" algn="l" defTabSz="911368" rtl="0" eaLnBrk="1" latinLnBrk="0" hangingPunct="1">
        <a:spcBef>
          <a:spcPts val="0"/>
        </a:spcBef>
        <a:spcAft>
          <a:spcPts val="1134"/>
        </a:spcAft>
        <a:defRPr sz="2800" u="none" kern="0" spc="0">
          <a:solidFill>
            <a:srgbClr val="000000"/>
          </a:solidFill>
          <a:latin typeface="Arial"/>
          <a:ea typeface="+mn-ea"/>
          <a:cs typeface="+mn-cs"/>
        </a:defRPr>
      </a:lvl2pPr>
      <a:lvl3pPr marL="1291344" indent="0" algn="l" defTabSz="911368" rtl="0" eaLnBrk="1" latinLnBrk="0" hangingPunct="1">
        <a:spcBef>
          <a:spcPts val="0"/>
        </a:spcBef>
        <a:spcAft>
          <a:spcPts val="851"/>
        </a:spcAft>
        <a:defRPr sz="2400" u="none" kern="0" spc="0">
          <a:solidFill>
            <a:srgbClr val="000000"/>
          </a:solidFill>
          <a:latin typeface="Arial"/>
          <a:ea typeface="+mn-ea"/>
          <a:cs typeface="+mn-cs"/>
        </a:defRPr>
      </a:lvl3pPr>
      <a:lvl4pPr marL="1722277" indent="0" algn="l" defTabSz="911368" rtl="0" eaLnBrk="1" latinLnBrk="0" hangingPunct="1">
        <a:spcBef>
          <a:spcPts val="0"/>
        </a:spcBef>
        <a:spcAft>
          <a:spcPts val="567"/>
        </a:spcAft>
        <a:defRPr sz="2000" u="none" kern="0" spc="0">
          <a:solidFill>
            <a:srgbClr val="000000"/>
          </a:solidFill>
          <a:latin typeface="Arial"/>
          <a:ea typeface="+mn-ea"/>
          <a:cs typeface="+mn-cs"/>
        </a:defRPr>
      </a:lvl4pPr>
      <a:lvl5pPr marL="2152844" indent="0" algn="l" defTabSz="911368" rtl="0" eaLnBrk="1" latinLnBrk="0" hangingPunct="1">
        <a:spcBef>
          <a:spcPts val="0"/>
        </a:spcBef>
        <a:spcAft>
          <a:spcPts val="284"/>
        </a:spcAft>
        <a:defRPr sz="2000" u="none" kern="0" spc="0">
          <a:solidFill>
            <a:srgbClr val="000000"/>
          </a:solidFill>
          <a:latin typeface="Arial"/>
          <a:ea typeface="+mn-ea"/>
          <a:cs typeface="+mn-cs"/>
        </a:defRPr>
      </a:lvl5pPr>
      <a:lvl6pPr marL="2583406" indent="0" algn="l" defTabSz="911368" rtl="0" eaLnBrk="1" latinLnBrk="0" hangingPunct="1">
        <a:spcBef>
          <a:spcPts val="0"/>
        </a:spcBef>
        <a:spcAft>
          <a:spcPts val="284"/>
        </a:spcAft>
        <a:defRPr sz="2000" u="none" kern="0" spc="0">
          <a:solidFill>
            <a:srgbClr val="000000"/>
          </a:solidFill>
          <a:latin typeface="Arial"/>
          <a:ea typeface="+mn-ea"/>
          <a:cs typeface="+mn-cs"/>
        </a:defRPr>
      </a:lvl6pPr>
      <a:lvl7pPr marL="3013988" indent="0" algn="l" defTabSz="911368" rtl="0" eaLnBrk="1" latinLnBrk="0" hangingPunct="1">
        <a:spcBef>
          <a:spcPts val="0"/>
        </a:spcBef>
        <a:spcAft>
          <a:spcPts val="284"/>
        </a:spcAft>
        <a:defRPr sz="2000" u="none" kern="0" spc="0">
          <a:solidFill>
            <a:srgbClr val="000000"/>
          </a:solidFill>
          <a:latin typeface="Arial"/>
          <a:ea typeface="+mn-ea"/>
          <a:cs typeface="+mn-cs"/>
        </a:defRPr>
      </a:lvl7pPr>
      <a:lvl8pPr marL="3444554" indent="0" algn="l" defTabSz="911368" rtl="0" eaLnBrk="1" latinLnBrk="0" hangingPunct="1">
        <a:spcBef>
          <a:spcPts val="0"/>
        </a:spcBef>
        <a:spcAft>
          <a:spcPts val="284"/>
        </a:spcAft>
        <a:defRPr sz="2000" u="none" kern="0" spc="0">
          <a:solidFill>
            <a:srgbClr val="000000"/>
          </a:solidFill>
          <a:latin typeface="Arial"/>
          <a:ea typeface="+mn-ea"/>
          <a:cs typeface="+mn-cs"/>
        </a:defRPr>
      </a:lvl8pPr>
      <a:lvl9pPr marL="3875124" indent="0" algn="l" defTabSz="911368" rtl="0" eaLnBrk="1" latinLnBrk="0" hangingPunct="1">
        <a:spcBef>
          <a:spcPts val="0"/>
        </a:spcBef>
        <a:spcAft>
          <a:spcPts val="284"/>
        </a:spcAft>
        <a:defRPr sz="2000" u="none" kern="0" spc="0">
          <a:solidFill>
            <a:srgbClr val="000000"/>
          </a:solidFill>
          <a:latin typeface="Arial"/>
          <a:ea typeface="+mn-ea"/>
          <a:cs typeface="+mn-cs"/>
        </a:defRPr>
      </a:lvl9pPr>
    </p:bodyStyle>
    <p:otherStyle>
      <a:defPPr>
        <a:defRPr lang="en-US"/>
      </a:defPPr>
      <a:lvl1pPr marL="0" algn="l" defTabSz="911368" rtl="0" eaLnBrk="1" latinLnBrk="0" hangingPunct="1">
        <a:defRPr sz="1800" kern="1200">
          <a:solidFill>
            <a:schemeClr val="tx1"/>
          </a:solidFill>
          <a:latin typeface="+mn-lt"/>
          <a:ea typeface="+mn-ea"/>
          <a:cs typeface="+mn-cs"/>
        </a:defRPr>
      </a:lvl1pPr>
      <a:lvl2pPr marL="455684" algn="l" defTabSz="911368" rtl="0" eaLnBrk="1" latinLnBrk="0" hangingPunct="1">
        <a:defRPr sz="1800" kern="1200">
          <a:solidFill>
            <a:schemeClr val="tx1"/>
          </a:solidFill>
          <a:latin typeface="+mn-lt"/>
          <a:ea typeface="+mn-ea"/>
          <a:cs typeface="+mn-cs"/>
        </a:defRPr>
      </a:lvl2pPr>
      <a:lvl3pPr marL="911368" algn="l" defTabSz="911368" rtl="0" eaLnBrk="1" latinLnBrk="0" hangingPunct="1">
        <a:defRPr sz="1800" kern="1200">
          <a:solidFill>
            <a:schemeClr val="tx1"/>
          </a:solidFill>
          <a:latin typeface="+mn-lt"/>
          <a:ea typeface="+mn-ea"/>
          <a:cs typeface="+mn-cs"/>
        </a:defRPr>
      </a:lvl3pPr>
      <a:lvl4pPr marL="1367057" algn="l" defTabSz="911368" rtl="0" eaLnBrk="1" latinLnBrk="0" hangingPunct="1">
        <a:defRPr sz="1800" kern="1200">
          <a:solidFill>
            <a:schemeClr val="tx1"/>
          </a:solidFill>
          <a:latin typeface="+mn-lt"/>
          <a:ea typeface="+mn-ea"/>
          <a:cs typeface="+mn-cs"/>
        </a:defRPr>
      </a:lvl4pPr>
      <a:lvl5pPr marL="1822741" algn="l" defTabSz="911368" rtl="0" eaLnBrk="1" latinLnBrk="0" hangingPunct="1">
        <a:defRPr sz="1800" kern="1200">
          <a:solidFill>
            <a:schemeClr val="tx1"/>
          </a:solidFill>
          <a:latin typeface="+mn-lt"/>
          <a:ea typeface="+mn-ea"/>
          <a:cs typeface="+mn-cs"/>
        </a:defRPr>
      </a:lvl5pPr>
      <a:lvl6pPr marL="2278423" algn="l" defTabSz="911368" rtl="0" eaLnBrk="1" latinLnBrk="0" hangingPunct="1">
        <a:defRPr sz="1800" kern="1200">
          <a:solidFill>
            <a:schemeClr val="tx1"/>
          </a:solidFill>
          <a:latin typeface="+mn-lt"/>
          <a:ea typeface="+mn-ea"/>
          <a:cs typeface="+mn-cs"/>
        </a:defRPr>
      </a:lvl6pPr>
      <a:lvl7pPr marL="2734114" algn="l" defTabSz="911368" rtl="0" eaLnBrk="1" latinLnBrk="0" hangingPunct="1">
        <a:defRPr sz="1800" kern="1200">
          <a:solidFill>
            <a:schemeClr val="tx1"/>
          </a:solidFill>
          <a:latin typeface="+mn-lt"/>
          <a:ea typeface="+mn-ea"/>
          <a:cs typeface="+mn-cs"/>
        </a:defRPr>
      </a:lvl7pPr>
      <a:lvl8pPr marL="3189800" algn="l" defTabSz="911368" rtl="0" eaLnBrk="1" latinLnBrk="0" hangingPunct="1">
        <a:defRPr sz="1800" kern="1200">
          <a:solidFill>
            <a:schemeClr val="tx1"/>
          </a:solidFill>
          <a:latin typeface="+mn-lt"/>
          <a:ea typeface="+mn-ea"/>
          <a:cs typeface="+mn-cs"/>
        </a:defRPr>
      </a:lvl8pPr>
      <a:lvl9pPr marL="3645488" algn="l" defTabSz="91136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100761" tIns="50382" rIns="100761" bIns="5038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8"/>
            <a:ext cx="9072563" cy="4989036"/>
          </a:xfrm>
          <a:prstGeom prst="rect">
            <a:avLst/>
          </a:prstGeom>
        </p:spPr>
        <p:txBody>
          <a:bodyPr vert="horz" lIns="100761" tIns="50382" rIns="100761" bIns="503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702"/>
            <a:ext cx="2352146" cy="402483"/>
          </a:xfrm>
          <a:prstGeom prst="rect">
            <a:avLst/>
          </a:prstGeom>
        </p:spPr>
        <p:txBody>
          <a:bodyPr vert="horz" lIns="100761" tIns="50382" rIns="100761" bIns="50382" rtlCol="0" anchor="ctr"/>
          <a:lstStyle>
            <a:lvl1pPr algn="l">
              <a:defRPr sz="1300">
                <a:solidFill>
                  <a:schemeClr val="tx1">
                    <a:tint val="75000"/>
                  </a:schemeClr>
                </a:solidFill>
              </a:defRPr>
            </a:lvl1pPr>
          </a:lstStyle>
          <a:p>
            <a:fld id="{11859447-1FF1-4571-A7A1-75F1CAF7F5D9}" type="datetime1">
              <a:rPr lang="en-US" smtClean="0"/>
              <a:pPr/>
              <a:t>9/29/14</a:t>
            </a:fld>
            <a:endParaRPr lang="en-US" dirty="0" smtClean="0"/>
          </a:p>
        </p:txBody>
      </p:sp>
      <p:sp>
        <p:nvSpPr>
          <p:cNvPr id="5" name="Footer Placeholder 4"/>
          <p:cNvSpPr>
            <a:spLocks noGrp="1"/>
          </p:cNvSpPr>
          <p:nvPr>
            <p:ph type="ftr" sz="quarter" idx="3"/>
          </p:nvPr>
        </p:nvSpPr>
        <p:spPr>
          <a:xfrm>
            <a:off x="3444214" y="7006702"/>
            <a:ext cx="3192198" cy="402483"/>
          </a:xfrm>
          <a:prstGeom prst="rect">
            <a:avLst/>
          </a:prstGeom>
        </p:spPr>
        <p:txBody>
          <a:bodyPr vert="horz" lIns="100761" tIns="50382" rIns="100761" bIns="50382" rtlCol="0" anchor="ctr"/>
          <a:lstStyle>
            <a:lvl1pPr algn="ctr">
              <a:defRPr sz="1300">
                <a:solidFill>
                  <a:schemeClr val="tx1">
                    <a:tint val="75000"/>
                  </a:schemeClr>
                </a:solidFill>
              </a:defRPr>
            </a:lvl1pPr>
          </a:lstStyle>
          <a:p>
            <a:endParaRPr lang="en-US" dirty="0" smtClean="0"/>
          </a:p>
        </p:txBody>
      </p:sp>
      <p:sp>
        <p:nvSpPr>
          <p:cNvPr id="6" name="Slide Number Placeholder 5"/>
          <p:cNvSpPr>
            <a:spLocks noGrp="1"/>
          </p:cNvSpPr>
          <p:nvPr>
            <p:ph type="sldNum" sz="quarter" idx="4"/>
          </p:nvPr>
        </p:nvSpPr>
        <p:spPr>
          <a:xfrm>
            <a:off x="7224448" y="7006702"/>
            <a:ext cx="2352146" cy="402483"/>
          </a:xfrm>
          <a:prstGeom prst="rect">
            <a:avLst/>
          </a:prstGeom>
        </p:spPr>
        <p:txBody>
          <a:bodyPr vert="horz" lIns="100761" tIns="50382" rIns="100761" bIns="50382" rtlCol="0" anchor="ctr"/>
          <a:lstStyle>
            <a:lvl1pPr algn="r">
              <a:defRPr sz="1300">
                <a:solidFill>
                  <a:schemeClr val="tx1">
                    <a:tint val="75000"/>
                  </a:schemeClr>
                </a:solidFill>
              </a:defRPr>
            </a:lvl1pPr>
          </a:lstStyle>
          <a:p>
            <a:fld id="{763D1470-AB83-4C4C-B3B3-7F0C9DC8E8D6}" type="slidenum">
              <a:rPr lang="en-US" smtClean="0"/>
              <a:pPr/>
              <a:t>‹#›</a:t>
            </a:fld>
            <a:endParaRPr lang="en-US" dirty="0" smtClean="0"/>
          </a:p>
        </p:txBody>
      </p:sp>
    </p:spTree>
    <p:extLst>
      <p:ext uri="{BB962C8B-B14F-4D97-AF65-F5344CB8AC3E}">
        <p14:creationId xmlns:p14="http://schemas.microsoft.com/office/powerpoint/2010/main" val="147331857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503816" rtl="0" eaLnBrk="1" latinLnBrk="0" hangingPunct="1">
        <a:spcBef>
          <a:spcPct val="0"/>
        </a:spcBef>
        <a:buNone/>
        <a:defRPr sz="4900" kern="1200">
          <a:solidFill>
            <a:schemeClr val="tx1"/>
          </a:solidFill>
          <a:latin typeface="+mj-lt"/>
          <a:ea typeface="+mj-ea"/>
          <a:cs typeface="+mj-cs"/>
        </a:defRPr>
      </a:lvl1pPr>
    </p:titleStyle>
    <p:bodyStyle>
      <a:lvl1pPr marL="377861" indent="-377861" algn="l" defTabSz="503816" rtl="0" eaLnBrk="1" latinLnBrk="0" hangingPunct="1">
        <a:spcBef>
          <a:spcPct val="20000"/>
        </a:spcBef>
        <a:buFont typeface="Arial"/>
        <a:buChar char="•"/>
        <a:defRPr sz="3500" kern="1200">
          <a:solidFill>
            <a:schemeClr val="tx1"/>
          </a:solidFill>
          <a:latin typeface="+mn-lt"/>
          <a:ea typeface="+mn-ea"/>
          <a:cs typeface="+mn-cs"/>
        </a:defRPr>
      </a:lvl1pPr>
      <a:lvl2pPr marL="818699" indent="-314883" algn="l" defTabSz="503816" rtl="0" eaLnBrk="1" latinLnBrk="0" hangingPunct="1">
        <a:spcBef>
          <a:spcPct val="20000"/>
        </a:spcBef>
        <a:buFont typeface="Arial"/>
        <a:buChar char="–"/>
        <a:defRPr sz="3100" kern="1200">
          <a:solidFill>
            <a:schemeClr val="tx1"/>
          </a:solidFill>
          <a:latin typeface="+mn-lt"/>
          <a:ea typeface="+mn-ea"/>
          <a:cs typeface="+mn-cs"/>
        </a:defRPr>
      </a:lvl2pPr>
      <a:lvl3pPr marL="1259539" indent="-251908" algn="l" defTabSz="503816" rtl="0" eaLnBrk="1" latinLnBrk="0" hangingPunct="1">
        <a:spcBef>
          <a:spcPct val="20000"/>
        </a:spcBef>
        <a:buFont typeface="Arial"/>
        <a:buChar char="•"/>
        <a:defRPr sz="2600" kern="1200">
          <a:solidFill>
            <a:schemeClr val="tx1"/>
          </a:solidFill>
          <a:latin typeface="+mn-lt"/>
          <a:ea typeface="+mn-ea"/>
          <a:cs typeface="+mn-cs"/>
        </a:defRPr>
      </a:lvl3pPr>
      <a:lvl4pPr marL="1763352" indent="-251908" algn="l" defTabSz="503816" rtl="0" eaLnBrk="1" latinLnBrk="0" hangingPunct="1">
        <a:spcBef>
          <a:spcPct val="20000"/>
        </a:spcBef>
        <a:buFont typeface="Arial"/>
        <a:buChar char="–"/>
        <a:defRPr sz="2200" kern="1200">
          <a:solidFill>
            <a:schemeClr val="tx1"/>
          </a:solidFill>
          <a:latin typeface="+mn-lt"/>
          <a:ea typeface="+mn-ea"/>
          <a:cs typeface="+mn-cs"/>
        </a:defRPr>
      </a:lvl4pPr>
      <a:lvl5pPr marL="2267167" indent="-251908" algn="l" defTabSz="503816" rtl="0" eaLnBrk="1" latinLnBrk="0" hangingPunct="1">
        <a:spcBef>
          <a:spcPct val="20000"/>
        </a:spcBef>
        <a:buFont typeface="Arial"/>
        <a:buChar char="»"/>
        <a:defRPr sz="2200" kern="1200">
          <a:solidFill>
            <a:schemeClr val="tx1"/>
          </a:solidFill>
          <a:latin typeface="+mn-lt"/>
          <a:ea typeface="+mn-ea"/>
          <a:cs typeface="+mn-cs"/>
        </a:defRPr>
      </a:lvl5pPr>
      <a:lvl6pPr marL="2770982" indent="-251908" algn="l" defTabSz="503816" rtl="0" eaLnBrk="1" latinLnBrk="0" hangingPunct="1">
        <a:spcBef>
          <a:spcPct val="20000"/>
        </a:spcBef>
        <a:buFont typeface="Arial"/>
        <a:buChar char="•"/>
        <a:defRPr sz="2200" kern="1200">
          <a:solidFill>
            <a:schemeClr val="tx1"/>
          </a:solidFill>
          <a:latin typeface="+mn-lt"/>
          <a:ea typeface="+mn-ea"/>
          <a:cs typeface="+mn-cs"/>
        </a:defRPr>
      </a:lvl6pPr>
      <a:lvl7pPr marL="3274797" indent="-251908" algn="l" defTabSz="503816" rtl="0" eaLnBrk="1" latinLnBrk="0" hangingPunct="1">
        <a:spcBef>
          <a:spcPct val="20000"/>
        </a:spcBef>
        <a:buFont typeface="Arial"/>
        <a:buChar char="•"/>
        <a:defRPr sz="2200" kern="1200">
          <a:solidFill>
            <a:schemeClr val="tx1"/>
          </a:solidFill>
          <a:latin typeface="+mn-lt"/>
          <a:ea typeface="+mn-ea"/>
          <a:cs typeface="+mn-cs"/>
        </a:defRPr>
      </a:lvl7pPr>
      <a:lvl8pPr marL="3778612" indent="-251908" algn="l" defTabSz="503816" rtl="0" eaLnBrk="1" latinLnBrk="0" hangingPunct="1">
        <a:spcBef>
          <a:spcPct val="20000"/>
        </a:spcBef>
        <a:buFont typeface="Arial"/>
        <a:buChar char="•"/>
        <a:defRPr sz="2200" kern="1200">
          <a:solidFill>
            <a:schemeClr val="tx1"/>
          </a:solidFill>
          <a:latin typeface="+mn-lt"/>
          <a:ea typeface="+mn-ea"/>
          <a:cs typeface="+mn-cs"/>
        </a:defRPr>
      </a:lvl8pPr>
      <a:lvl9pPr marL="4282426" indent="-251908" algn="l" defTabSz="503816"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3816" rtl="0" eaLnBrk="1" latinLnBrk="0" hangingPunct="1">
        <a:defRPr sz="2000" kern="1200">
          <a:solidFill>
            <a:schemeClr val="tx1"/>
          </a:solidFill>
          <a:latin typeface="+mn-lt"/>
          <a:ea typeface="+mn-ea"/>
          <a:cs typeface="+mn-cs"/>
        </a:defRPr>
      </a:lvl1pPr>
      <a:lvl2pPr marL="503816" algn="l" defTabSz="503816" rtl="0" eaLnBrk="1" latinLnBrk="0" hangingPunct="1">
        <a:defRPr sz="2000" kern="1200">
          <a:solidFill>
            <a:schemeClr val="tx1"/>
          </a:solidFill>
          <a:latin typeface="+mn-lt"/>
          <a:ea typeface="+mn-ea"/>
          <a:cs typeface="+mn-cs"/>
        </a:defRPr>
      </a:lvl2pPr>
      <a:lvl3pPr marL="1007630" algn="l" defTabSz="503816" rtl="0" eaLnBrk="1" latinLnBrk="0" hangingPunct="1">
        <a:defRPr sz="2000" kern="1200">
          <a:solidFill>
            <a:schemeClr val="tx1"/>
          </a:solidFill>
          <a:latin typeface="+mn-lt"/>
          <a:ea typeface="+mn-ea"/>
          <a:cs typeface="+mn-cs"/>
        </a:defRPr>
      </a:lvl3pPr>
      <a:lvl4pPr marL="1511445" algn="l" defTabSz="503816" rtl="0" eaLnBrk="1" latinLnBrk="0" hangingPunct="1">
        <a:defRPr sz="2000" kern="1200">
          <a:solidFill>
            <a:schemeClr val="tx1"/>
          </a:solidFill>
          <a:latin typeface="+mn-lt"/>
          <a:ea typeface="+mn-ea"/>
          <a:cs typeface="+mn-cs"/>
        </a:defRPr>
      </a:lvl4pPr>
      <a:lvl5pPr marL="2015259" algn="l" defTabSz="503816" rtl="0" eaLnBrk="1" latinLnBrk="0" hangingPunct="1">
        <a:defRPr sz="2000" kern="1200">
          <a:solidFill>
            <a:schemeClr val="tx1"/>
          </a:solidFill>
          <a:latin typeface="+mn-lt"/>
          <a:ea typeface="+mn-ea"/>
          <a:cs typeface="+mn-cs"/>
        </a:defRPr>
      </a:lvl5pPr>
      <a:lvl6pPr marL="2519074" algn="l" defTabSz="503816" rtl="0" eaLnBrk="1" latinLnBrk="0" hangingPunct="1">
        <a:defRPr sz="2000" kern="1200">
          <a:solidFill>
            <a:schemeClr val="tx1"/>
          </a:solidFill>
          <a:latin typeface="+mn-lt"/>
          <a:ea typeface="+mn-ea"/>
          <a:cs typeface="+mn-cs"/>
        </a:defRPr>
      </a:lvl6pPr>
      <a:lvl7pPr marL="3022888" algn="l" defTabSz="503816" rtl="0" eaLnBrk="1" latinLnBrk="0" hangingPunct="1">
        <a:defRPr sz="2000" kern="1200">
          <a:solidFill>
            <a:schemeClr val="tx1"/>
          </a:solidFill>
          <a:latin typeface="+mn-lt"/>
          <a:ea typeface="+mn-ea"/>
          <a:cs typeface="+mn-cs"/>
        </a:defRPr>
      </a:lvl7pPr>
      <a:lvl8pPr marL="3526703" algn="l" defTabSz="503816" rtl="0" eaLnBrk="1" latinLnBrk="0" hangingPunct="1">
        <a:defRPr sz="2000" kern="1200">
          <a:solidFill>
            <a:schemeClr val="tx1"/>
          </a:solidFill>
          <a:latin typeface="+mn-lt"/>
          <a:ea typeface="+mn-ea"/>
          <a:cs typeface="+mn-cs"/>
        </a:defRPr>
      </a:lvl8pPr>
      <a:lvl9pPr marL="4030518" algn="l" defTabSz="50381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3.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17.wmf"/><Relationship Id="rId1" Type="http://schemas.openxmlformats.org/officeDocument/2006/relationships/vmlDrawing" Target="../drawings/vmlDrawing1.vml"/><Relationship Id="rId2"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hyperlink" Target="http://cran.r-project.org/web/packages/SuperLearner/vignettes/SuperLearnerPresent.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 Fundamentals for Analytics</a:t>
            </a:r>
            <a:r>
              <a:rPr lang="en-US" dirty="0" smtClean="0">
                <a:effectLst/>
              </a:rPr>
              <a:t> </a:t>
            </a:r>
            <a:endParaRPr lang="en-US" dirty="0"/>
          </a:p>
        </p:txBody>
      </p:sp>
      <p:sp>
        <p:nvSpPr>
          <p:cNvPr id="3" name="Subtitle 2"/>
          <p:cNvSpPr>
            <a:spLocks noGrp="1"/>
          </p:cNvSpPr>
          <p:nvPr>
            <p:ph type="subTitle" idx="1"/>
          </p:nvPr>
        </p:nvSpPr>
        <p:spPr/>
        <p:txBody>
          <a:bodyPr/>
          <a:lstStyle/>
          <a:p>
            <a:r>
              <a:rPr lang="en-US" dirty="0" smtClean="0"/>
              <a:t>Jason Kuruzovich</a:t>
            </a:r>
            <a:endParaRPr lang="en-US" dirty="0"/>
          </a:p>
        </p:txBody>
      </p:sp>
    </p:spTree>
    <p:extLst>
      <p:ext uri="{BB962C8B-B14F-4D97-AF65-F5344CB8AC3E}">
        <p14:creationId xmlns:p14="http://schemas.microsoft.com/office/powerpoint/2010/main" val="40771010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do we mean by “</a:t>
            </a:r>
            <a:r>
              <a:rPr lang="en-US" b="1" dirty="0" smtClean="0"/>
              <a:t>unsupervised learning?”</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570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Unsupervised Learning</a:t>
            </a:r>
            <a:endParaRPr lang="en-US" dirty="0"/>
          </a:p>
        </p:txBody>
      </p:sp>
      <p:sp>
        <p:nvSpPr>
          <p:cNvPr id="3" name="Content Placeholder 2"/>
          <p:cNvSpPr>
            <a:spLocks noGrp="1"/>
          </p:cNvSpPr>
          <p:nvPr>
            <p:ph idx="1"/>
          </p:nvPr>
        </p:nvSpPr>
        <p:spPr/>
        <p:txBody>
          <a:bodyPr/>
          <a:lstStyle/>
          <a:p>
            <a:pPr marL="0" indent="0">
              <a:buNone/>
            </a:pPr>
            <a:r>
              <a:rPr lang="en-US" b="1" dirty="0" smtClean="0"/>
              <a:t>Unsupervised Learning</a:t>
            </a:r>
          </a:p>
          <a:p>
            <a:r>
              <a:rPr lang="en-US" dirty="0" smtClean="0"/>
              <a:t>In machine learning, the problem of unsupervised learning is that of trying to find hidden structure in unlabeled data.</a:t>
            </a:r>
          </a:p>
          <a:p>
            <a:pPr lvl="1"/>
            <a:r>
              <a:rPr lang="en-US" dirty="0" smtClean="0"/>
              <a:t>Example: Could you create categories of customers based on their purchase behavior and demographics</a:t>
            </a:r>
          </a:p>
          <a:p>
            <a:pPr lvl="1"/>
            <a:endParaRPr lang="en-US" dirty="0"/>
          </a:p>
        </p:txBody>
      </p:sp>
    </p:spTree>
    <p:extLst>
      <p:ext uri="{BB962C8B-B14F-4D97-AF65-F5344CB8AC3E}">
        <p14:creationId xmlns:p14="http://schemas.microsoft.com/office/powerpoint/2010/main" val="108764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vs. Unsupervised Learning of Cats</a:t>
            </a:r>
            <a:endParaRPr lang="en-US" dirty="0"/>
          </a:p>
        </p:txBody>
      </p:sp>
      <p:sp>
        <p:nvSpPr>
          <p:cNvPr id="3" name="Content Placeholder 2"/>
          <p:cNvSpPr>
            <a:spLocks noGrp="1"/>
          </p:cNvSpPr>
          <p:nvPr>
            <p:ph idx="1"/>
          </p:nvPr>
        </p:nvSpPr>
        <p:spPr/>
        <p:txBody>
          <a:bodyPr>
            <a:normAutofit lnSpcReduction="10000"/>
          </a:bodyPr>
          <a:lstStyle/>
          <a:p>
            <a:r>
              <a:rPr lang="en-US" dirty="0" smtClean="0"/>
              <a:t>Unsupervised Learning</a:t>
            </a:r>
          </a:p>
          <a:p>
            <a:pPr lvl="1"/>
            <a:r>
              <a:rPr lang="en-US" dirty="0" smtClean="0"/>
              <a:t>Here are a bunch of images…..classify them into different object classes</a:t>
            </a:r>
          </a:p>
          <a:p>
            <a:r>
              <a:rPr lang="en-US" dirty="0" smtClean="0"/>
              <a:t>Supervised Learning</a:t>
            </a:r>
          </a:p>
          <a:p>
            <a:pPr lvl="1"/>
            <a:r>
              <a:rPr lang="en-US" dirty="0" smtClean="0"/>
              <a:t>Here are a bunch of images and we have already classified them into which ones are cats</a:t>
            </a:r>
          </a:p>
          <a:p>
            <a:pPr lvl="1"/>
            <a:r>
              <a:rPr lang="en-US" dirty="0" smtClean="0"/>
              <a:t>We will train our algorithm using a subset of data where we will give you the answers</a:t>
            </a:r>
          </a:p>
          <a:p>
            <a:pPr lvl="1"/>
            <a:r>
              <a:rPr lang="en-US" dirty="0" smtClean="0"/>
              <a:t>Then we will test you on a group were we don’t give you the answer</a:t>
            </a:r>
            <a:endParaRPr lang="en-US" dirty="0"/>
          </a:p>
        </p:txBody>
      </p:sp>
    </p:spTree>
    <p:extLst>
      <p:ext uri="{BB962C8B-B14F-4D97-AF65-F5344CB8AC3E}">
        <p14:creationId xmlns:p14="http://schemas.microsoft.com/office/powerpoint/2010/main" val="54020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normAutofit/>
          </a:bodyPr>
          <a:lstStyle/>
          <a:p>
            <a:r>
              <a:rPr lang="en-US" dirty="0" smtClean="0"/>
              <a:t>Classification – Unsupervised Learning</a:t>
            </a:r>
          </a:p>
          <a:p>
            <a:pPr lvl="1"/>
            <a:r>
              <a:rPr lang="en-US" dirty="0" smtClean="0"/>
              <a:t>K-means Clustering</a:t>
            </a:r>
          </a:p>
          <a:p>
            <a:pPr lvl="1"/>
            <a:r>
              <a:rPr lang="en-US" dirty="0" smtClean="0"/>
              <a:t>Hierarchical Clustering </a:t>
            </a:r>
          </a:p>
          <a:p>
            <a:endParaRPr lang="en-US" dirty="0"/>
          </a:p>
          <a:p>
            <a:r>
              <a:rPr lang="en-US" dirty="0" smtClean="0"/>
              <a:t>Classification - Supervised Learning</a:t>
            </a:r>
          </a:p>
          <a:p>
            <a:pPr lvl="1"/>
            <a:r>
              <a:rPr lang="en-US" dirty="0" smtClean="0"/>
              <a:t>Logistic Regression (2 categories DV)</a:t>
            </a:r>
          </a:p>
          <a:p>
            <a:pPr lvl="1"/>
            <a:r>
              <a:rPr lang="en-US" dirty="0" smtClean="0"/>
              <a:t>Naïve Bayes</a:t>
            </a:r>
          </a:p>
          <a:p>
            <a:pPr lvl="1"/>
            <a:r>
              <a:rPr lang="en-US" dirty="0" smtClean="0"/>
              <a:t>Support vector machines</a:t>
            </a:r>
          </a:p>
          <a:p>
            <a:endParaRPr lang="en-US" dirty="0"/>
          </a:p>
        </p:txBody>
      </p:sp>
    </p:spTree>
    <p:extLst>
      <p:ext uri="{BB962C8B-B14F-4D97-AF65-F5344CB8AC3E}">
        <p14:creationId xmlns:p14="http://schemas.microsoft.com/office/powerpoint/2010/main" val="206735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Unsupervised Learning - Classification</a:t>
            </a:r>
            <a:endParaRPr lang="en-US" dirty="0"/>
          </a:p>
        </p:txBody>
      </p:sp>
      <p:sp>
        <p:nvSpPr>
          <p:cNvPr id="3" name="Content Placeholder 2"/>
          <p:cNvSpPr>
            <a:spLocks noGrp="1"/>
          </p:cNvSpPr>
          <p:nvPr>
            <p:ph idx="1"/>
          </p:nvPr>
        </p:nvSpPr>
        <p:spPr>
          <a:xfrm>
            <a:off x="468312" y="1646237"/>
            <a:ext cx="9072563" cy="4989036"/>
          </a:xfrm>
        </p:spPr>
        <p:txBody>
          <a:bodyPr>
            <a:normAutofit fontScale="92500" lnSpcReduction="10000"/>
          </a:bodyPr>
          <a:lstStyle/>
          <a:p>
            <a:pPr marL="0" indent="0">
              <a:buNone/>
            </a:pPr>
            <a:r>
              <a:rPr lang="en-US" b="1" dirty="0" smtClean="0"/>
              <a:t>K-Means Clustering</a:t>
            </a:r>
          </a:p>
          <a:p>
            <a:r>
              <a:rPr lang="en-US" dirty="0" smtClean="0"/>
              <a:t>A simple </a:t>
            </a:r>
            <a:r>
              <a:rPr lang="en-US" dirty="0"/>
              <a:t>learning algorithm for clustering analysis. The goal of K-Means algorithm is to find the best division of </a:t>
            </a:r>
            <a:r>
              <a:rPr lang="en-US" i="1" dirty="0"/>
              <a:t>n</a:t>
            </a:r>
            <a:r>
              <a:rPr lang="en-US" dirty="0"/>
              <a:t> entities in </a:t>
            </a:r>
            <a:r>
              <a:rPr lang="en-US" i="1" dirty="0"/>
              <a:t>k</a:t>
            </a:r>
            <a:r>
              <a:rPr lang="en-US" dirty="0"/>
              <a:t> groups, so that the total distance between the group's members and its corresponding centroid, representative of the group, is minimized. Formally, the goal is to partition the </a:t>
            </a:r>
            <a:r>
              <a:rPr lang="en-US" i="1" dirty="0"/>
              <a:t>n</a:t>
            </a:r>
            <a:r>
              <a:rPr lang="en-US" dirty="0"/>
              <a:t> entities into </a:t>
            </a:r>
            <a:r>
              <a:rPr lang="en-US" i="1" dirty="0"/>
              <a:t>k</a:t>
            </a:r>
            <a:r>
              <a:rPr lang="en-US" dirty="0"/>
              <a:t> sets </a:t>
            </a:r>
            <a:r>
              <a:rPr lang="en-US" i="1" dirty="0"/>
              <a:t>S</a:t>
            </a:r>
            <a:r>
              <a:rPr lang="en-US" i="1" baseline="-25000" dirty="0"/>
              <a:t>i</a:t>
            </a:r>
            <a:r>
              <a:rPr lang="en-US" i="1" dirty="0"/>
              <a:t>, </a:t>
            </a:r>
            <a:r>
              <a:rPr lang="en-US" i="1" dirty="0" err="1"/>
              <a:t>i</a:t>
            </a:r>
            <a:r>
              <a:rPr lang="en-US" i="1" dirty="0"/>
              <a:t>=1, 2, ..., k</a:t>
            </a:r>
            <a:r>
              <a:rPr lang="en-US" dirty="0"/>
              <a:t> in order to minimize the within-cluster sum of squares (WCSS), defined as:</a:t>
            </a:r>
          </a:p>
        </p:txBody>
      </p:sp>
      <p:pic>
        <p:nvPicPr>
          <p:cNvPr id="6" name="Picture 5" descr="Screen Shot 2013-10-20 at 9.57.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12" y="6163130"/>
            <a:ext cx="7086600" cy="1396545"/>
          </a:xfrm>
          <a:prstGeom prst="rect">
            <a:avLst/>
          </a:prstGeom>
        </p:spPr>
      </p:pic>
    </p:spTree>
    <p:extLst>
      <p:ext uri="{BB962C8B-B14F-4D97-AF65-F5344CB8AC3E}">
        <p14:creationId xmlns:p14="http://schemas.microsoft.com/office/powerpoint/2010/main" val="177815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pic>
        <p:nvPicPr>
          <p:cNvPr id="4" name="Content Placeholder 3"/>
          <p:cNvPicPr>
            <a:picLocks noGrp="1" noChangeAspect="1"/>
          </p:cNvPicPr>
          <p:nvPr>
            <p:ph idx="1"/>
          </p:nvPr>
        </p:nvPicPr>
        <p:blipFill>
          <a:blip r:embed="rId2"/>
          <a:srcRect l="-21298" r="-21298"/>
          <a:stretch>
            <a:fillRect/>
          </a:stretch>
        </p:blipFill>
        <p:spPr/>
      </p:pic>
    </p:spTree>
    <p:extLst>
      <p:ext uri="{BB962C8B-B14F-4D97-AF65-F5344CB8AC3E}">
        <p14:creationId xmlns:p14="http://schemas.microsoft.com/office/powerpoint/2010/main" val="119210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idx="1"/>
          </p:nvPr>
        </p:nvSpPr>
        <p:spPr/>
        <p:txBody>
          <a:bodyPr/>
          <a:lstStyle/>
          <a:p>
            <a:r>
              <a:rPr lang="en-US" dirty="0" smtClean="0"/>
              <a:t>How many clusters should there be?</a:t>
            </a:r>
          </a:p>
          <a:p>
            <a:pPr lvl="1"/>
            <a:r>
              <a:rPr lang="en-US" dirty="0" smtClean="0"/>
              <a:t>No predetermined amount</a:t>
            </a:r>
          </a:p>
          <a:p>
            <a:r>
              <a:rPr lang="en-US" dirty="0" smtClean="0"/>
              <a:t>What are meaningful labels?</a:t>
            </a:r>
          </a:p>
          <a:p>
            <a:pPr lvl="1"/>
            <a:r>
              <a:rPr lang="en-US" dirty="0" smtClean="0"/>
              <a:t>This can be an n-dimensional space</a:t>
            </a:r>
            <a:endParaRPr lang="en-US" dirty="0"/>
          </a:p>
        </p:txBody>
      </p:sp>
    </p:spTree>
    <p:extLst>
      <p:ext uri="{BB962C8B-B14F-4D97-AF65-F5344CB8AC3E}">
        <p14:creationId xmlns:p14="http://schemas.microsoft.com/office/powerpoint/2010/main" val="1782343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lstStyle/>
          <a:p>
            <a:pPr marL="455684" indent="-455684"/>
            <a:r>
              <a:rPr lang="en-US" dirty="0" smtClean="0"/>
              <a:t>Machine learning focuses on prediction (not understanding relationship</a:t>
            </a:r>
          </a:p>
          <a:p>
            <a:pPr marL="1316826" lvl="1" indent="-455684">
              <a:buFont typeface="Arial"/>
              <a:buChar char="•"/>
            </a:pPr>
            <a:r>
              <a:rPr lang="en-US" dirty="0" smtClean="0"/>
              <a:t>Training Data – Used to tune the associated algorithm to make accurate predictions</a:t>
            </a:r>
          </a:p>
          <a:p>
            <a:pPr marL="1316826" lvl="1" indent="-455684">
              <a:buFont typeface="Arial"/>
              <a:buChar char="•"/>
            </a:pPr>
            <a:r>
              <a:rPr lang="en-US" dirty="0" smtClean="0"/>
              <a:t>Test Data –Used to assess the capabilities of the model</a:t>
            </a:r>
          </a:p>
          <a:p>
            <a:pPr marL="1316826" lvl="1" indent="-455684">
              <a:buFont typeface="Arial"/>
              <a:buChar char="•"/>
            </a:pPr>
            <a:r>
              <a:rPr lang="en-US" dirty="0" smtClean="0"/>
              <a:t>Implementation – Algorithm is implemented in the context of a business process </a:t>
            </a:r>
          </a:p>
          <a:p>
            <a:pPr marL="1316826" lvl="1" indent="-455684">
              <a:buFont typeface="Arial"/>
              <a:buChar char="•"/>
            </a:pPr>
            <a:endParaRPr lang="en-US" dirty="0"/>
          </a:p>
        </p:txBody>
      </p:sp>
    </p:spTree>
    <p:extLst>
      <p:ext uri="{BB962C8B-B14F-4D97-AF65-F5344CB8AC3E}">
        <p14:creationId xmlns:p14="http://schemas.microsoft.com/office/powerpoint/2010/main" val="322817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vs. Unsupervised Learning</a:t>
            </a:r>
            <a:endParaRPr lang="en-US" dirty="0"/>
          </a:p>
        </p:txBody>
      </p:sp>
      <p:sp>
        <p:nvSpPr>
          <p:cNvPr id="3" name="Content Placeholder 2"/>
          <p:cNvSpPr>
            <a:spLocks noGrp="1"/>
          </p:cNvSpPr>
          <p:nvPr>
            <p:ph idx="1"/>
          </p:nvPr>
        </p:nvSpPr>
        <p:spPr/>
        <p:txBody>
          <a:bodyPr/>
          <a:lstStyle/>
          <a:p>
            <a:pPr marL="0" indent="0">
              <a:buNone/>
            </a:pPr>
            <a:r>
              <a:rPr lang="en-US" b="1" dirty="0" smtClean="0"/>
              <a:t>Supervised Learning</a:t>
            </a:r>
          </a:p>
          <a:p>
            <a:r>
              <a:rPr lang="en-US" dirty="0"/>
              <a:t>In supervised learning, each example is a </a:t>
            </a:r>
            <a:r>
              <a:rPr lang="en-US" i="1" dirty="0"/>
              <a:t>pair</a:t>
            </a:r>
            <a:r>
              <a:rPr lang="en-US" dirty="0"/>
              <a:t> consisting of an input object (typically a vector) and a desired output value (also called the </a:t>
            </a:r>
            <a:r>
              <a:rPr lang="en-US" i="1" dirty="0"/>
              <a:t>supervisory signal</a:t>
            </a:r>
            <a:r>
              <a:rPr lang="en-US" dirty="0"/>
              <a:t>). A supervised learning algorithm analyzes the training data and produces an inferred function, which can be used for mapping new examples</a:t>
            </a:r>
            <a:r>
              <a:rPr lang="en-US" dirty="0" smtClean="0"/>
              <a:t>. </a:t>
            </a:r>
            <a:endParaRPr lang="en-US" dirty="0"/>
          </a:p>
        </p:txBody>
      </p:sp>
    </p:spTree>
    <p:extLst>
      <p:ext uri="{BB962C8B-B14F-4D97-AF65-F5344CB8AC3E}">
        <p14:creationId xmlns:p14="http://schemas.microsoft.com/office/powerpoint/2010/main" val="219055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Example</a:t>
            </a:r>
            <a:endParaRPr lang="en-US" dirty="0"/>
          </a:p>
        </p:txBody>
      </p:sp>
      <p:sp>
        <p:nvSpPr>
          <p:cNvPr id="3" name="Content Placeholder 2"/>
          <p:cNvSpPr>
            <a:spLocks noGrp="1"/>
          </p:cNvSpPr>
          <p:nvPr>
            <p:ph idx="1"/>
          </p:nvPr>
        </p:nvSpPr>
        <p:spPr/>
        <p:txBody>
          <a:bodyPr/>
          <a:lstStyle/>
          <a:p>
            <a:r>
              <a:rPr lang="en-US" dirty="0" smtClean="0"/>
              <a:t>Categories/Group membership</a:t>
            </a:r>
          </a:p>
          <a:p>
            <a:pPr lvl="1"/>
            <a:r>
              <a:rPr lang="en-US" dirty="0" smtClean="0"/>
              <a:t>How can we classify individual samples into different class?</a:t>
            </a:r>
            <a:endParaRPr lang="en-US" dirty="0"/>
          </a:p>
        </p:txBody>
      </p:sp>
      <p:pic>
        <p:nvPicPr>
          <p:cNvPr id="4" name="Picture 3"/>
          <p:cNvPicPr>
            <a:picLocks noChangeAspect="1"/>
          </p:cNvPicPr>
          <p:nvPr/>
        </p:nvPicPr>
        <p:blipFill>
          <a:blip r:embed="rId2"/>
          <a:stretch>
            <a:fillRect/>
          </a:stretch>
        </p:blipFill>
        <p:spPr>
          <a:xfrm>
            <a:off x="4659312" y="3094037"/>
            <a:ext cx="2401316" cy="2209800"/>
          </a:xfrm>
          <a:prstGeom prst="rect">
            <a:avLst/>
          </a:prstGeom>
        </p:spPr>
      </p:pic>
      <p:sp>
        <p:nvSpPr>
          <p:cNvPr id="5" name="Rectangle 4"/>
          <p:cNvSpPr/>
          <p:nvPr/>
        </p:nvSpPr>
        <p:spPr>
          <a:xfrm>
            <a:off x="7097712" y="3094037"/>
            <a:ext cx="2286000" cy="2308324"/>
          </a:xfrm>
          <a:prstGeom prst="rect">
            <a:avLst/>
          </a:prstGeom>
        </p:spPr>
        <p:txBody>
          <a:bodyPr wrap="square">
            <a:spAutoFit/>
          </a:bodyPr>
          <a:lstStyle/>
          <a:p>
            <a:r>
              <a:rPr lang="en-US" dirty="0"/>
              <a:t>1. sepal length in cm  2. sepal width in cm  3. petal length in cm  4. petal width in cm  5. class:  -- Iris </a:t>
            </a:r>
            <a:r>
              <a:rPr lang="en-US" dirty="0" err="1"/>
              <a:t>Setosa</a:t>
            </a:r>
            <a:r>
              <a:rPr lang="en-US" dirty="0"/>
              <a:t>  -- Iris </a:t>
            </a:r>
            <a:r>
              <a:rPr lang="en-US" dirty="0" err="1"/>
              <a:t>Versicolour</a:t>
            </a:r>
            <a:r>
              <a:rPr lang="en-US" dirty="0"/>
              <a:t>  -- Iris </a:t>
            </a:r>
            <a:r>
              <a:rPr lang="en-US" dirty="0" err="1"/>
              <a:t>Virginica</a:t>
            </a:r>
            <a:r>
              <a:rPr lang="en-US" dirty="0"/>
              <a:t>	</a:t>
            </a:r>
          </a:p>
        </p:txBody>
      </p:sp>
      <p:pic>
        <p:nvPicPr>
          <p:cNvPr id="7" name="Picture 6" descr="Screen Shot 2013-10-19 at 9.59.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5456237"/>
            <a:ext cx="8763000" cy="1409700"/>
          </a:xfrm>
          <a:prstGeom prst="rect">
            <a:avLst/>
          </a:prstGeom>
        </p:spPr>
      </p:pic>
      <p:sp>
        <p:nvSpPr>
          <p:cNvPr id="8" name="Rectangle 7"/>
          <p:cNvSpPr/>
          <p:nvPr/>
        </p:nvSpPr>
        <p:spPr>
          <a:xfrm>
            <a:off x="620712" y="7056437"/>
            <a:ext cx="4121641" cy="369332"/>
          </a:xfrm>
          <a:prstGeom prst="rect">
            <a:avLst/>
          </a:prstGeom>
        </p:spPr>
        <p:txBody>
          <a:bodyPr wrap="none">
            <a:spAutoFit/>
          </a:bodyPr>
          <a:lstStyle/>
          <a:p>
            <a:r>
              <a:rPr lang="en-US" dirty="0"/>
              <a:t>http://</a:t>
            </a:r>
            <a:r>
              <a:rPr lang="en-US" dirty="0" err="1"/>
              <a:t>archive.ics.uci.edu</a:t>
            </a:r>
            <a:r>
              <a:rPr lang="en-US" dirty="0"/>
              <a:t>/ml/datasets/Iris</a:t>
            </a:r>
          </a:p>
        </p:txBody>
      </p:sp>
    </p:spTree>
    <p:extLst>
      <p:ext uri="{BB962C8B-B14F-4D97-AF65-F5344CB8AC3E}">
        <p14:creationId xmlns:p14="http://schemas.microsoft.com/office/powerpoint/2010/main" val="165931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Machine Learning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8576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Decision Tree is a flow-chart like structure in which internal node represents test on an attribute, each branch represents outcome of test and each leaf node represents class label (decision taken after computing all attributes). A path from root to leaf represents classification rules.</a:t>
            </a:r>
          </a:p>
          <a:p>
            <a:r>
              <a:rPr lang="en-US" dirty="0" smtClean="0"/>
              <a:t>A decision tree consists of 3 types of nodes:</a:t>
            </a:r>
          </a:p>
          <a:p>
            <a:pPr lvl="1"/>
            <a:r>
              <a:rPr lang="en-US" dirty="0" smtClean="0"/>
              <a:t>Decision nodes - commonly represented by squares</a:t>
            </a:r>
          </a:p>
          <a:p>
            <a:pPr lvl="1"/>
            <a:r>
              <a:rPr lang="en-US" dirty="0" smtClean="0"/>
              <a:t>Chance nodes - represented by circles</a:t>
            </a:r>
          </a:p>
          <a:p>
            <a:pPr lvl="1"/>
            <a:r>
              <a:rPr lang="en-US" dirty="0" smtClean="0"/>
              <a:t>End nodes - represented by triangles</a:t>
            </a:r>
            <a:endParaRPr lang="en-US" dirty="0"/>
          </a:p>
        </p:txBody>
      </p:sp>
    </p:spTree>
    <p:extLst>
      <p:ext uri="{BB962C8B-B14F-4D97-AF65-F5344CB8AC3E}">
        <p14:creationId xmlns:p14="http://schemas.microsoft.com/office/powerpoint/2010/main" val="3089741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Golf</a:t>
            </a:r>
            <a:endParaRPr lang="en-US" dirty="0"/>
          </a:p>
        </p:txBody>
      </p:sp>
      <p:pic>
        <p:nvPicPr>
          <p:cNvPr id="4" name="Content Placeholder 3"/>
          <p:cNvPicPr>
            <a:picLocks noGrp="1" noChangeAspect="1"/>
          </p:cNvPicPr>
          <p:nvPr>
            <p:ph idx="1"/>
          </p:nvPr>
        </p:nvPicPr>
        <p:blipFill>
          <a:blip r:embed="rId2"/>
          <a:srcRect l="-14108" r="-14108"/>
          <a:stretch>
            <a:fillRect/>
          </a:stretch>
        </p:blipFill>
        <p:spPr/>
      </p:pic>
    </p:spTree>
    <p:extLst>
      <p:ext uri="{BB962C8B-B14F-4D97-AF65-F5344CB8AC3E}">
        <p14:creationId xmlns:p14="http://schemas.microsoft.com/office/powerpoint/2010/main" val="769283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(c1) and Nonlinear (c2) Classification</a:t>
            </a:r>
            <a:endParaRPr lang="en-US" dirty="0"/>
          </a:p>
        </p:txBody>
      </p:sp>
      <p:pic>
        <p:nvPicPr>
          <p:cNvPr id="4" name="Content Placeholder 3"/>
          <p:cNvPicPr>
            <a:picLocks noGrp="1" noChangeAspect="1"/>
          </p:cNvPicPr>
          <p:nvPr>
            <p:ph idx="1"/>
          </p:nvPr>
        </p:nvPicPr>
        <p:blipFill>
          <a:blip r:embed="rId2"/>
          <a:srcRect l="-41895" r="-41895"/>
          <a:stretch>
            <a:fillRect/>
          </a:stretch>
        </p:blipFill>
        <p:spPr/>
      </p:pic>
    </p:spTree>
    <p:extLst>
      <p:ext uri="{BB962C8B-B14F-4D97-AF65-F5344CB8AC3E}">
        <p14:creationId xmlns:p14="http://schemas.microsoft.com/office/powerpoint/2010/main" val="172659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Trees</a:t>
            </a:r>
            <a:endParaRPr lang="en-US" dirty="0"/>
          </a:p>
        </p:txBody>
      </p:sp>
      <p:sp>
        <p:nvSpPr>
          <p:cNvPr id="3" name="Content Placeholder 2"/>
          <p:cNvSpPr>
            <a:spLocks noGrp="1"/>
          </p:cNvSpPr>
          <p:nvPr>
            <p:ph idx="1"/>
          </p:nvPr>
        </p:nvSpPr>
        <p:spPr/>
        <p:txBody>
          <a:bodyPr/>
          <a:lstStyle/>
          <a:p>
            <a:r>
              <a:rPr lang="en-US" dirty="0"/>
              <a:t>A data-analysis method that recursively partitions data into sets each of which are simply modeled using regression methods.  </a:t>
            </a:r>
            <a:endParaRPr lang="en-US" dirty="0" smtClean="0"/>
          </a:p>
          <a:p>
            <a:endParaRPr lang="en-US" dirty="0"/>
          </a:p>
        </p:txBody>
      </p:sp>
    </p:spTree>
    <p:extLst>
      <p:ext uri="{BB962C8B-B14F-4D97-AF65-F5344CB8AC3E}">
        <p14:creationId xmlns:p14="http://schemas.microsoft.com/office/powerpoint/2010/main" val="306141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Bayesian Methods</a:t>
            </a:r>
          </a:p>
        </p:txBody>
      </p:sp>
      <p:sp>
        <p:nvSpPr>
          <p:cNvPr id="19459" name="Rectangle 3"/>
          <p:cNvSpPr>
            <a:spLocks noGrp="1" noChangeArrowheads="1"/>
          </p:cNvSpPr>
          <p:nvPr>
            <p:ph idx="1"/>
          </p:nvPr>
        </p:nvSpPr>
        <p:spPr/>
        <p:txBody>
          <a:bodyPr/>
          <a:lstStyle/>
          <a:p>
            <a:pPr>
              <a:lnSpc>
                <a:spcPct val="90000"/>
              </a:lnSpc>
            </a:pPr>
            <a:r>
              <a:rPr lang="en-US" altLang="zh-CN" sz="2900" dirty="0" smtClean="0"/>
              <a:t>Learning </a:t>
            </a:r>
            <a:r>
              <a:rPr lang="en-US" altLang="zh-CN" sz="2900" dirty="0"/>
              <a:t>and classification methods based on probability theory.</a:t>
            </a:r>
          </a:p>
          <a:p>
            <a:pPr>
              <a:lnSpc>
                <a:spcPct val="90000"/>
              </a:lnSpc>
            </a:pPr>
            <a:r>
              <a:rPr lang="en-US" altLang="zh-CN" sz="2900" dirty="0"/>
              <a:t>Bayes theorem plays a critical role in probabilistic learning and classification.</a:t>
            </a:r>
          </a:p>
          <a:p>
            <a:pPr>
              <a:lnSpc>
                <a:spcPct val="90000"/>
              </a:lnSpc>
            </a:pPr>
            <a:r>
              <a:rPr lang="en-US" altLang="zh-CN" sz="2900" dirty="0"/>
              <a:t>Uses </a:t>
            </a:r>
            <a:r>
              <a:rPr lang="en-US" altLang="zh-CN" sz="2900" i="1" dirty="0"/>
              <a:t>prior</a:t>
            </a:r>
            <a:r>
              <a:rPr lang="en-US" altLang="zh-CN" sz="2900" dirty="0"/>
              <a:t> probability of each category given no information about an item.</a:t>
            </a:r>
          </a:p>
          <a:p>
            <a:pPr>
              <a:lnSpc>
                <a:spcPct val="90000"/>
              </a:lnSpc>
            </a:pPr>
            <a:r>
              <a:rPr lang="en-US" altLang="zh-CN" sz="2900" dirty="0"/>
              <a:t>Categorization produces a </a:t>
            </a:r>
            <a:r>
              <a:rPr lang="en-US" altLang="zh-CN" sz="2900" i="1" dirty="0"/>
              <a:t>posterior</a:t>
            </a:r>
            <a:r>
              <a:rPr lang="en-US" altLang="zh-CN" sz="2900" dirty="0"/>
              <a:t> probability distribution over the possible categories given a description of an item.</a:t>
            </a:r>
          </a:p>
        </p:txBody>
      </p:sp>
    </p:spTree>
    <p:extLst>
      <p:ext uri="{BB962C8B-B14F-4D97-AF65-F5344CB8AC3E}">
        <p14:creationId xmlns:p14="http://schemas.microsoft.com/office/powerpoint/2010/main" val="37821300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t>Bayes Theorem</a:t>
            </a:r>
          </a:p>
        </p:txBody>
      </p:sp>
      <p:graphicFrame>
        <p:nvGraphicFramePr>
          <p:cNvPr id="5126" name="Object 6"/>
          <p:cNvGraphicFramePr>
            <a:graphicFrameLocks noGrp="1" noChangeAspect="1"/>
          </p:cNvGraphicFramePr>
          <p:nvPr>
            <p:ph idx="1"/>
          </p:nvPr>
        </p:nvGraphicFramePr>
        <p:xfrm>
          <a:off x="3194050" y="2519363"/>
          <a:ext cx="3105150" cy="854075"/>
        </p:xfrm>
        <a:graphic>
          <a:graphicData uri="http://schemas.openxmlformats.org/presentationml/2006/ole">
            <mc:AlternateContent xmlns:mc="http://schemas.openxmlformats.org/markup-compatibility/2006">
              <mc:Choice xmlns:v="urn:schemas-microsoft-com:vml" Requires="v">
                <p:oleObj spid="_x0000_s5126" name="Equation" r:id="rId4" imgW="1524000" imgH="419100" progId="Equation.3">
                  <p:embed/>
                </p:oleObj>
              </mc:Choice>
              <mc:Fallback>
                <p:oleObj name="Equation" r:id="rId4" imgW="1524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50" y="2519363"/>
                        <a:ext cx="310515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5123" name="Rectangle 3"/>
          <p:cNvSpPr>
            <a:spLocks noGrp="1" noChangeArrowheads="1"/>
          </p:cNvSpPr>
          <p:nvPr>
            <p:ph type="body" idx="4294967295"/>
          </p:nvPr>
        </p:nvSpPr>
        <p:spPr>
          <a:xfrm>
            <a:off x="0" y="1768475"/>
            <a:ext cx="9072563" cy="4384675"/>
          </a:xfrm>
        </p:spPr>
        <p:txBody>
          <a:bodyPr/>
          <a:lstStyle/>
          <a:p>
            <a:r>
              <a:rPr lang="en-US" altLang="zh-CN" sz="2900"/>
              <a:t>Given a hypothesis </a:t>
            </a:r>
            <a:r>
              <a:rPr lang="en-US" altLang="zh-CN" sz="2900" i="1"/>
              <a:t>h</a:t>
            </a:r>
            <a:r>
              <a:rPr lang="en-US" altLang="zh-CN" sz="2900"/>
              <a:t> and data </a:t>
            </a:r>
            <a:r>
              <a:rPr lang="en-US" altLang="zh-CN" sz="2900" i="1"/>
              <a:t>D</a:t>
            </a:r>
            <a:r>
              <a:rPr lang="en-US" altLang="zh-CN" sz="2900"/>
              <a:t> which bears on the hypothesis:</a:t>
            </a:r>
          </a:p>
          <a:p>
            <a:endParaRPr lang="en-US" altLang="zh-CN" sz="2900"/>
          </a:p>
          <a:p>
            <a:r>
              <a:rPr lang="en-US" altLang="zh-CN" sz="2900" i="1"/>
              <a:t>P(h)</a:t>
            </a:r>
            <a:r>
              <a:rPr lang="en-US" altLang="zh-CN" sz="2900"/>
              <a:t>: independent probability of </a:t>
            </a:r>
            <a:r>
              <a:rPr lang="en-US" altLang="zh-CN" sz="2900" i="1"/>
              <a:t>h</a:t>
            </a:r>
            <a:r>
              <a:rPr lang="en-US" altLang="zh-CN" sz="2900"/>
              <a:t>: </a:t>
            </a:r>
            <a:r>
              <a:rPr lang="en-US" altLang="zh-CN" sz="2900" i="1">
                <a:solidFill>
                  <a:srgbClr val="FF0000"/>
                </a:solidFill>
              </a:rPr>
              <a:t>prior probability</a:t>
            </a:r>
          </a:p>
          <a:p>
            <a:r>
              <a:rPr lang="en-US" altLang="zh-CN" sz="2900" i="1"/>
              <a:t>P(D)</a:t>
            </a:r>
            <a:r>
              <a:rPr lang="en-US" altLang="zh-CN" sz="2900"/>
              <a:t>: independent probability of </a:t>
            </a:r>
            <a:r>
              <a:rPr lang="en-US" altLang="zh-CN" sz="2900" i="1"/>
              <a:t>D</a:t>
            </a:r>
          </a:p>
          <a:p>
            <a:r>
              <a:rPr lang="en-US" altLang="zh-CN" sz="2900" i="1"/>
              <a:t>P(D|h)</a:t>
            </a:r>
            <a:r>
              <a:rPr lang="en-US" altLang="zh-CN" sz="2900"/>
              <a:t>: conditional probability of </a:t>
            </a:r>
            <a:r>
              <a:rPr lang="en-US" altLang="zh-CN" sz="2900" i="1"/>
              <a:t>D</a:t>
            </a:r>
            <a:r>
              <a:rPr lang="en-US" altLang="zh-CN" sz="2900"/>
              <a:t> given h: </a:t>
            </a:r>
            <a:r>
              <a:rPr lang="en-US" altLang="zh-CN" sz="2900" i="1">
                <a:solidFill>
                  <a:srgbClr val="FF0000"/>
                </a:solidFill>
              </a:rPr>
              <a:t>likelihood</a:t>
            </a:r>
          </a:p>
          <a:p>
            <a:r>
              <a:rPr lang="en-US" altLang="zh-CN" sz="2900" i="1"/>
              <a:t>P(h|D)</a:t>
            </a:r>
            <a:r>
              <a:rPr lang="en-US" altLang="zh-CN" sz="2900"/>
              <a:t>: conditional probability of </a:t>
            </a:r>
            <a:r>
              <a:rPr lang="en-US" altLang="zh-CN" sz="2900" i="1"/>
              <a:t>h</a:t>
            </a:r>
            <a:r>
              <a:rPr lang="en-US" altLang="zh-CN" sz="2900"/>
              <a:t> given </a:t>
            </a:r>
            <a:r>
              <a:rPr lang="en-US" altLang="zh-CN" sz="2900" i="1"/>
              <a:t>D</a:t>
            </a:r>
            <a:r>
              <a:rPr lang="en-US" altLang="zh-CN" sz="2900"/>
              <a:t>: </a:t>
            </a:r>
            <a:r>
              <a:rPr lang="en-US" altLang="zh-CN" sz="2900" i="1">
                <a:solidFill>
                  <a:srgbClr val="FF0000"/>
                </a:solidFill>
              </a:rPr>
              <a:t>posterior probability</a:t>
            </a:r>
          </a:p>
        </p:txBody>
      </p:sp>
    </p:spTree>
    <p:extLst>
      <p:ext uri="{BB962C8B-B14F-4D97-AF65-F5344CB8AC3E}">
        <p14:creationId xmlns:p14="http://schemas.microsoft.com/office/powerpoint/2010/main" val="3332374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normAutofit lnSpcReduction="10000"/>
          </a:bodyPr>
          <a:lstStyle/>
          <a:p>
            <a:r>
              <a:rPr lang="en-US" dirty="0"/>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a:t>
            </a:r>
          </a:p>
        </p:txBody>
      </p:sp>
    </p:spTree>
    <p:extLst>
      <p:ext uri="{BB962C8B-B14F-4D97-AF65-F5344CB8AC3E}">
        <p14:creationId xmlns:p14="http://schemas.microsoft.com/office/powerpoint/2010/main" val="497884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Event </a:t>
            </a:r>
            <a:r>
              <a:rPr lang="en-US" dirty="0"/>
              <a:t>A</a:t>
            </a:r>
            <a:r>
              <a:rPr lang="en-US" baseline="-25000" dirty="0"/>
              <a:t>1</a:t>
            </a:r>
            <a:r>
              <a:rPr lang="en-US" dirty="0"/>
              <a:t>. It rains on Marie's wedding.</a:t>
            </a:r>
          </a:p>
          <a:p>
            <a:r>
              <a:rPr lang="en-US" dirty="0"/>
              <a:t>	</a:t>
            </a:r>
            <a:r>
              <a:rPr lang="en-US" dirty="0" smtClean="0"/>
              <a:t>Event </a:t>
            </a:r>
            <a:r>
              <a:rPr lang="en-US" dirty="0"/>
              <a:t>A</a:t>
            </a:r>
            <a:r>
              <a:rPr lang="en-US" baseline="-25000" dirty="0"/>
              <a:t>2</a:t>
            </a:r>
            <a:r>
              <a:rPr lang="en-US" dirty="0"/>
              <a:t>. It does not rain on Marie's wedding.</a:t>
            </a:r>
          </a:p>
          <a:p>
            <a:r>
              <a:rPr lang="en-US" dirty="0"/>
              <a:t>	</a:t>
            </a:r>
            <a:r>
              <a:rPr lang="en-US" dirty="0" smtClean="0"/>
              <a:t>Event </a:t>
            </a:r>
            <a:r>
              <a:rPr lang="en-US" dirty="0"/>
              <a:t>B. The weatherman predicts rain</a:t>
            </a:r>
            <a:r>
              <a:rPr lang="en-US" dirty="0" smtClean="0"/>
              <a:t>.</a:t>
            </a:r>
          </a:p>
          <a:p>
            <a:pPr lvl="1"/>
            <a:r>
              <a:rPr lang="en-US" dirty="0"/>
              <a:t>	</a:t>
            </a:r>
            <a:r>
              <a:rPr lang="en-US" sz="3000" dirty="0" smtClean="0"/>
              <a:t>P</a:t>
            </a:r>
            <a:r>
              <a:rPr lang="en-US" sz="3000" dirty="0"/>
              <a:t>( A</a:t>
            </a:r>
            <a:r>
              <a:rPr lang="en-US" sz="3000" baseline="-25000" dirty="0"/>
              <a:t>1</a:t>
            </a:r>
            <a:r>
              <a:rPr lang="en-US" sz="3000" dirty="0"/>
              <a:t> ) = 5/365 =0.0136985 [It rains 5 days out of the year.]</a:t>
            </a:r>
          </a:p>
          <a:p>
            <a:pPr lvl="1"/>
            <a:r>
              <a:rPr lang="en-US" sz="3000" dirty="0"/>
              <a:t>	</a:t>
            </a:r>
            <a:r>
              <a:rPr lang="en-US" sz="3000" dirty="0" smtClean="0"/>
              <a:t>P</a:t>
            </a:r>
            <a:r>
              <a:rPr lang="en-US" sz="3000" dirty="0"/>
              <a:t>( A</a:t>
            </a:r>
            <a:r>
              <a:rPr lang="en-US" sz="3000" baseline="-25000" dirty="0"/>
              <a:t>2</a:t>
            </a:r>
            <a:r>
              <a:rPr lang="en-US" sz="3000" dirty="0"/>
              <a:t> ) = 360/365 = 0.9863014 [It does not rain 360 days out of the year.]</a:t>
            </a:r>
          </a:p>
          <a:p>
            <a:pPr lvl="1"/>
            <a:r>
              <a:rPr lang="en-US" sz="3000" dirty="0"/>
              <a:t>	</a:t>
            </a:r>
            <a:r>
              <a:rPr lang="en-US" sz="3000" dirty="0" smtClean="0"/>
              <a:t>P</a:t>
            </a:r>
            <a:r>
              <a:rPr lang="en-US" sz="3000" dirty="0"/>
              <a:t>( B | A</a:t>
            </a:r>
            <a:r>
              <a:rPr lang="en-US" sz="3000" baseline="-25000" dirty="0"/>
              <a:t>1</a:t>
            </a:r>
            <a:r>
              <a:rPr lang="en-US" sz="3000" dirty="0"/>
              <a:t> ) = 0.9 [When it rains, the weatherman predicts rain 90% of the time.]</a:t>
            </a:r>
          </a:p>
          <a:p>
            <a:pPr lvl="1"/>
            <a:r>
              <a:rPr lang="en-US" sz="3000" dirty="0"/>
              <a:t>	</a:t>
            </a:r>
            <a:r>
              <a:rPr lang="en-US" sz="3000" dirty="0" smtClean="0"/>
              <a:t>P</a:t>
            </a:r>
            <a:r>
              <a:rPr lang="en-US" sz="3000" dirty="0"/>
              <a:t>( B | A</a:t>
            </a:r>
            <a:r>
              <a:rPr lang="en-US" sz="3000" baseline="-25000" dirty="0"/>
              <a:t>2</a:t>
            </a:r>
            <a:r>
              <a:rPr lang="en-US" sz="3000" dirty="0"/>
              <a:t> ) = 0.1 [When it does not rain, the weatherman predicts rain 10% of the time.]</a:t>
            </a:r>
            <a:r>
              <a:rPr lang="en-US" sz="3000" dirty="0" smtClean="0"/>
              <a:t> </a:t>
            </a:r>
            <a:endParaRPr lang="en-US" sz="3000" dirty="0"/>
          </a:p>
        </p:txBody>
      </p:sp>
    </p:spTree>
    <p:extLst>
      <p:ext uri="{BB962C8B-B14F-4D97-AF65-F5344CB8AC3E}">
        <p14:creationId xmlns:p14="http://schemas.microsoft.com/office/powerpoint/2010/main" val="1253971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Bayes</a:t>
            </a:r>
            <a:endParaRPr lang="en-US" dirty="0"/>
          </a:p>
        </p:txBody>
      </p:sp>
      <p:sp>
        <p:nvSpPr>
          <p:cNvPr id="3" name="Content Placeholder 2"/>
          <p:cNvSpPr>
            <a:spLocks noGrp="1"/>
          </p:cNvSpPr>
          <p:nvPr>
            <p:ph idx="1"/>
          </p:nvPr>
        </p:nvSpPr>
        <p:spPr/>
        <p:txBody>
          <a:bodyPr/>
          <a:lstStyle/>
          <a:p>
            <a:r>
              <a:rPr lang="en-US" dirty="0"/>
              <a:t>We want to know P( A</a:t>
            </a:r>
            <a:r>
              <a:rPr lang="en-US" baseline="-25000" dirty="0"/>
              <a:t>1</a:t>
            </a:r>
            <a:r>
              <a:rPr lang="en-US" dirty="0"/>
              <a:t> | B ), the probability it will rain on the day of Marie's wedding, given a forecast for rain by the weatherman. The answer can be determined from Bayes' theorem, as shown below</a:t>
            </a:r>
            <a:r>
              <a:rPr lang="en-US" dirty="0" smtClean="0"/>
              <a:t>.</a:t>
            </a:r>
          </a:p>
          <a:p>
            <a:endParaRPr lang="en-US" dirty="0"/>
          </a:p>
        </p:txBody>
      </p:sp>
      <p:pic>
        <p:nvPicPr>
          <p:cNvPr id="4" name="Picture 3" descr="Screen Shot 2013-10-20 at 10.29.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12" y="4770437"/>
            <a:ext cx="8740140" cy="2362200"/>
          </a:xfrm>
          <a:prstGeom prst="rect">
            <a:avLst/>
          </a:prstGeom>
        </p:spPr>
      </p:pic>
    </p:spTree>
    <p:extLst>
      <p:ext uri="{BB962C8B-B14F-4D97-AF65-F5344CB8AC3E}">
        <p14:creationId xmlns:p14="http://schemas.microsoft.com/office/powerpoint/2010/main" val="3122939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Variance in Outcome</a:t>
            </a:r>
            <a:endParaRPr lang="en-US" dirty="0"/>
          </a:p>
        </p:txBody>
      </p:sp>
      <p:pic>
        <p:nvPicPr>
          <p:cNvPr id="4" name="Content Placeholder 3" descr="Screen Shot 2013-10-18 at 8.06.12 AM.png"/>
          <p:cNvPicPr>
            <a:picLocks noGrp="1" noChangeAspect="1"/>
          </p:cNvPicPr>
          <p:nvPr>
            <p:ph idx="1"/>
          </p:nvPr>
        </p:nvPicPr>
        <p:blipFill>
          <a:blip r:embed="rId2">
            <a:extLst>
              <a:ext uri="{28A0092B-C50C-407E-A947-70E740481C1C}">
                <a14:useLocalDpi xmlns:a14="http://schemas.microsoft.com/office/drawing/2010/main" val="0"/>
              </a:ext>
            </a:extLst>
          </a:blip>
          <a:srcRect l="-39338" r="-39338"/>
          <a:stretch>
            <a:fillRect/>
          </a:stretch>
        </p:blipFill>
        <p:spPr/>
      </p:pic>
    </p:spTree>
    <p:extLst>
      <p:ext uri="{BB962C8B-B14F-4D97-AF65-F5344CB8AC3E}">
        <p14:creationId xmlns:p14="http://schemas.microsoft.com/office/powerpoint/2010/main" val="122581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Kaggle</a:t>
            </a:r>
            <a:r>
              <a:rPr lang="en-US" dirty="0" smtClean="0"/>
              <a:t> Assignment 1</a:t>
            </a:r>
            <a:endParaRPr lang="en-US" dirty="0"/>
          </a:p>
        </p:txBody>
      </p:sp>
      <p:sp>
        <p:nvSpPr>
          <p:cNvPr id="3" name="Content Placeholder 2"/>
          <p:cNvSpPr>
            <a:spLocks noGrp="1"/>
          </p:cNvSpPr>
          <p:nvPr>
            <p:ph idx="1"/>
          </p:nvPr>
        </p:nvSpPr>
        <p:spPr/>
        <p:txBody>
          <a:bodyPr/>
          <a:lstStyle/>
          <a:p>
            <a:r>
              <a:rPr lang="en-US" dirty="0" smtClean="0"/>
              <a:t>Due Next Monday</a:t>
            </a:r>
          </a:p>
          <a:p>
            <a:endParaRPr lang="en-US" dirty="0"/>
          </a:p>
        </p:txBody>
      </p:sp>
    </p:spTree>
    <p:extLst>
      <p:ext uri="{BB962C8B-B14F-4D97-AF65-F5344CB8AC3E}">
        <p14:creationId xmlns:p14="http://schemas.microsoft.com/office/powerpoint/2010/main" val="332440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 Prediction </a:t>
            </a:r>
            <a:endParaRPr lang="en-US" dirty="0"/>
          </a:p>
        </p:txBody>
      </p:sp>
      <p:sp>
        <p:nvSpPr>
          <p:cNvPr id="3" name="Content Placeholder 2"/>
          <p:cNvSpPr>
            <a:spLocks noGrp="1"/>
          </p:cNvSpPr>
          <p:nvPr>
            <p:ph idx="1"/>
          </p:nvPr>
        </p:nvSpPr>
        <p:spPr/>
        <p:txBody>
          <a:bodyPr/>
          <a:lstStyle/>
          <a:p>
            <a:r>
              <a:rPr lang="en-US" smtClean="0"/>
              <a:t>artificial </a:t>
            </a:r>
            <a:r>
              <a:rPr lang="en-US" dirty="0" smtClean="0"/>
              <a:t>neural networks are computational models inspired by animal central nervous systems (in particular the brain) that are capable of machine learning and pattern recognition. They are usually presented as systems of interconnected "neurons" that can compute values from inputs by feeding information through the network.</a:t>
            </a:r>
            <a:endParaRPr lang="en-US" dirty="0"/>
          </a:p>
        </p:txBody>
      </p:sp>
    </p:spTree>
    <p:extLst>
      <p:ext uri="{BB962C8B-B14F-4D97-AF65-F5344CB8AC3E}">
        <p14:creationId xmlns:p14="http://schemas.microsoft.com/office/powerpoint/2010/main" val="1992143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4" name="Content Placeholder 3"/>
          <p:cNvPicPr>
            <a:picLocks noGrp="1" noChangeAspect="1"/>
          </p:cNvPicPr>
          <p:nvPr>
            <p:ph idx="1"/>
          </p:nvPr>
        </p:nvPicPr>
        <p:blipFill>
          <a:blip r:embed="rId2"/>
          <a:srcRect l="-14167" r="-14167"/>
          <a:stretch>
            <a:fillRect/>
          </a:stretch>
        </p:blipFill>
        <p:spPr/>
      </p:pic>
    </p:spTree>
    <p:extLst>
      <p:ext uri="{BB962C8B-B14F-4D97-AF65-F5344CB8AC3E}">
        <p14:creationId xmlns:p14="http://schemas.microsoft.com/office/powerpoint/2010/main" val="1171927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vs. Regression</a:t>
            </a:r>
            <a:endParaRPr lang="en-US" dirty="0"/>
          </a:p>
        </p:txBody>
      </p:sp>
      <p:sp>
        <p:nvSpPr>
          <p:cNvPr id="3" name="Content Placeholder 2"/>
          <p:cNvSpPr>
            <a:spLocks noGrp="1"/>
          </p:cNvSpPr>
          <p:nvPr>
            <p:ph idx="1"/>
          </p:nvPr>
        </p:nvSpPr>
        <p:spPr/>
        <p:txBody>
          <a:bodyPr/>
          <a:lstStyle/>
          <a:p>
            <a:r>
              <a:rPr lang="en-US" dirty="0" smtClean="0"/>
              <a:t>Neural Networks are likely to provide better predictions than regression based analyses</a:t>
            </a:r>
          </a:p>
          <a:p>
            <a:r>
              <a:rPr lang="en-US" dirty="0" smtClean="0"/>
              <a:t>However, unlike regression we can’t directly understand the “hidden” layer resulting from the analysis</a:t>
            </a:r>
            <a:endParaRPr lang="en-US" dirty="0"/>
          </a:p>
        </p:txBody>
      </p:sp>
    </p:spTree>
    <p:extLst>
      <p:ext uri="{BB962C8B-B14F-4D97-AF65-F5344CB8AC3E}">
        <p14:creationId xmlns:p14="http://schemas.microsoft.com/office/powerpoint/2010/main" val="2442305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Learners</a:t>
            </a:r>
            <a:endParaRPr lang="en-US" dirty="0"/>
          </a:p>
        </p:txBody>
      </p:sp>
      <p:sp>
        <p:nvSpPr>
          <p:cNvPr id="3" name="Content Placeholder 2"/>
          <p:cNvSpPr>
            <a:spLocks noGrp="1"/>
          </p:cNvSpPr>
          <p:nvPr>
            <p:ph idx="1"/>
          </p:nvPr>
        </p:nvSpPr>
        <p:spPr/>
        <p:txBody>
          <a:bodyPr/>
          <a:lstStyle/>
          <a:p>
            <a:r>
              <a:rPr lang="en-US" dirty="0" smtClean="0"/>
              <a:t>Rather than creating each algorithm separately, we can put a wrapper class around an algorithm to validate it</a:t>
            </a:r>
          </a:p>
          <a:p>
            <a:r>
              <a:rPr lang="en-US" dirty="0" smtClean="0">
                <a:hlinkClick r:id="rId2"/>
              </a:rPr>
              <a:t>http://cran.r-project.org/web/packages/SuperLearner/vignettes/SuperLearnerPresent.pdf</a:t>
            </a:r>
            <a:r>
              <a:rPr lang="en-US" dirty="0" smtClean="0"/>
              <a:t> </a:t>
            </a:r>
          </a:p>
        </p:txBody>
      </p:sp>
    </p:spTree>
    <p:extLst>
      <p:ext uri="{BB962C8B-B14F-4D97-AF65-F5344CB8AC3E}">
        <p14:creationId xmlns:p14="http://schemas.microsoft.com/office/powerpoint/2010/main" val="1617230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Learner</a:t>
            </a:r>
            <a:endParaRPr lang="en-US" dirty="0"/>
          </a:p>
        </p:txBody>
      </p:sp>
      <p:pic>
        <p:nvPicPr>
          <p:cNvPr id="4" name="Picture 3" descr="Screen Shot 2013-10-21 at 5.46.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12" y="1493837"/>
            <a:ext cx="8850313" cy="5317952"/>
          </a:xfrm>
          <a:prstGeom prst="rect">
            <a:avLst/>
          </a:prstGeom>
        </p:spPr>
      </p:pic>
    </p:spTree>
    <p:extLst>
      <p:ext uri="{BB962C8B-B14F-4D97-AF65-F5344CB8AC3E}">
        <p14:creationId xmlns:p14="http://schemas.microsoft.com/office/powerpoint/2010/main" val="417270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"Field of study that gives computers the ability to learn without being explicitly </a:t>
            </a:r>
            <a:r>
              <a:rPr lang="en-US" dirty="0" smtClean="0"/>
              <a:t>programmed”</a:t>
            </a:r>
            <a:br>
              <a:rPr lang="en-US" dirty="0" smtClean="0"/>
            </a:br>
            <a:r>
              <a:rPr lang="en-US" dirty="0" smtClean="0"/>
              <a:t/>
            </a:r>
            <a:br>
              <a:rPr lang="en-US" dirty="0" smtClean="0"/>
            </a:br>
            <a:r>
              <a:rPr lang="en-US" dirty="0" smtClean="0"/>
              <a:t>-Arthur Samuel (on machine learning)</a:t>
            </a:r>
            <a:endParaRPr lang="en-US" dirty="0"/>
          </a:p>
        </p:txBody>
      </p:sp>
    </p:spTree>
    <p:extLst>
      <p:ext uri="{BB962C8B-B14F-4D97-AF65-F5344CB8AC3E}">
        <p14:creationId xmlns:p14="http://schemas.microsoft.com/office/powerpoint/2010/main" val="212118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Machine Learning Problems</a:t>
            </a:r>
            <a:endParaRPr lang="en-US" dirty="0"/>
          </a:p>
        </p:txBody>
      </p:sp>
      <p:sp>
        <p:nvSpPr>
          <p:cNvPr id="3" name="Content Placeholder 2"/>
          <p:cNvSpPr>
            <a:spLocks noGrp="1"/>
          </p:cNvSpPr>
          <p:nvPr>
            <p:ph idx="1"/>
          </p:nvPr>
        </p:nvSpPr>
        <p:spPr/>
        <p:txBody>
          <a:bodyPr>
            <a:normAutofit/>
          </a:bodyPr>
          <a:lstStyle/>
          <a:p>
            <a:r>
              <a:rPr lang="en-US" dirty="0" smtClean="0"/>
              <a:t>Classification</a:t>
            </a:r>
          </a:p>
          <a:p>
            <a:pPr lvl="1"/>
            <a:r>
              <a:rPr lang="en-US" dirty="0"/>
              <a:t>C</a:t>
            </a:r>
            <a:r>
              <a:rPr lang="en-US" dirty="0" smtClean="0"/>
              <a:t>lassification is the problem of identifying to which of a set of categories (sub-populations) a new observation belongs, on the basis of a training set of data containing observations (or instances) whose category membership is known.</a:t>
            </a:r>
          </a:p>
          <a:p>
            <a:r>
              <a:rPr lang="en-US" dirty="0" smtClean="0"/>
              <a:t>Prediction</a:t>
            </a:r>
          </a:p>
          <a:p>
            <a:pPr lvl="1"/>
            <a:r>
              <a:rPr lang="en-US" dirty="0" smtClean="0"/>
              <a:t>Prediction of a dependent variable</a:t>
            </a:r>
          </a:p>
        </p:txBody>
      </p:sp>
    </p:spTree>
    <p:extLst>
      <p:ext uri="{BB962C8B-B14F-4D97-AF65-F5344CB8AC3E}">
        <p14:creationId xmlns:p14="http://schemas.microsoft.com/office/powerpoint/2010/main" val="239724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3" b="13"/>
          <a:stretch>
            <a:fillRect/>
          </a:stretch>
        </p:blipFill>
        <p:spPr>
          <a:xfrm>
            <a:off x="-141288" y="0"/>
            <a:ext cx="13747271" cy="7559675"/>
          </a:xfrm>
        </p:spPr>
      </p:pic>
      <p:sp>
        <p:nvSpPr>
          <p:cNvPr id="5" name="TextBox 4"/>
          <p:cNvSpPr txBox="1"/>
          <p:nvPr/>
        </p:nvSpPr>
        <p:spPr>
          <a:xfrm>
            <a:off x="-37372" y="5989637"/>
            <a:ext cx="5181600" cy="923330"/>
          </a:xfrm>
          <a:prstGeom prst="rect">
            <a:avLst/>
          </a:prstGeom>
          <a:noFill/>
        </p:spPr>
        <p:txBody>
          <a:bodyPr wrap="square" rtlCol="0">
            <a:spAutoFit/>
          </a:bodyPr>
          <a:lstStyle/>
          <a:p>
            <a:r>
              <a:rPr lang="en-US" sz="5400" dirty="0" smtClean="0">
                <a:solidFill>
                  <a:srgbClr val="FFFFFF"/>
                </a:solidFill>
              </a:rPr>
              <a:t>What is this????</a:t>
            </a:r>
            <a:endParaRPr lang="en-US" sz="5400" dirty="0">
              <a:solidFill>
                <a:srgbClr val="FFFFFF"/>
              </a:solidFill>
            </a:endParaRPr>
          </a:p>
        </p:txBody>
      </p:sp>
    </p:spTree>
    <p:extLst>
      <p:ext uri="{BB962C8B-B14F-4D97-AF65-F5344CB8AC3E}">
        <p14:creationId xmlns:p14="http://schemas.microsoft.com/office/powerpoint/2010/main" val="37622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When computer scientists at Google’s mysterious X lab built a neural network of 16,000 computer processors with one billion connections and let it browse YouTube, it did what many web users might do — it began to look for cats. </a:t>
            </a:r>
            <a:br>
              <a:rPr lang="en-US" dirty="0" smtClean="0"/>
            </a:br>
            <a:endParaRPr lang="en-US" dirty="0"/>
          </a:p>
        </p:txBody>
      </p:sp>
    </p:spTree>
    <p:extLst>
      <p:ext uri="{BB962C8B-B14F-4D97-AF65-F5344CB8AC3E}">
        <p14:creationId xmlns:p14="http://schemas.microsoft.com/office/powerpoint/2010/main" val="3560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8670" r="-28670"/>
          <a:stretch>
            <a:fillRect/>
          </a:stretch>
        </p:blipFill>
        <p:spPr>
          <a:xfrm>
            <a:off x="-1436688" y="350837"/>
            <a:ext cx="12332705" cy="6781800"/>
          </a:xfrm>
        </p:spPr>
      </p:pic>
    </p:spTree>
    <p:extLst>
      <p:ext uri="{BB962C8B-B14F-4D97-AF65-F5344CB8AC3E}">
        <p14:creationId xmlns:p14="http://schemas.microsoft.com/office/powerpoint/2010/main" val="11952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Building high-level features using large scale unsupervised </a:t>
            </a:r>
            <a:r>
              <a:rPr lang="en-US" b="1" dirty="0" smtClean="0"/>
              <a:t>learning</a:t>
            </a:r>
            <a:endParaRPr lang="en-US" dirty="0"/>
          </a:p>
        </p:txBody>
      </p:sp>
      <p:sp>
        <p:nvSpPr>
          <p:cNvPr id="3" name="Content Placeholder 2"/>
          <p:cNvSpPr>
            <a:spLocks noGrp="1"/>
          </p:cNvSpPr>
          <p:nvPr>
            <p:ph idx="1"/>
          </p:nvPr>
        </p:nvSpPr>
        <p:spPr/>
        <p:txBody>
          <a:bodyPr/>
          <a:lstStyle/>
          <a:p>
            <a:r>
              <a:rPr lang="en-US" dirty="0" smtClean="0"/>
              <a:t>“Contrary </a:t>
            </a:r>
            <a:r>
              <a:rPr lang="en-US" dirty="0"/>
              <a:t>to what appears to be a widely-held intuition, our experimental </a:t>
            </a:r>
            <a:r>
              <a:rPr lang="en-US" dirty="0" smtClean="0"/>
              <a:t>results </a:t>
            </a:r>
            <a:r>
              <a:rPr lang="en-US" dirty="0"/>
              <a:t>reveal that it is possible to train a face detector without having to label images as containing a face or not. Control experiments show that this feature detector is robust not only to translation but also to scaling and out-of-plane rotation</a:t>
            </a:r>
            <a:r>
              <a:rPr lang="en-US" dirty="0" smtClean="0"/>
              <a:t>.”</a:t>
            </a:r>
            <a:endParaRPr lang="en-US" dirty="0"/>
          </a:p>
        </p:txBody>
      </p:sp>
      <p:pic>
        <p:nvPicPr>
          <p:cNvPr id="4" name="Picture 3" descr="Screen Shot 2013-10-21 at 9.18.2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42037"/>
            <a:ext cx="10080625" cy="1233599"/>
          </a:xfrm>
          <a:prstGeom prst="rect">
            <a:avLst/>
          </a:prstGeom>
        </p:spPr>
      </p:pic>
    </p:spTree>
    <p:extLst>
      <p:ext uri="{BB962C8B-B14F-4D97-AF65-F5344CB8AC3E}">
        <p14:creationId xmlns:p14="http://schemas.microsoft.com/office/powerpoint/2010/main" val="214151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23004</TotalTime>
  <Words>1224</Words>
  <Application>Microsoft Macintosh PowerPoint</Application>
  <PresentationFormat>Custom</PresentationFormat>
  <Paragraphs>109</Paragraphs>
  <Slides>34</Slides>
  <Notes>4</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34</vt:i4>
      </vt:variant>
    </vt:vector>
  </HeadingPairs>
  <TitlesOfParts>
    <vt:vector size="43" baseType="lpstr">
      <vt:lpstr>Office Theme</vt:lpstr>
      <vt:lpstr>Office Theme</vt:lpstr>
      <vt:lpstr>Office Theme</vt:lpstr>
      <vt:lpstr>Office Theme</vt:lpstr>
      <vt:lpstr>Office Theme</vt:lpstr>
      <vt:lpstr>Office Theme</vt:lpstr>
      <vt:lpstr>Office Theme</vt:lpstr>
      <vt:lpstr>1_Office Theme</vt:lpstr>
      <vt:lpstr>Equation</vt:lpstr>
      <vt:lpstr>Technology Fundamentals for Analytics </vt:lpstr>
      <vt:lpstr>Machine Learning</vt:lpstr>
      <vt:lpstr>Kaggle Assignment 1</vt:lpstr>
      <vt:lpstr> "Field of study that gives computers the ability to learn without being explicitly programmed”  -Arthur Samuel (on machine learning)</vt:lpstr>
      <vt:lpstr>Categories of Machine Learning Problems</vt:lpstr>
      <vt:lpstr>PowerPoint Presentation</vt:lpstr>
      <vt:lpstr>When computer scientists at Google’s mysterious X lab built a neural network of 16,000 computer processors with one billion connections and let it browse YouTube, it did what many web users might do — it began to look for cats.  </vt:lpstr>
      <vt:lpstr>PowerPoint Presentation</vt:lpstr>
      <vt:lpstr>Building high-level features using large scale unsupervised learning</vt:lpstr>
      <vt:lpstr>What do we mean by “unsupervised learning?”</vt:lpstr>
      <vt:lpstr>Unsupervised Learning</vt:lpstr>
      <vt:lpstr>Supervised vs. Unsupervised Learning of Cats</vt:lpstr>
      <vt:lpstr>Classification</vt:lpstr>
      <vt:lpstr>Unsupervised Learning - Classification</vt:lpstr>
      <vt:lpstr>K-Means Clustering</vt:lpstr>
      <vt:lpstr>K-Means</vt:lpstr>
      <vt:lpstr>Supervised Learning</vt:lpstr>
      <vt:lpstr>Supervised vs. Unsupervised Learning</vt:lpstr>
      <vt:lpstr>Supervised Learning Example</vt:lpstr>
      <vt:lpstr>Decision Tree</vt:lpstr>
      <vt:lpstr>Decision Tree - Golf</vt:lpstr>
      <vt:lpstr>Linear (c1) and Nonlinear (c2) Classification</vt:lpstr>
      <vt:lpstr>Regression Trees</vt:lpstr>
      <vt:lpstr>Bayesian Methods</vt:lpstr>
      <vt:lpstr>Bayes Theorem</vt:lpstr>
      <vt:lpstr>Example - Bayes</vt:lpstr>
      <vt:lpstr>Example - Bayes</vt:lpstr>
      <vt:lpstr>Example - Bayes</vt:lpstr>
      <vt:lpstr>Bias and Variance in Outcome</vt:lpstr>
      <vt:lpstr>Neural Networks - Prediction </vt:lpstr>
      <vt:lpstr>Neural Networks</vt:lpstr>
      <vt:lpstr>Neural Network vs. Regression</vt:lpstr>
      <vt:lpstr>Super Learners</vt:lpstr>
      <vt:lpstr>Super Learner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
  <cp:lastModifiedBy>Jason Kuruzovich</cp:lastModifiedBy>
  <cp:revision>83</cp:revision>
  <dcterms:created xsi:type="dcterms:W3CDTF">2006-08-16T00:00:00Z</dcterms:created>
  <dcterms:modified xsi:type="dcterms:W3CDTF">2014-09-29T20:24:06Z</dcterms:modified>
</cp:coreProperties>
</file>