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9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3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0" r:id="rId6"/>
    <p:sldLayoutId id="2147483881" r:id="rId7"/>
    <p:sldLayoutId id="2147483880" r:id="rId8"/>
    <p:sldLayoutId id="2147483879" r:id="rId9"/>
    <p:sldLayoutId id="2147483878" r:id="rId10"/>
    <p:sldLayoutId id="21474838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DA877-431A-4B35-A331-C6EC711F9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AIMES Housing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9A587-9370-40E9-B82C-C62BF03F5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MSDS 411 – Unsupervised Learning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Brandon Moretz &amp; Sean Prentis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99420F-2492-4D3D-932B-AA4763107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8" r="-1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8E34-4822-4255-9BF8-5A288CC0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34C2-DE71-4811-858E-2B0F5D8D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8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A26F6-8C88-4AAF-A4E4-284A82A1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Variable Correlations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4A3EB-4EE9-4D31-9697-6B592E7B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485DD5-ACB7-4434-9A97-CBF35E758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649" y="516836"/>
            <a:ext cx="6568599" cy="58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54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Avenir Next LT Pro</vt:lpstr>
      <vt:lpstr>Avenir Next LT Pro Light</vt:lpstr>
      <vt:lpstr>Calibri</vt:lpstr>
      <vt:lpstr>RetrospectVTI</vt:lpstr>
      <vt:lpstr>AIMES Housing Survey</vt:lpstr>
      <vt:lpstr>PowerPoint Presentation</vt:lpstr>
      <vt:lpstr>Variable Correlations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AIMES Housing Survey</dc:title>
  <dc:creator>Brandon Moretz</dc:creator>
  <cp:lastModifiedBy>Brandon Moretz</cp:lastModifiedBy>
  <cp:revision>2</cp:revision>
  <dcterms:created xsi:type="dcterms:W3CDTF">2019-11-20T22:39:41Z</dcterms:created>
  <dcterms:modified xsi:type="dcterms:W3CDTF">2019-11-20T22:48:34Z</dcterms:modified>
</cp:coreProperties>
</file>