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615-595F-4B5F-A656-D5CA50E4F822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DA56-114B-4D67-9BC1-72FC3BC1D91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08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615-595F-4B5F-A656-D5CA50E4F822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DA56-114B-4D67-9BC1-72FC3BC1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6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615-595F-4B5F-A656-D5CA50E4F822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DA56-114B-4D67-9BC1-72FC3BC1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3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615-595F-4B5F-A656-D5CA50E4F822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DA56-114B-4D67-9BC1-72FC3BC1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5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615-595F-4B5F-A656-D5CA50E4F822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DA56-114B-4D67-9BC1-72FC3BC1D91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05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615-595F-4B5F-A656-D5CA50E4F822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DA56-114B-4D67-9BC1-72FC3BC1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9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615-595F-4B5F-A656-D5CA50E4F822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DA56-114B-4D67-9BC1-72FC3BC1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9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615-595F-4B5F-A656-D5CA50E4F822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DA56-114B-4D67-9BC1-72FC3BC1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4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615-595F-4B5F-A656-D5CA50E4F822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DA56-114B-4D67-9BC1-72FC3BC1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0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E7F7B615-595F-4B5F-A656-D5CA50E4F822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03DA56-114B-4D67-9BC1-72FC3BC1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6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615-595F-4B5F-A656-D5CA50E4F822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DA56-114B-4D67-9BC1-72FC3BC1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9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F7B615-595F-4B5F-A656-D5CA50E4F822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03DA56-114B-4D67-9BC1-72FC3BC1D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74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2333-80F7-4FEB-87F1-92FB83CD63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PSY200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AA8CC-0854-4F06-9349-0DB0AB33B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Tabetha Hopke </a:t>
            </a:r>
          </a:p>
        </p:txBody>
      </p:sp>
    </p:spTree>
    <p:extLst>
      <p:ext uri="{BB962C8B-B14F-4D97-AF65-F5344CB8AC3E}">
        <p14:creationId xmlns:p14="http://schemas.microsoft.com/office/powerpoint/2010/main" val="191551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F7F4-A30E-479C-9738-182F5E9D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A6DA-A385-419D-ADB0-7DF79CA9E7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I am a second year Master’s student </a:t>
            </a:r>
          </a:p>
          <a:p>
            <a:r>
              <a:rPr lang="en-US" sz="2400" dirty="0"/>
              <a:t>I love yoga </a:t>
            </a:r>
          </a:p>
          <a:p>
            <a:r>
              <a:rPr lang="en-US" sz="2400" dirty="0"/>
              <a:t>I have two cats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8EB5F-6B2F-4CBC-93B1-2392BBDB30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9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47FA-105B-4D20-86FB-1C3FBB8A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0BBB-9815-468D-B91D-1EB05363BE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C1DA1-B550-4680-BC8F-4371EBCD6E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03787"/>
      </p:ext>
    </p:extLst>
  </p:cSld>
  <p:clrMapOvr>
    <a:masterClrMapping/>
  </p:clrMapOvr>
</p:sld>
</file>

<file path=ppt/theme/theme1.xml><?xml version="1.0" encoding="utf-8"?>
<a:theme xmlns:a="http://schemas.openxmlformats.org/drawingml/2006/main" name="PSY200 Slides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Y200 Slides" id="{C3DD58E6-4501-4DD2-80C2-2EF5B492CEBB}" vid="{A013E9D2-E8AE-447C-BDF4-B8F563ACDD9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PSY200 Slides</Template>
  <TotalTime>1752</TotalTime>
  <Words>20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PSY200 Slides</vt:lpstr>
      <vt:lpstr>PSY200</vt:lpstr>
      <vt:lpstr>About Me</vt:lpstr>
      <vt:lpstr>Syllabus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PSY200</dc:title>
  <dc:creator>Tabetha Hopke</dc:creator>
  <cp:lastModifiedBy>Tabetha Hopke</cp:lastModifiedBy>
  <cp:revision>4</cp:revision>
  <dcterms:created xsi:type="dcterms:W3CDTF">2018-08-10T13:44:29Z</dcterms:created>
  <dcterms:modified xsi:type="dcterms:W3CDTF">2018-08-11T18:56:58Z</dcterms:modified>
</cp:coreProperties>
</file>