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34"/>
  </p:notesMasterIdLst>
  <p:sldIdLst>
    <p:sldId id="256" r:id="rId2"/>
    <p:sldId id="315" r:id="rId3"/>
    <p:sldId id="299" r:id="rId4"/>
    <p:sldId id="317" r:id="rId5"/>
    <p:sldId id="316" r:id="rId6"/>
    <p:sldId id="286" r:id="rId7"/>
    <p:sldId id="303" r:id="rId8"/>
    <p:sldId id="318" r:id="rId9"/>
    <p:sldId id="319" r:id="rId10"/>
    <p:sldId id="322" r:id="rId11"/>
    <p:sldId id="320" r:id="rId12"/>
    <p:sldId id="309" r:id="rId13"/>
    <p:sldId id="330" r:id="rId14"/>
    <p:sldId id="305" r:id="rId15"/>
    <p:sldId id="332" r:id="rId16"/>
    <p:sldId id="323" r:id="rId17"/>
    <p:sldId id="331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1" r:id="rId26"/>
    <p:sldId id="342" r:id="rId27"/>
    <p:sldId id="344" r:id="rId28"/>
    <p:sldId id="345" r:id="rId29"/>
    <p:sldId id="301" r:id="rId30"/>
    <p:sldId id="346" r:id="rId31"/>
    <p:sldId id="292" r:id="rId32"/>
    <p:sldId id="34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  <a:srgbClr val="F2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2" autoAdjust="0"/>
    <p:restoredTop sz="94551" autoAdjust="0"/>
  </p:normalViewPr>
  <p:slideViewPr>
    <p:cSldViewPr>
      <p:cViewPr>
        <p:scale>
          <a:sx n="78" d="100"/>
          <a:sy n="78" d="100"/>
        </p:scale>
        <p:origin x="15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etha Hopke" userId="5e7e88d54752368c" providerId="LiveId" clId="{13038F25-CF6D-409F-BD01-5B156A01075F}"/>
    <pc:docChg chg="undo redo custSel modSld">
      <pc:chgData name="Tabetha Hopke" userId="5e7e88d54752368c" providerId="LiveId" clId="{13038F25-CF6D-409F-BD01-5B156A01075F}" dt="2018-07-31T18:34:28.360" v="207" actId="1076"/>
      <pc:docMkLst>
        <pc:docMk/>
      </pc:docMkLst>
      <pc:sldChg chg="addSp delSp modSp">
        <pc:chgData name="Tabetha Hopke" userId="5e7e88d54752368c" providerId="LiveId" clId="{13038F25-CF6D-409F-BD01-5B156A01075F}" dt="2018-07-31T18:20:27.154" v="16" actId="114"/>
        <pc:sldMkLst>
          <pc:docMk/>
          <pc:sldMk cId="0" sldId="256"/>
        </pc:sldMkLst>
        <pc:spChg chg="add del mod">
          <ac:chgData name="Tabetha Hopke" userId="5e7e88d54752368c" providerId="LiveId" clId="{13038F25-CF6D-409F-BD01-5B156A01075F}" dt="2018-07-31T18:20:19.576" v="14"/>
          <ac:spMkLst>
            <pc:docMk/>
            <pc:sldMk cId="0" sldId="256"/>
            <ac:spMk id="2" creationId="{DDAA1194-CBD0-4830-A195-3A6339B72DB6}"/>
          </ac:spMkLst>
        </pc:spChg>
        <pc:spChg chg="add mod">
          <ac:chgData name="Tabetha Hopke" userId="5e7e88d54752368c" providerId="LiveId" clId="{13038F25-CF6D-409F-BD01-5B156A01075F}" dt="2018-07-31T18:20:27.154" v="16" actId="114"/>
          <ac:spMkLst>
            <pc:docMk/>
            <pc:sldMk cId="0" sldId="256"/>
            <ac:spMk id="3" creationId="{6320F1E1-F748-4B45-8C91-91B26A966E74}"/>
          </ac:spMkLst>
        </pc:spChg>
        <pc:spChg chg="del mod">
          <ac:chgData name="Tabetha Hopke" userId="5e7e88d54752368c" providerId="LiveId" clId="{13038F25-CF6D-409F-BD01-5B156A01075F}" dt="2018-07-31T18:19:54.084" v="9" actId="478"/>
          <ac:spMkLst>
            <pc:docMk/>
            <pc:sldMk cId="0" sldId="256"/>
            <ac:spMk id="8194" creationId="{00000000-0000-0000-0000-000000000000}"/>
          </ac:spMkLst>
        </pc:spChg>
        <pc:picChg chg="del">
          <ac:chgData name="Tabetha Hopke" userId="5e7e88d54752368c" providerId="LiveId" clId="{13038F25-CF6D-409F-BD01-5B156A01075F}" dt="2018-07-31T18:19:37.033" v="0" actId="478"/>
          <ac:picMkLst>
            <pc:docMk/>
            <pc:sldMk cId="0" sldId="256"/>
            <ac:picMk id="5" creationId="{00000000-0000-0000-0000-000000000000}"/>
          </ac:picMkLst>
        </pc:picChg>
      </pc:sldChg>
      <pc:sldChg chg="addSp delSp modSp">
        <pc:chgData name="Tabetha Hopke" userId="5e7e88d54752368c" providerId="LiveId" clId="{13038F25-CF6D-409F-BD01-5B156A01075F}" dt="2018-07-31T18:23:22.575" v="85" actId="1076"/>
        <pc:sldMkLst>
          <pc:docMk/>
          <pc:sldMk cId="0" sldId="286"/>
        </pc:sldMkLst>
        <pc:spChg chg="add mod">
          <ac:chgData name="Tabetha Hopke" userId="5e7e88d54752368c" providerId="LiveId" clId="{13038F25-CF6D-409F-BD01-5B156A01075F}" dt="2018-07-31T18:23:10.718" v="81" actId="27636"/>
          <ac:spMkLst>
            <pc:docMk/>
            <pc:sldMk cId="0" sldId="286"/>
            <ac:spMk id="2" creationId="{4CAB2D6C-0874-4679-85D3-4B1EB7B7B327}"/>
          </ac:spMkLst>
        </pc:spChg>
        <pc:spChg chg="add del mod">
          <ac:chgData name="Tabetha Hopke" userId="5e7e88d54752368c" providerId="LiveId" clId="{13038F25-CF6D-409F-BD01-5B156A01075F}" dt="2018-07-31T18:23:17.044" v="83"/>
          <ac:spMkLst>
            <pc:docMk/>
            <pc:sldMk cId="0" sldId="286"/>
            <ac:spMk id="3" creationId="{A664CD5F-B384-46EF-BA9C-54B5F1F44475}"/>
          </ac:spMkLst>
        </pc:spChg>
        <pc:spChg chg="del mod">
          <ac:chgData name="Tabetha Hopke" userId="5e7e88d54752368c" providerId="LiveId" clId="{13038F25-CF6D-409F-BD01-5B156A01075F}" dt="2018-07-31T18:23:03.469" v="77" actId="478"/>
          <ac:spMkLst>
            <pc:docMk/>
            <pc:sldMk cId="0" sldId="286"/>
            <ac:spMk id="12291" creationId="{00000000-0000-0000-0000-000000000000}"/>
          </ac:spMkLst>
        </pc:spChg>
        <pc:picChg chg="add mod">
          <ac:chgData name="Tabetha Hopke" userId="5e7e88d54752368c" providerId="LiveId" clId="{13038F25-CF6D-409F-BD01-5B156A01075F}" dt="2018-07-31T18:23:22.575" v="85" actId="1076"/>
          <ac:picMkLst>
            <pc:docMk/>
            <pc:sldMk cId="0" sldId="286"/>
            <ac:picMk id="6" creationId="{1C76F7EE-F903-4748-A120-8FFB845284FD}"/>
          </ac:picMkLst>
        </pc:picChg>
        <pc:picChg chg="del">
          <ac:chgData name="Tabetha Hopke" userId="5e7e88d54752368c" providerId="LiveId" clId="{13038F25-CF6D-409F-BD01-5B156A01075F}" dt="2018-07-31T18:23:15.375" v="82"/>
          <ac:picMkLst>
            <pc:docMk/>
            <pc:sldMk cId="0" sldId="286"/>
            <ac:picMk id="12290" creationId="{00000000-0000-0000-0000-000000000000}"/>
          </ac:picMkLst>
        </pc:picChg>
      </pc:sldChg>
      <pc:sldChg chg="addSp delSp modSp">
        <pc:chgData name="Tabetha Hopke" userId="5e7e88d54752368c" providerId="LiveId" clId="{13038F25-CF6D-409F-BD01-5B156A01075F}" dt="2018-07-31T18:31:45.967" v="174"/>
        <pc:sldMkLst>
          <pc:docMk/>
          <pc:sldMk cId="0" sldId="292"/>
        </pc:sldMkLst>
        <pc:spChg chg="add mod">
          <ac:chgData name="Tabetha Hopke" userId="5e7e88d54752368c" providerId="LiveId" clId="{13038F25-CF6D-409F-BD01-5B156A01075F}" dt="2018-07-31T18:31:45.967" v="174"/>
          <ac:spMkLst>
            <pc:docMk/>
            <pc:sldMk cId="0" sldId="292"/>
            <ac:spMk id="2" creationId="{ADF7130B-E7BC-410C-A40B-EE760905DF0C}"/>
          </ac:spMkLst>
        </pc:spChg>
        <pc:spChg chg="del mod">
          <ac:chgData name="Tabetha Hopke" userId="5e7e88d54752368c" providerId="LiveId" clId="{13038F25-CF6D-409F-BD01-5B156A01075F}" dt="2018-07-31T18:31:39.085" v="171" actId="478"/>
          <ac:spMkLst>
            <pc:docMk/>
            <pc:sldMk cId="0" sldId="292"/>
            <ac:spMk id="5123" creationId="{00000000-0000-0000-0000-000000000000}"/>
          </ac:spMkLst>
        </pc:spChg>
      </pc:sldChg>
      <pc:sldChg chg="addSp delSp modSp">
        <pc:chgData name="Tabetha Hopke" userId="5e7e88d54752368c" providerId="LiveId" clId="{13038F25-CF6D-409F-BD01-5B156A01075F}" dt="2018-07-31T18:21:34.228" v="45" actId="114"/>
        <pc:sldMkLst>
          <pc:docMk/>
          <pc:sldMk cId="0" sldId="299"/>
        </pc:sldMkLst>
        <pc:spChg chg="add mod">
          <ac:chgData name="Tabetha Hopke" userId="5e7e88d54752368c" providerId="LiveId" clId="{13038F25-CF6D-409F-BD01-5B156A01075F}" dt="2018-07-31T18:21:22.782" v="44" actId="114"/>
          <ac:spMkLst>
            <pc:docMk/>
            <pc:sldMk cId="0" sldId="299"/>
            <ac:spMk id="2" creationId="{DFB3639B-DE03-42E2-83D9-3040AF5E9456}"/>
          </ac:spMkLst>
        </pc:spChg>
        <pc:spChg chg="del mod">
          <ac:chgData name="Tabetha Hopke" userId="5e7e88d54752368c" providerId="LiveId" clId="{13038F25-CF6D-409F-BD01-5B156A01075F}" dt="2018-07-31T18:21:15.148" v="41"/>
          <ac:spMkLst>
            <pc:docMk/>
            <pc:sldMk cId="0" sldId="299"/>
            <ac:spMk id="9218" creationId="{00000000-0000-0000-0000-000000000000}"/>
          </ac:spMkLst>
        </pc:spChg>
        <pc:spChg chg="mod">
          <ac:chgData name="Tabetha Hopke" userId="5e7e88d54752368c" providerId="LiveId" clId="{13038F25-CF6D-409F-BD01-5B156A01075F}" dt="2018-07-31T18:21:34.228" v="45" actId="114"/>
          <ac:spMkLst>
            <pc:docMk/>
            <pc:sldMk cId="0" sldId="299"/>
            <ac:spMk id="9219" creationId="{00000000-0000-0000-0000-000000000000}"/>
          </ac:spMkLst>
        </pc:spChg>
      </pc:sldChg>
      <pc:sldChg chg="addSp delSp modSp">
        <pc:chgData name="Tabetha Hopke" userId="5e7e88d54752368c" providerId="LiveId" clId="{13038F25-CF6D-409F-BD01-5B156A01075F}" dt="2018-07-31T18:32:38.394" v="182" actId="114"/>
        <pc:sldMkLst>
          <pc:docMk/>
          <pc:sldMk cId="0" sldId="301"/>
        </pc:sldMkLst>
        <pc:spChg chg="add mod">
          <ac:chgData name="Tabetha Hopke" userId="5e7e88d54752368c" providerId="LiveId" clId="{13038F25-CF6D-409F-BD01-5B156A01075F}" dt="2018-07-31T18:30:01.197" v="145"/>
          <ac:spMkLst>
            <pc:docMk/>
            <pc:sldMk cId="0" sldId="301"/>
            <ac:spMk id="2" creationId="{A4B1F7F8-3763-4CB9-A2B8-0F72578932CD}"/>
          </ac:spMkLst>
        </pc:spChg>
        <pc:spChg chg="mod">
          <ac:chgData name="Tabetha Hopke" userId="5e7e88d54752368c" providerId="LiveId" clId="{13038F25-CF6D-409F-BD01-5B156A01075F}" dt="2018-07-31T18:32:38.394" v="182" actId="114"/>
          <ac:spMkLst>
            <pc:docMk/>
            <pc:sldMk cId="0" sldId="301"/>
            <ac:spMk id="3" creationId="{00000000-0000-0000-0000-000000000000}"/>
          </ac:spMkLst>
        </pc:spChg>
        <pc:spChg chg="del mod">
          <ac:chgData name="Tabetha Hopke" userId="5e7e88d54752368c" providerId="LiveId" clId="{13038F25-CF6D-409F-BD01-5B156A01075F}" dt="2018-07-31T18:29:57.015" v="143"/>
          <ac:spMkLst>
            <pc:docMk/>
            <pc:sldMk cId="0" sldId="301"/>
            <ac:spMk id="19458" creationId="{00000000-0000-0000-0000-000000000000}"/>
          </ac:spMkLst>
        </pc:spChg>
      </pc:sldChg>
      <pc:sldChg chg="addSp delSp modSp">
        <pc:chgData name="Tabetha Hopke" userId="5e7e88d54752368c" providerId="LiveId" clId="{13038F25-CF6D-409F-BD01-5B156A01075F}" dt="2018-07-31T18:23:43.524" v="92"/>
        <pc:sldMkLst>
          <pc:docMk/>
          <pc:sldMk cId="0" sldId="303"/>
        </pc:sldMkLst>
        <pc:spChg chg="add mod">
          <ac:chgData name="Tabetha Hopke" userId="5e7e88d54752368c" providerId="LiveId" clId="{13038F25-CF6D-409F-BD01-5B156A01075F}" dt="2018-07-31T18:23:39.785" v="90"/>
          <ac:spMkLst>
            <pc:docMk/>
            <pc:sldMk cId="0" sldId="303"/>
            <ac:spMk id="2" creationId="{582B5770-E273-4EC8-8E5A-A4D480800BD1}"/>
          </ac:spMkLst>
        </pc:spChg>
        <pc:spChg chg="add del mod">
          <ac:chgData name="Tabetha Hopke" userId="5e7e88d54752368c" providerId="LiveId" clId="{13038F25-CF6D-409F-BD01-5B156A01075F}" dt="2018-07-31T18:23:43.524" v="92"/>
          <ac:spMkLst>
            <pc:docMk/>
            <pc:sldMk cId="0" sldId="303"/>
            <ac:spMk id="3" creationId="{E82F07BE-FFC6-42F0-BDA8-D4B10FF89687}"/>
          </ac:spMkLst>
        </pc:spChg>
        <pc:spChg chg="del mod">
          <ac:chgData name="Tabetha Hopke" userId="5e7e88d54752368c" providerId="LiveId" clId="{13038F25-CF6D-409F-BD01-5B156A01075F}" dt="2018-07-31T18:23:31.988" v="87" actId="478"/>
          <ac:spMkLst>
            <pc:docMk/>
            <pc:sldMk cId="0" sldId="303"/>
            <ac:spMk id="5" creationId="{00000000-0000-0000-0000-000000000000}"/>
          </ac:spMkLst>
        </pc:spChg>
        <pc:picChg chg="add">
          <ac:chgData name="Tabetha Hopke" userId="5e7e88d54752368c" providerId="LiveId" clId="{13038F25-CF6D-409F-BD01-5B156A01075F}" dt="2018-07-31T18:23:43.524" v="92"/>
          <ac:picMkLst>
            <pc:docMk/>
            <pc:sldMk cId="0" sldId="303"/>
            <ac:picMk id="6" creationId="{35953A3D-5D0C-4C71-A443-214CD5F5BF39}"/>
          </ac:picMkLst>
        </pc:picChg>
        <pc:picChg chg="del">
          <ac:chgData name="Tabetha Hopke" userId="5e7e88d54752368c" providerId="LiveId" clId="{13038F25-CF6D-409F-BD01-5B156A01075F}" dt="2018-07-31T18:23:41.994" v="91"/>
          <ac:picMkLst>
            <pc:docMk/>
            <pc:sldMk cId="0" sldId="303"/>
            <ac:picMk id="62465" creationId="{00000000-0000-0000-0000-000000000000}"/>
          </ac:picMkLst>
        </pc:picChg>
      </pc:sldChg>
      <pc:sldChg chg="addSp delSp modSp">
        <pc:chgData name="Tabetha Hopke" userId="5e7e88d54752368c" providerId="LiveId" clId="{13038F25-CF6D-409F-BD01-5B156A01075F}" dt="2018-07-31T18:26:26.897" v="127" actId="20577"/>
        <pc:sldMkLst>
          <pc:docMk/>
          <pc:sldMk cId="0" sldId="305"/>
        </pc:sldMkLst>
        <pc:spChg chg="add mod">
          <ac:chgData name="Tabetha Hopke" userId="5e7e88d54752368c" providerId="LiveId" clId="{13038F25-CF6D-409F-BD01-5B156A01075F}" dt="2018-07-31T18:26:13.075" v="121" actId="114"/>
          <ac:spMkLst>
            <pc:docMk/>
            <pc:sldMk cId="0" sldId="305"/>
            <ac:spMk id="2" creationId="{EC5A1388-C43D-4BCA-BC36-10179123E3A8}"/>
          </ac:spMkLst>
        </pc:spChg>
        <pc:spChg chg="add mod">
          <ac:chgData name="Tabetha Hopke" userId="5e7e88d54752368c" providerId="LiveId" clId="{13038F25-CF6D-409F-BD01-5B156A01075F}" dt="2018-07-31T18:26:26.897" v="127" actId="20577"/>
          <ac:spMkLst>
            <pc:docMk/>
            <pc:sldMk cId="0" sldId="305"/>
            <ac:spMk id="3" creationId="{D16DE865-E12C-4DEF-BF2F-CAA6A9408FA3}"/>
          </ac:spMkLst>
        </pc:spChg>
        <pc:spChg chg="del mod">
          <ac:chgData name="Tabetha Hopke" userId="5e7e88d54752368c" providerId="LiveId" clId="{13038F25-CF6D-409F-BD01-5B156A01075F}" dt="2018-07-31T18:26:02.656" v="110" actId="478"/>
          <ac:spMkLst>
            <pc:docMk/>
            <pc:sldMk cId="0" sldId="305"/>
            <ac:spMk id="14338" creationId="{00000000-0000-0000-0000-000000000000}"/>
          </ac:spMkLst>
        </pc:spChg>
        <pc:spChg chg="del mod">
          <ac:chgData name="Tabetha Hopke" userId="5e7e88d54752368c" providerId="LiveId" clId="{13038F25-CF6D-409F-BD01-5B156A01075F}" dt="2018-07-31T18:26:20.976" v="123"/>
          <ac:spMkLst>
            <pc:docMk/>
            <pc:sldMk cId="0" sldId="305"/>
            <ac:spMk id="14339" creationId="{00000000-0000-0000-0000-000000000000}"/>
          </ac:spMkLst>
        </pc:spChg>
      </pc:sldChg>
      <pc:sldChg chg="addSp delSp modSp">
        <pc:chgData name="Tabetha Hopke" userId="5e7e88d54752368c" providerId="LiveId" clId="{13038F25-CF6D-409F-BD01-5B156A01075F}" dt="2018-07-31T18:34:28.360" v="207" actId="1076"/>
        <pc:sldMkLst>
          <pc:docMk/>
          <pc:sldMk cId="0" sldId="309"/>
        </pc:sldMkLst>
        <pc:spChg chg="add del mod">
          <ac:chgData name="Tabetha Hopke" userId="5e7e88d54752368c" providerId="LiveId" clId="{13038F25-CF6D-409F-BD01-5B156A01075F}" dt="2018-07-31T18:34:16.883" v="203"/>
          <ac:spMkLst>
            <pc:docMk/>
            <pc:sldMk cId="0" sldId="309"/>
            <ac:spMk id="2" creationId="{43674EF1-1271-44FD-BE8A-BF1A026639EC}"/>
          </ac:spMkLst>
        </pc:spChg>
        <pc:spChg chg="add del mod">
          <ac:chgData name="Tabetha Hopke" userId="5e7e88d54752368c" providerId="LiveId" clId="{13038F25-CF6D-409F-BD01-5B156A01075F}" dt="2018-07-31T18:33:35.063" v="192"/>
          <ac:spMkLst>
            <pc:docMk/>
            <pc:sldMk cId="0" sldId="309"/>
            <ac:spMk id="3" creationId="{4B9C85F2-52B4-4544-9B91-7BA314EB8D3E}"/>
          </ac:spMkLst>
        </pc:spChg>
        <pc:spChg chg="add del mod">
          <ac:chgData name="Tabetha Hopke" userId="5e7e88d54752368c" providerId="LiveId" clId="{13038F25-CF6D-409F-BD01-5B156A01075F}" dt="2018-07-31T18:33:40.737" v="193"/>
          <ac:spMkLst>
            <pc:docMk/>
            <pc:sldMk cId="0" sldId="309"/>
            <ac:spMk id="4" creationId="{7798EE73-7632-4C8F-A4AC-4A312FD40901}"/>
          </ac:spMkLst>
        </pc:spChg>
        <pc:spChg chg="add del mod">
          <ac:chgData name="Tabetha Hopke" userId="5e7e88d54752368c" providerId="LiveId" clId="{13038F25-CF6D-409F-BD01-5B156A01075F}" dt="2018-07-31T18:33:51.422" v="196"/>
          <ac:spMkLst>
            <pc:docMk/>
            <pc:sldMk cId="0" sldId="309"/>
            <ac:spMk id="6" creationId="{1126A092-CAC2-4DA3-9355-2562B15A3232}"/>
          </ac:spMkLst>
        </pc:spChg>
        <pc:spChg chg="add mod">
          <ac:chgData name="Tabetha Hopke" userId="5e7e88d54752368c" providerId="LiveId" clId="{13038F25-CF6D-409F-BD01-5B156A01075F}" dt="2018-07-31T18:34:21.955" v="205"/>
          <ac:spMkLst>
            <pc:docMk/>
            <pc:sldMk cId="0" sldId="309"/>
            <ac:spMk id="7" creationId="{FE09348E-F022-4522-9559-E33252B0B7A6}"/>
          </ac:spMkLst>
        </pc:spChg>
        <pc:spChg chg="del mod">
          <ac:chgData name="Tabetha Hopke" userId="5e7e88d54752368c" providerId="LiveId" clId="{13038F25-CF6D-409F-BD01-5B156A01075F}" dt="2018-07-31T18:33:09.814" v="184" actId="478"/>
          <ac:spMkLst>
            <pc:docMk/>
            <pc:sldMk cId="0" sldId="309"/>
            <ac:spMk id="3076" creationId="{00000000-0000-0000-0000-000000000000}"/>
          </ac:spMkLst>
        </pc:spChg>
        <pc:graphicFrameChg chg="add del">
          <ac:chgData name="Tabetha Hopke" userId="5e7e88d54752368c" providerId="LiveId" clId="{13038F25-CF6D-409F-BD01-5B156A01075F}" dt="2018-07-31T18:33:47.220" v="194" actId="478"/>
          <ac:graphicFrameMkLst>
            <pc:docMk/>
            <pc:sldMk cId="0" sldId="309"/>
            <ac:graphicFrameMk id="8" creationId="{72044E76-EE70-44BF-B6A5-FC1731633F3D}"/>
          </ac:graphicFrameMkLst>
        </pc:graphicFrameChg>
        <pc:graphicFrameChg chg="add mod">
          <ac:chgData name="Tabetha Hopke" userId="5e7e88d54752368c" providerId="LiveId" clId="{13038F25-CF6D-409F-BD01-5B156A01075F}" dt="2018-07-31T18:34:28.360" v="207" actId="1076"/>
          <ac:graphicFrameMkLst>
            <pc:docMk/>
            <pc:sldMk cId="0" sldId="309"/>
            <ac:graphicFrameMk id="11" creationId="{57D7EC62-409A-4479-B836-FC95DE7D11A5}"/>
          </ac:graphicFrameMkLst>
        </pc:graphicFrameChg>
        <pc:graphicFrameChg chg="del mod">
          <ac:chgData name="Tabetha Hopke" userId="5e7e88d54752368c" providerId="LiveId" clId="{13038F25-CF6D-409F-BD01-5B156A01075F}" dt="2018-07-31T18:33:49.720" v="195"/>
          <ac:graphicFrameMkLst>
            <pc:docMk/>
            <pc:sldMk cId="0" sldId="309"/>
            <ac:graphicFrameMk id="3074" creationId="{00000000-0000-0000-0000-000000000000}"/>
          </ac:graphicFrameMkLst>
        </pc:graphicFrameChg>
        <pc:graphicFrameChg chg="mod">
          <ac:chgData name="Tabetha Hopke" userId="5e7e88d54752368c" providerId="LiveId" clId="{13038F25-CF6D-409F-BD01-5B156A01075F}" dt="2018-07-31T18:34:05.253" v="200" actId="1076"/>
          <ac:graphicFrameMkLst>
            <pc:docMk/>
            <pc:sldMk cId="0" sldId="309"/>
            <ac:graphicFrameMk id="3075" creationId="{00000000-0000-0000-0000-000000000000}"/>
          </ac:graphicFrameMkLst>
        </pc:graphicFrameChg>
      </pc:sldChg>
      <pc:sldChg chg="modSp">
        <pc:chgData name="Tabetha Hopke" userId="5e7e88d54752368c" providerId="LiveId" clId="{13038F25-CF6D-409F-BD01-5B156A01075F}" dt="2018-07-31T18:21:02.116" v="39" actId="20577"/>
        <pc:sldMkLst>
          <pc:docMk/>
          <pc:sldMk cId="3023859850" sldId="315"/>
        </pc:sldMkLst>
        <pc:spChg chg="mod">
          <ac:chgData name="Tabetha Hopke" userId="5e7e88d54752368c" providerId="LiveId" clId="{13038F25-CF6D-409F-BD01-5B156A01075F}" dt="2018-07-31T18:21:02.116" v="39" actId="20577"/>
          <ac:spMkLst>
            <pc:docMk/>
            <pc:sldMk cId="3023859850" sldId="315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2:47.293" v="74" actId="20577"/>
        <pc:sldMkLst>
          <pc:docMk/>
          <pc:sldMk cId="672399335" sldId="316"/>
        </pc:sldMkLst>
        <pc:spChg chg="mod">
          <ac:chgData name="Tabetha Hopke" userId="5e7e88d54752368c" providerId="LiveId" clId="{13038F25-CF6D-409F-BD01-5B156A01075F}" dt="2018-07-31T18:22:47.293" v="74" actId="20577"/>
          <ac:spMkLst>
            <pc:docMk/>
            <pc:sldMk cId="672399335" sldId="316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1:58.273" v="52" actId="113"/>
        <pc:sldMkLst>
          <pc:docMk/>
          <pc:sldMk cId="396504805" sldId="317"/>
        </pc:sldMkLst>
        <pc:spChg chg="mod">
          <ac:chgData name="Tabetha Hopke" userId="5e7e88d54752368c" providerId="LiveId" clId="{13038F25-CF6D-409F-BD01-5B156A01075F}" dt="2018-07-31T18:21:58.273" v="52" actId="113"/>
          <ac:spMkLst>
            <pc:docMk/>
            <pc:sldMk cId="396504805" sldId="317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4:23.244" v="100" actId="114"/>
        <pc:sldMkLst>
          <pc:docMk/>
          <pc:sldMk cId="1587197561" sldId="318"/>
        </pc:sldMkLst>
        <pc:graphicFrameChg chg="modGraphic">
          <ac:chgData name="Tabetha Hopke" userId="5e7e88d54752368c" providerId="LiveId" clId="{13038F25-CF6D-409F-BD01-5B156A01075F}" dt="2018-07-31T18:24:23.244" v="100" actId="114"/>
          <ac:graphicFrameMkLst>
            <pc:docMk/>
            <pc:sldMk cId="1587197561" sldId="318"/>
            <ac:graphicFrameMk id="4" creationId="{00000000-0000-0000-0000-000000000000}"/>
          </ac:graphicFrameMkLst>
        </pc:graphicFrameChg>
      </pc:sldChg>
      <pc:sldChg chg="delSp modSp">
        <pc:chgData name="Tabetha Hopke" userId="5e7e88d54752368c" providerId="LiveId" clId="{13038F25-CF6D-409F-BD01-5B156A01075F}" dt="2018-07-31T18:25:07.924" v="106" actId="478"/>
        <pc:sldMkLst>
          <pc:docMk/>
          <pc:sldMk cId="2037292784" sldId="319"/>
        </pc:sldMkLst>
        <pc:spChg chg="del mod">
          <ac:chgData name="Tabetha Hopke" userId="5e7e88d54752368c" providerId="LiveId" clId="{13038F25-CF6D-409F-BD01-5B156A01075F}" dt="2018-07-31T18:25:07.924" v="106" actId="478"/>
          <ac:spMkLst>
            <pc:docMk/>
            <pc:sldMk cId="2037292784" sldId="319"/>
            <ac:spMk id="16" creationId="{00000000-0000-0000-0000-000000000000}"/>
          </ac:spMkLst>
        </pc:spChg>
      </pc:sldChg>
      <pc:sldChg chg="delSp modSp">
        <pc:chgData name="Tabetha Hopke" userId="5e7e88d54752368c" providerId="LiveId" clId="{13038F25-CF6D-409F-BD01-5B156A01075F}" dt="2018-07-31T18:25:34.712" v="108" actId="14100"/>
        <pc:sldMkLst>
          <pc:docMk/>
          <pc:sldMk cId="3329505346" sldId="322"/>
        </pc:sldMkLst>
        <pc:spChg chg="mod">
          <ac:chgData name="Tabetha Hopke" userId="5e7e88d54752368c" providerId="LiveId" clId="{13038F25-CF6D-409F-BD01-5B156A01075F}" dt="2018-07-31T18:25:34.712" v="108" actId="14100"/>
          <ac:spMkLst>
            <pc:docMk/>
            <pc:sldMk cId="3329505346" sldId="322"/>
            <ac:spMk id="11" creationId="{00000000-0000-0000-0000-000000000000}"/>
          </ac:spMkLst>
        </pc:spChg>
        <pc:spChg chg="mod">
          <ac:chgData name="Tabetha Hopke" userId="5e7e88d54752368c" providerId="LiveId" clId="{13038F25-CF6D-409F-BD01-5B156A01075F}" dt="2018-07-31T18:25:29.254" v="107" actId="14100"/>
          <ac:spMkLst>
            <pc:docMk/>
            <pc:sldMk cId="3329505346" sldId="322"/>
            <ac:spMk id="12" creationId="{00000000-0000-0000-0000-000000000000}"/>
          </ac:spMkLst>
        </pc:spChg>
        <pc:spChg chg="del mod">
          <ac:chgData name="Tabetha Hopke" userId="5e7e88d54752368c" providerId="LiveId" clId="{13038F25-CF6D-409F-BD01-5B156A01075F}" dt="2018-07-31T18:24:47.753" v="102" actId="478"/>
          <ac:spMkLst>
            <pc:docMk/>
            <pc:sldMk cId="3329505346" sldId="322"/>
            <ac:spMk id="1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6:58.126" v="138" actId="20577"/>
        <pc:sldMkLst>
          <pc:docMk/>
          <pc:sldMk cId="2148708099" sldId="323"/>
        </pc:sldMkLst>
        <pc:graphicFrameChg chg="modGraphic">
          <ac:chgData name="Tabetha Hopke" userId="5e7e88d54752368c" providerId="LiveId" clId="{13038F25-CF6D-409F-BD01-5B156A01075F}" dt="2018-07-31T18:26:58.126" v="138" actId="20577"/>
          <ac:graphicFrameMkLst>
            <pc:docMk/>
            <pc:sldMk cId="2148708099" sldId="323"/>
            <ac:graphicFrameMk id="4" creationId="{00000000-0000-0000-0000-000000000000}"/>
          </ac:graphicFrameMkLst>
        </pc:graphicFrameChg>
      </pc:sldChg>
      <pc:sldChg chg="modSp">
        <pc:chgData name="Tabetha Hopke" userId="5e7e88d54752368c" providerId="LiveId" clId="{13038F25-CF6D-409F-BD01-5B156A01075F}" dt="2018-07-31T18:27:23.625" v="141"/>
        <pc:sldMkLst>
          <pc:docMk/>
          <pc:sldMk cId="236248749" sldId="331"/>
        </pc:sldMkLst>
        <pc:spChg chg="mod">
          <ac:chgData name="Tabetha Hopke" userId="5e7e88d54752368c" providerId="LiveId" clId="{13038F25-CF6D-409F-BD01-5B156A01075F}" dt="2018-07-31T18:27:23.625" v="141"/>
          <ac:spMkLst>
            <pc:docMk/>
            <pc:sldMk cId="236248749" sldId="331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31:22.991" v="169" actId="20577"/>
        <pc:sldMkLst>
          <pc:docMk/>
          <pc:sldMk cId="1336984490" sldId="346"/>
        </pc:sldMkLst>
        <pc:spChg chg="mod">
          <ac:chgData name="Tabetha Hopke" userId="5e7e88d54752368c" providerId="LiveId" clId="{13038F25-CF6D-409F-BD01-5B156A01075F}" dt="2018-07-31T18:31:22.991" v="169" actId="20577"/>
          <ac:spMkLst>
            <pc:docMk/>
            <pc:sldMk cId="1336984490" sldId="346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EA83A99-367A-4ECB-A111-896BF9832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2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40551-B103-4BF2-80EB-D0E72E507B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-48" charset="0"/>
              <a:ea typeface="Geneva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95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BDBF4-D7B3-4DEA-A3A5-F1AC0CB336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A061F-1C42-4D10-807F-36968A6D92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the square root for standard deviation of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83A99-367A-4ECB-A111-896BF9832E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the square root for standard deviation of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83A99-367A-4ECB-A111-896BF9832E9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5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E1663-DF73-4BBC-B77C-6CB825E945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6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487C1-C045-48C8-A227-D1DE1855B5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CB277-D334-40BB-873C-4821F491E34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EA473-0F13-4B50-9981-756B49486E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E2E9-50F9-4FE0-AAD9-649A9FCC2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7D8C8-B82C-42DA-BB16-572D471AA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6241E-354F-4DE8-9017-9BFEBC975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A333C-98DF-4B46-96C3-80894FFF40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3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CB5C2-F514-4858-AA39-94C354FD7E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2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54D08-D5E5-49E5-98BF-8C0C0240E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7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52039-481D-4499-A7AF-091483DD9C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AF873-00AA-4719-9EF9-09D97644A3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0DB540-B4C7-4B8A-8A38-9C12316A8A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C11503-4790-4112-940D-359F89A4F6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6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47C5F-F79D-4013-850C-A9ED80F304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F61BC2B-9ADE-460F-96D3-1FDE17000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20F1E1-F748-4B45-8C91-91B26A966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Independent-Samples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Chapter 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Standard Deviation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150778"/>
              </p:ext>
            </p:extLst>
          </p:nvPr>
        </p:nvGraphicFramePr>
        <p:xfrm>
          <a:off x="801688" y="2024063"/>
          <a:ext cx="279241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066800" imgH="457200" progId="Equation.3">
                  <p:embed/>
                </p:oleObj>
              </mc:Choice>
              <mc:Fallback>
                <p:oleObj name="Equation" r:id="rId4" imgW="1066800" imgH="4572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024063"/>
                        <a:ext cx="2792412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90712"/>
              </p:ext>
            </p:extLst>
          </p:nvPr>
        </p:nvGraphicFramePr>
        <p:xfrm>
          <a:off x="762000" y="3505200"/>
          <a:ext cx="5021262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917360" imgH="482400" progId="Equation.3">
                  <p:embed/>
                </p:oleObj>
              </mc:Choice>
              <mc:Fallback>
                <p:oleObj name="Equation" r:id="rId6" imgW="1917360" imgH="4824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5021262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810170"/>
              </p:ext>
            </p:extLst>
          </p:nvPr>
        </p:nvGraphicFramePr>
        <p:xfrm>
          <a:off x="762000" y="5105400"/>
          <a:ext cx="3159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206360" imgH="253800" progId="Equation.3">
                  <p:embed/>
                </p:oleObj>
              </mc:Choice>
              <mc:Fallback>
                <p:oleObj name="Equation" r:id="rId8" imgW="1206360" imgH="25380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31591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00600" y="2136952"/>
            <a:ext cx="379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= same for all tests, but paired t is on difference scores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0600" y="5101768"/>
            <a:ext cx="399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section is for independent t only</a:t>
            </a:r>
          </a:p>
        </p:txBody>
      </p:sp>
    </p:spTree>
    <p:extLst>
      <p:ext uri="{BB962C8B-B14F-4D97-AF65-F5344CB8AC3E}">
        <p14:creationId xmlns:p14="http://schemas.microsoft.com/office/powerpoint/2010/main" val="332950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test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048040"/>
              </p:ext>
            </p:extLst>
          </p:nvPr>
        </p:nvGraphicFramePr>
        <p:xfrm>
          <a:off x="822325" y="1846263"/>
          <a:ext cx="75438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Test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type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Formula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Z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sng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b="0" i="0" u="sng" baseline="0" dirty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b="0" i="0" u="sng" dirty="0" err="1">
                          <a:latin typeface="Lucida Grande"/>
                          <a:ea typeface="Lucida Grande"/>
                          <a:cs typeface="Lucida Grande"/>
                        </a:rPr>
                        <a:t>μ</a:t>
                      </a:r>
                      <a:r>
                        <a:rPr lang="en-US" b="0" i="0" u="sng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dirty="0" err="1">
                          <a:latin typeface="Lucida Grande"/>
                          <a:ea typeface="Lucida Grande"/>
                          <a:cs typeface="Lucida Grande"/>
                        </a:rPr>
                        <a:t>σ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Single t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i="0" u="sng" baseline="0" dirty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b="0" i="0" u="sng" dirty="0" err="1">
                          <a:latin typeface="Lucida Grande"/>
                          <a:ea typeface="Lucida Grande"/>
                          <a:cs typeface="Lucida Grande"/>
                        </a:rPr>
                        <a:t>μ</a:t>
                      </a:r>
                      <a:r>
                        <a:rPr lang="en-US" b="0" i="0" u="sng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baseline="0" dirty="0" err="1">
                          <a:latin typeface="Lucida Grande"/>
                          <a:ea typeface="Lucida Grande"/>
                          <a:cs typeface="Lucida Grande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Paired t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i="0" u="sng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baseline="0" dirty="0" err="1">
                          <a:latin typeface="Lucida Grande"/>
                          <a:ea typeface="Lucida Grande"/>
                          <a:cs typeface="Lucida Grande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Independent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i="0" u="sng" baseline="0" dirty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b="0" i="0" u="sng" baseline="0" dirty="0">
                          <a:solidFill>
                            <a:schemeClr val="dk1"/>
                          </a:solidFill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baseline="0" dirty="0" err="1">
                          <a:latin typeface="Lucida Grande"/>
                          <a:ea typeface="Lucida Grande"/>
                          <a:cs typeface="Lucida Grande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difference</a:t>
                      </a:r>
                      <a:r>
                        <a:rPr lang="en-US" b="0" i="0" baseline="-25000" dirty="0">
                          <a:latin typeface="Lucida Grande"/>
                          <a:ea typeface="Lucida Grande"/>
                          <a:cs typeface="Lucida Grande"/>
                        </a:rPr>
                        <a:t> 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32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515540"/>
              </p:ext>
            </p:extLst>
          </p:nvPr>
        </p:nvGraphicFramePr>
        <p:xfrm>
          <a:off x="3371850" y="4419600"/>
          <a:ext cx="24003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863280" imgH="444240" progId="Equation.3">
                  <p:embed/>
                </p:oleObj>
              </mc:Choice>
              <mc:Fallback>
                <p:oleObj name="Equation" r:id="rId4" imgW="863280" imgH="444240" progId="Equation.3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419600"/>
                        <a:ext cx="24003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FE09348E-F022-4522-9559-E33252B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Formulae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57D7EC62-409A-4479-B836-FC95DE7D11A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896791"/>
              </p:ext>
            </p:extLst>
          </p:nvPr>
        </p:nvGraphicFramePr>
        <p:xfrm>
          <a:off x="2207713" y="2514600"/>
          <a:ext cx="472857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701720" imgH="444240" progId="Equation.3">
                  <p:embed/>
                </p:oleObj>
              </mc:Choice>
              <mc:Fallback>
                <p:oleObj name="Equation" r:id="rId6" imgW="1701720" imgH="444240" progId="Equation.3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57D7EC62-409A-4479-B836-FC95DE7D1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713" y="2514600"/>
                        <a:ext cx="472857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</a:t>
            </a:r>
            <a:r>
              <a:rPr lang="en-US" i="1" dirty="0" err="1"/>
              <a:t>df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422181"/>
              </p:ext>
            </p:extLst>
          </p:nvPr>
        </p:nvGraphicFramePr>
        <p:xfrm>
          <a:off x="822325" y="1846263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Test type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df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Single sample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 – 1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Paired samples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 – 1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Independent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 – 1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+ N – 1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7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1388-C43D-4BCA-BC36-10179123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Calculating Independent Sample </a:t>
            </a:r>
            <a:r>
              <a:rPr lang="en-US" i="1" dirty="0"/>
              <a:t>t</a:t>
            </a:r>
            <a:r>
              <a:rPr lang="en-US" dirty="0"/>
              <a:t>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E865-E12C-4DEF-BF2F-CAA6A940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Identify the populations, distribution, and assumptions.</a:t>
            </a:r>
          </a:p>
          <a:p>
            <a:r>
              <a:rPr lang="en-US" dirty="0"/>
              <a:t>Step 2: State the null and research hypotheses.</a:t>
            </a:r>
          </a:p>
          <a:p>
            <a:r>
              <a:rPr lang="en-US" dirty="0"/>
              <a:t>Step 3: Determine the characteristics of the comparison distribution.</a:t>
            </a:r>
          </a:p>
          <a:p>
            <a:r>
              <a:rPr lang="en-US" dirty="0"/>
              <a:t>Step 4: Determine critical values, or cutoffs.</a:t>
            </a:r>
          </a:p>
          <a:p>
            <a:r>
              <a:rPr lang="en-US" dirty="0"/>
              <a:t>Step 5: Calculate the test statistic.</a:t>
            </a:r>
          </a:p>
          <a:p>
            <a:r>
              <a:rPr lang="en-US" dirty="0"/>
              <a:t>Step 6: Make a decision.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work some examples!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work some examples: chapter 11 </a:t>
            </a:r>
            <a:r>
              <a:rPr lang="en-US" dirty="0" err="1"/>
              <a:t>docx</a:t>
            </a:r>
            <a:r>
              <a:rPr lang="en-US" dirty="0"/>
              <a:t> on blackboard.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0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961050"/>
              </p:ext>
            </p:extLst>
          </p:nvPr>
        </p:nvGraphicFramePr>
        <p:xfrm>
          <a:off x="685800" y="2057400"/>
          <a:ext cx="7772400" cy="1478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/>
                        <a:t>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≥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DV</a:t>
                      </a:r>
                      <a:r>
                        <a:rPr lang="en-US" baseline="0" dirty="0"/>
                        <a:t> is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Nothing… do </a:t>
                      </a:r>
                      <a:r>
                        <a:rPr lang="en-US" dirty="0" err="1"/>
                        <a:t>nonparametrics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selection (sampling)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assignment to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70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sample, population, and hypotheses</a:t>
            </a:r>
          </a:p>
          <a:p>
            <a:pPr lvl="1"/>
            <a:r>
              <a:rPr lang="en-US" dirty="0"/>
              <a:t>Sample: group 1 versus group 2</a:t>
            </a:r>
          </a:p>
          <a:p>
            <a:pPr lvl="1"/>
            <a:r>
              <a:rPr lang="en-US" dirty="0"/>
              <a:t>Population: those groups mean difference will be 0 (</a:t>
            </a:r>
            <a:r>
              <a:rPr lang="el-GR" dirty="0"/>
              <a:t>μ</a:t>
            </a:r>
            <a:r>
              <a:rPr lang="en-US" dirty="0"/>
              <a:t> – </a:t>
            </a:r>
            <a:r>
              <a:rPr lang="el-GR" dirty="0"/>
              <a:t>μ</a:t>
            </a:r>
            <a:r>
              <a:rPr lang="en-US" dirty="0"/>
              <a:t>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can list those as group 1 versus group 2 in our R and N</a:t>
            </a:r>
          </a:p>
          <a:p>
            <a:pPr lvl="1"/>
            <a:r>
              <a:rPr lang="en-US" dirty="0"/>
              <a:t>Should also help us distinguish between independent t and dependent t</a:t>
            </a:r>
          </a:p>
          <a:p>
            <a:r>
              <a:rPr lang="en-US" dirty="0"/>
              <a:t>R: group 1 =/ OR &gt; OR &lt; group 2</a:t>
            </a:r>
          </a:p>
          <a:p>
            <a:r>
              <a:rPr lang="en-US" dirty="0"/>
              <a:t>N: group 1 = OR &lt;= OR &gt;= group 2</a:t>
            </a:r>
          </a:p>
          <a:p>
            <a:pPr lvl="1"/>
            <a:r>
              <a:rPr lang="en-US" dirty="0"/>
              <a:t>Watch the order!</a:t>
            </a:r>
          </a:p>
        </p:txBody>
      </p:sp>
    </p:spTree>
    <p:extLst>
      <p:ext uri="{BB962C8B-B14F-4D97-AF65-F5344CB8AC3E}">
        <p14:creationId xmlns:p14="http://schemas.microsoft.com/office/powerpoint/2010/main" val="120736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descriptive statistics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5693"/>
              </p:ext>
            </p:extLst>
          </p:nvPr>
        </p:nvGraphicFramePr>
        <p:xfrm>
          <a:off x="1066800" y="2743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df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Spooled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Sdifference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3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Test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= </a:t>
            </a:r>
            <a:r>
              <a:rPr lang="en-US" i="1" dirty="0"/>
              <a:t>z </a:t>
            </a:r>
            <a:r>
              <a:rPr lang="en-US" dirty="0"/>
              <a:t>score</a:t>
            </a:r>
          </a:p>
          <a:p>
            <a:r>
              <a:rPr lang="en-US" dirty="0"/>
              <a:t>One sample with population standard deviation = </a:t>
            </a:r>
            <a:r>
              <a:rPr lang="en-US" i="1" dirty="0"/>
              <a:t>z</a:t>
            </a:r>
            <a:r>
              <a:rPr lang="en-US" dirty="0"/>
              <a:t> test</a:t>
            </a:r>
          </a:p>
          <a:p>
            <a:r>
              <a:rPr lang="en-US" dirty="0"/>
              <a:t>One sample no population standard deviation = single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  <a:p>
            <a:r>
              <a:rPr lang="en-US" dirty="0"/>
              <a:t>One sample test twice = paired samples </a:t>
            </a:r>
            <a:r>
              <a:rPr lang="en-US" i="1" dirty="0"/>
              <a:t>t-</a:t>
            </a:r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mean</a:t>
            </a:r>
          </a:p>
          <a:p>
            <a:pPr lvl="1"/>
            <a:r>
              <a:rPr lang="en-US" dirty="0"/>
              <a:t>summary(</a:t>
            </a:r>
            <a:r>
              <a:rPr lang="en-US" i="1" dirty="0"/>
              <a:t>dataset</a:t>
            </a:r>
            <a:r>
              <a:rPr lang="en-US" dirty="0"/>
              <a:t>)</a:t>
            </a:r>
          </a:p>
          <a:p>
            <a:r>
              <a:rPr lang="en-US" dirty="0"/>
              <a:t>Get the </a:t>
            </a:r>
            <a:r>
              <a:rPr lang="en-US" dirty="0" err="1"/>
              <a:t>sd</a:t>
            </a:r>
            <a:endParaRPr lang="en-US" dirty="0"/>
          </a:p>
          <a:p>
            <a:pPr lvl="1"/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i="1" dirty="0" err="1"/>
              <a:t>dataset$column</a:t>
            </a:r>
            <a:r>
              <a:rPr lang="en-US" i="1" dirty="0"/>
              <a:t>, </a:t>
            </a:r>
            <a:r>
              <a:rPr lang="en-US" dirty="0" err="1"/>
              <a:t>na.rm</a:t>
            </a:r>
            <a:r>
              <a:rPr lang="en-US" dirty="0"/>
              <a:t> = T)</a:t>
            </a:r>
          </a:p>
          <a:p>
            <a:r>
              <a:rPr lang="en-US" dirty="0"/>
              <a:t>Get N</a:t>
            </a:r>
          </a:p>
          <a:p>
            <a:pPr lvl="1"/>
            <a:r>
              <a:rPr lang="en-US" dirty="0"/>
              <a:t>length(</a:t>
            </a:r>
            <a:r>
              <a:rPr lang="en-US" i="1" dirty="0" err="1"/>
              <a:t>dataset$column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548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00"/>
            <a:ext cx="4677989" cy="273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5600"/>
            <a:ext cx="4699322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8200"/>
            <a:ext cx="4343400" cy="17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Spooled (evil!)</a:t>
            </a:r>
          </a:p>
          <a:p>
            <a:r>
              <a:rPr lang="en-US" dirty="0"/>
              <a:t>spooled = </a:t>
            </a:r>
            <a:r>
              <a:rPr lang="en-US" dirty="0" err="1"/>
              <a:t>sqrt</a:t>
            </a:r>
            <a:r>
              <a:rPr lang="en-US" dirty="0"/>
              <a:t>( ((n1-1)*sd1^2 + (n2-1)*sd2^2) / (n1+n2 - 2))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886200"/>
            <a:ext cx="5803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5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Sdifference</a:t>
            </a:r>
            <a:r>
              <a:rPr lang="en-US" dirty="0"/>
              <a:t> (less evil)</a:t>
            </a:r>
          </a:p>
          <a:p>
            <a:r>
              <a:rPr lang="en-US" dirty="0" err="1"/>
              <a:t>sdifference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((spooled^2/n1 + spooled^2/n2))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683000"/>
            <a:ext cx="4635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3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dealing with two groups, we have two </a:t>
            </a:r>
            <a:r>
              <a:rPr lang="en-US" i="1" dirty="0" err="1"/>
              <a:t>df</a:t>
            </a:r>
            <a:r>
              <a:rPr lang="en-US" dirty="0"/>
              <a:t> </a:t>
            </a:r>
            <a:r>
              <a:rPr lang="is-IS" dirty="0"/>
              <a:t>… but the </a:t>
            </a:r>
            <a:r>
              <a:rPr lang="is-IS" i="1" dirty="0"/>
              <a:t>t</a:t>
            </a:r>
            <a:r>
              <a:rPr lang="is-IS" dirty="0"/>
              <a:t> distribution only has one df?</a:t>
            </a:r>
          </a:p>
          <a:p>
            <a:pPr lvl="1"/>
            <a:r>
              <a:rPr lang="is-IS" dirty="0"/>
              <a:t>So add them together!</a:t>
            </a:r>
          </a:p>
          <a:p>
            <a:pPr lvl="1"/>
            <a:r>
              <a:rPr lang="is-IS" i="1" dirty="0"/>
              <a:t>df</a:t>
            </a:r>
            <a:r>
              <a:rPr lang="is-IS" dirty="0"/>
              <a:t> total = (n-1) + (n-1)</a:t>
            </a:r>
          </a:p>
        </p:txBody>
      </p:sp>
    </p:spTree>
    <p:extLst>
      <p:ext uri="{BB962C8B-B14F-4D97-AF65-F5344CB8AC3E}">
        <p14:creationId xmlns:p14="http://schemas.microsoft.com/office/powerpoint/2010/main" val="117943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the cut off score,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endParaRPr lang="en-US" baseline="-25000" dirty="0"/>
          </a:p>
          <a:p>
            <a:r>
              <a:rPr lang="en-US" dirty="0"/>
              <a:t>Less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T)</a:t>
            </a:r>
          </a:p>
          <a:p>
            <a:r>
              <a:rPr lang="en-US" dirty="0"/>
              <a:t>Greater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F)</a:t>
            </a:r>
          </a:p>
          <a:p>
            <a:r>
              <a:rPr lang="en-US" dirty="0"/>
              <a:t>Difference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(.05/2,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324600"/>
            <a:ext cx="769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also be .01 – </a:t>
            </a:r>
            <a:r>
              <a:rPr lang="en-US"/>
              <a:t>remember to read the problem. </a:t>
            </a:r>
          </a:p>
        </p:txBody>
      </p:sp>
    </p:spTree>
    <p:extLst>
      <p:ext uri="{BB962C8B-B14F-4D97-AF65-F5344CB8AC3E}">
        <p14:creationId xmlns:p14="http://schemas.microsoft.com/office/powerpoint/2010/main" val="1821122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</a:t>
            </a:r>
            <a:r>
              <a:rPr lang="en-US" baseline="-25000" dirty="0"/>
              <a:t>actual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>
                <a:solidFill>
                  <a:schemeClr val="accent6"/>
                </a:solidFill>
              </a:rPr>
              <a:t>t.test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i="1" dirty="0" err="1">
                <a:solidFill>
                  <a:schemeClr val="accent6"/>
                </a:solidFill>
              </a:rPr>
              <a:t>data</a:t>
            </a:r>
            <a:r>
              <a:rPr lang="en-US" sz="2400" dirty="0" err="1">
                <a:solidFill>
                  <a:schemeClr val="accent6"/>
                </a:solidFill>
              </a:rPr>
              <a:t>$</a:t>
            </a:r>
            <a:r>
              <a:rPr lang="en-US" sz="2400" i="1" dirty="0" err="1">
                <a:solidFill>
                  <a:schemeClr val="accent6"/>
                </a:solidFill>
              </a:rPr>
              <a:t>column</a:t>
            </a:r>
            <a:r>
              <a:rPr lang="en-US" sz="2400" i="1" dirty="0">
                <a:solidFill>
                  <a:schemeClr val="accent6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6"/>
                </a:solidFill>
              </a:rPr>
              <a:t>		</a:t>
            </a:r>
            <a:r>
              <a:rPr lang="en-US" sz="2400" i="1" dirty="0" err="1">
                <a:solidFill>
                  <a:schemeClr val="accent6"/>
                </a:solidFill>
              </a:rPr>
              <a:t>data$column</a:t>
            </a:r>
            <a:r>
              <a:rPr lang="en-US" sz="2400" i="1" dirty="0">
                <a:solidFill>
                  <a:schemeClr val="accent6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paired = F,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</a:t>
            </a:r>
            <a:r>
              <a:rPr lang="en-US" sz="2400" dirty="0" err="1">
                <a:solidFill>
                  <a:schemeClr val="accent6"/>
                </a:solidFill>
              </a:rPr>
              <a:t>var.equal</a:t>
            </a:r>
            <a:r>
              <a:rPr lang="en-US" sz="2400" dirty="0">
                <a:solidFill>
                  <a:schemeClr val="accent6"/>
                </a:solidFill>
              </a:rPr>
              <a:t> = T,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alternative = “less” OR “greater” OR 				“</a:t>
            </a:r>
            <a:r>
              <a:rPr lang="en-US" sz="2400" dirty="0" err="1">
                <a:solidFill>
                  <a:schemeClr val="accent6"/>
                </a:solidFill>
              </a:rPr>
              <a:t>two.sided</a:t>
            </a:r>
            <a:r>
              <a:rPr lang="en-US" sz="2400" dirty="0">
                <a:solidFill>
                  <a:schemeClr val="accent6"/>
                </a:solidFill>
              </a:rPr>
              <a:t>”,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</a:t>
            </a:r>
            <a:r>
              <a:rPr lang="en-US" sz="2400" dirty="0" err="1">
                <a:solidFill>
                  <a:schemeClr val="accent6"/>
                </a:solidFill>
              </a:rPr>
              <a:t>conf.level</a:t>
            </a:r>
            <a:r>
              <a:rPr lang="en-US" sz="2400" dirty="0">
                <a:solidFill>
                  <a:schemeClr val="accent6"/>
                </a:solidFill>
              </a:rPr>
              <a:t> = .95 OR .99)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2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Stop! Make sure your mean difference score, </a:t>
            </a:r>
            <a:r>
              <a:rPr lang="en-US" dirty="0" err="1"/>
              <a:t>df</a:t>
            </a:r>
            <a:r>
              <a:rPr lang="en-US" dirty="0"/>
              <a:t>, and hypothesis all match.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6477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step 4 and 5 – is your score more extreme? </a:t>
            </a:r>
          </a:p>
          <a:p>
            <a:pPr lvl="1"/>
            <a:r>
              <a:rPr lang="en-US" dirty="0"/>
              <a:t>Reject the null</a:t>
            </a:r>
          </a:p>
          <a:p>
            <a:r>
              <a:rPr lang="en-US" dirty="0"/>
              <a:t>Compare step 4 and 5 – is your score closer to the middle?</a:t>
            </a:r>
          </a:p>
          <a:p>
            <a:pPr lvl="1"/>
            <a:r>
              <a:rPr lang="en-US" dirty="0"/>
              <a:t>Fail to reject the null </a:t>
            </a:r>
          </a:p>
        </p:txBody>
      </p:sp>
    </p:spTree>
    <p:extLst>
      <p:ext uri="{BB962C8B-B14F-4D97-AF65-F5344CB8AC3E}">
        <p14:creationId xmlns:p14="http://schemas.microsoft.com/office/powerpoint/2010/main" val="2093802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F7F8-3763-4CB9-A2B8-0F725789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Calculating CIs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suggestion for CI for independent </a:t>
            </a:r>
            <a:r>
              <a:rPr lang="en-US" i="1" dirty="0"/>
              <a:t>t</a:t>
            </a:r>
            <a:r>
              <a:rPr lang="en-US" dirty="0"/>
              <a:t> is to calculate the CI around the mean difference (</a:t>
            </a:r>
            <a:r>
              <a:rPr lang="en-US" i="1" dirty="0"/>
              <a:t>M</a:t>
            </a:r>
            <a:r>
              <a:rPr lang="en-US" baseline="-25000" dirty="0"/>
              <a:t>X</a:t>
            </a:r>
            <a:r>
              <a:rPr lang="en-US" dirty="0"/>
              <a:t> – </a:t>
            </a:r>
            <a:r>
              <a:rPr lang="en-US" i="1" dirty="0"/>
              <a:t>M</a:t>
            </a:r>
            <a:r>
              <a:rPr lang="en-US" baseline="-25000" dirty="0"/>
              <a:t>Y</a:t>
            </a:r>
            <a:r>
              <a:rPr lang="en-US" dirty="0"/>
              <a:t>).</a:t>
            </a:r>
          </a:p>
          <a:p>
            <a:pPr lvl="1">
              <a:defRPr/>
            </a:pPr>
            <a:r>
              <a:rPr lang="en-US" dirty="0"/>
              <a:t>This calculation will tell you if you should reject the null – remember you do NOT want it to include 0.</a:t>
            </a:r>
          </a:p>
          <a:p>
            <a:pPr lvl="1">
              <a:defRPr/>
            </a:pPr>
            <a:r>
              <a:rPr lang="en-US" dirty="0"/>
              <a:t>Does not match what people normally do in research papers (which is calculate each</a:t>
            </a:r>
            <a:r>
              <a:rPr lang="en-US" i="1" dirty="0"/>
              <a:t> M </a:t>
            </a:r>
            <a:r>
              <a:rPr lang="en-US" dirty="0"/>
              <a:t>CI separately).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39B-DE03-42E2-83D9-3040AF5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compare two means in a between-groups design (i.e., each participant is in only one condition)</a:t>
            </a:r>
          </a:p>
          <a:p>
            <a:pPr lvl="1"/>
            <a:r>
              <a:rPr lang="en-US" dirty="0"/>
              <a:t>Remember that dependent </a:t>
            </a:r>
            <a:r>
              <a:rPr lang="en-US" i="1" dirty="0"/>
              <a:t>t</a:t>
            </a:r>
            <a:r>
              <a:rPr lang="en-US" dirty="0"/>
              <a:t> (paired samples) is a repeated measures or within-groups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limit= </a:t>
            </a:r>
            <a:r>
              <a:rPr lang="en-US" i="1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–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</a:t>
            </a:r>
            <a:r>
              <a:rPr lang="en-US" i="1" dirty="0"/>
              <a:t>SE</a:t>
            </a:r>
          </a:p>
          <a:p>
            <a:r>
              <a:rPr lang="en-US" dirty="0"/>
              <a:t>Upper limit= </a:t>
            </a:r>
            <a:r>
              <a:rPr lang="en-US" i="1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+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</a:t>
            </a:r>
            <a:r>
              <a:rPr lang="en-US" i="1" dirty="0"/>
              <a:t>SE</a:t>
            </a:r>
          </a:p>
          <a:p>
            <a:endParaRPr lang="en-US" dirty="0"/>
          </a:p>
          <a:p>
            <a:r>
              <a:rPr lang="en-US" dirty="0"/>
              <a:t>A quicker way!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t.test</a:t>
            </a:r>
            <a:r>
              <a:rPr lang="en-US" dirty="0"/>
              <a:t>() with a TWO tailed test to get the two tailed confidence interval. </a:t>
            </a:r>
          </a:p>
          <a:p>
            <a:pPr lvl="1"/>
            <a:r>
              <a:rPr lang="en-US" dirty="0"/>
              <a:t>The r script </a:t>
            </a:r>
            <a:r>
              <a:rPr lang="en-US" dirty="0" err="1"/>
              <a:t>effsize</a:t>
            </a:r>
            <a:r>
              <a:rPr lang="en-US" dirty="0"/>
              <a:t> will give you each mean CI separately (how to interpret?).</a:t>
            </a:r>
          </a:p>
        </p:txBody>
      </p:sp>
    </p:spTree>
    <p:extLst>
      <p:ext uri="{BB962C8B-B14F-4D97-AF65-F5344CB8AC3E}">
        <p14:creationId xmlns:p14="http://schemas.microsoft.com/office/powerpoint/2010/main" val="1336984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130B-E7BC-410C-A40B-EE760905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supplement hypothesis testing</a:t>
            </a:r>
          </a:p>
          <a:p>
            <a:r>
              <a:rPr lang="en-US" dirty="0"/>
              <a:t>Cohen’s d: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06550" y="3336925"/>
          <a:ext cx="48704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336925"/>
                        <a:ext cx="487045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921000"/>
            <a:ext cx="8166100" cy="10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950" y="4274403"/>
            <a:ext cx="84818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Remember, t(</a:t>
            </a:r>
            <a:r>
              <a:rPr lang="en-US" dirty="0" err="1"/>
              <a:t>df</a:t>
            </a:r>
            <a:r>
              <a:rPr lang="en-US" dirty="0"/>
              <a:t>) = t, p = p-value, d = 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 = standard error for each group, NOT </a:t>
            </a:r>
            <a:r>
              <a:rPr lang="en-US" dirty="0" err="1"/>
              <a:t>Sdifference</a:t>
            </a:r>
            <a:r>
              <a:rPr lang="en-US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Each CI here is calculated with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pPr lvl="1"/>
            <a:r>
              <a:rPr lang="en-US"/>
              <a:t>    of </a:t>
            </a:r>
            <a:r>
              <a:rPr lang="en-US" dirty="0"/>
              <a:t>the individual groups, not the total.</a:t>
            </a:r>
          </a:p>
        </p:txBody>
      </p:sp>
    </p:spTree>
    <p:extLst>
      <p:ext uri="{BB962C8B-B14F-4D97-AF65-F5344CB8AC3E}">
        <p14:creationId xmlns:p14="http://schemas.microsoft.com/office/powerpoint/2010/main" val="197844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groups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between groups, your sets of participants’ scores (i.e. group 1 versus group 2) have to be </a:t>
            </a:r>
            <a:r>
              <a:rPr lang="en-US" b="1" dirty="0"/>
              <a:t>independent</a:t>
            </a:r>
          </a:p>
          <a:p>
            <a:pPr lvl="1"/>
            <a:r>
              <a:rPr lang="en-US" dirty="0"/>
              <a:t>Remember independence is the assumption that my scores are completely unrelated to your scores</a:t>
            </a:r>
          </a:p>
        </p:txBody>
      </p:sp>
    </p:spTree>
    <p:extLst>
      <p:ext uri="{BB962C8B-B14F-4D97-AF65-F5344CB8AC3E}">
        <p14:creationId xmlns:p14="http://schemas.microsoft.com/office/powerpoint/2010/main" val="3965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Distributions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z </a:t>
            </a:r>
            <a:r>
              <a:rPr lang="en-US" dirty="0"/>
              <a:t>= Distribution of scores</a:t>
            </a:r>
          </a:p>
          <a:p>
            <a:pPr lvl="1"/>
            <a:r>
              <a:rPr lang="en-US" i="1" dirty="0"/>
              <a:t>z</a:t>
            </a:r>
            <a:r>
              <a:rPr lang="en-US" dirty="0"/>
              <a:t> = distribution of means (for samples)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distribution of means (for samples with estimated standard deviation)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distribution of mean differences between paired scores (for paired samples with estimated standard deviation)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distribution of differences between means (for two groups independent 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23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2D6C-0874-4679-85D3-4B1EB7B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Differences Between Means</a:t>
            </a:r>
          </a:p>
        </p:txBody>
      </p:sp>
      <p:pic>
        <p:nvPicPr>
          <p:cNvPr id="6" name="Picture 2" descr="C:\Documents and Settings\dillerj\Desktop\Stats_Consult\JPGS - low res\CH10\low\Noless_fig_10_01.jpg">
            <a:extLst>
              <a:ext uri="{FF2B5EF4-FFF2-40B4-BE49-F238E27FC236}">
                <a16:creationId xmlns:a16="http://schemas.microsoft.com/office/drawing/2014/main" id="{1C76F7EE-F903-4748-A120-8FFB845284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8039101" cy="339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5770-E273-4EC8-8E5A-A4D48080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Tests &amp; Distributions</a:t>
            </a:r>
          </a:p>
        </p:txBody>
      </p:sp>
      <p:pic>
        <p:nvPicPr>
          <p:cNvPr id="6" name="Picture 1" descr="E:\CH11\NolH2e_tb_11_01.jpg">
            <a:extLst>
              <a:ext uri="{FF2B5EF4-FFF2-40B4-BE49-F238E27FC236}">
                <a16:creationId xmlns:a16="http://schemas.microsoft.com/office/drawing/2014/main" id="{35953A3D-5D0C-4C71-A443-214CD5F5BF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325" y="2561209"/>
            <a:ext cx="7543800" cy="2592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Standard Deviation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028914"/>
              </p:ext>
            </p:extLst>
          </p:nvPr>
        </p:nvGraphicFramePr>
        <p:xfrm>
          <a:off x="685800" y="2275841"/>
          <a:ext cx="77724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Standard deviation of distribution of …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(standard error)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Lucida Grande"/>
                          <a:ea typeface="Lucida Grande"/>
                          <a:cs typeface="Lucida Grande"/>
                        </a:rPr>
                        <a:t>σ</a:t>
                      </a:r>
                      <a:r>
                        <a:rPr lang="en-US" b="0" i="0" dirty="0">
                          <a:latin typeface="Lucida Grande"/>
                          <a:ea typeface="Lucida Grande"/>
                          <a:cs typeface="Lucida Grande"/>
                        </a:rPr>
                        <a:t> (population)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Lucida Grande"/>
                          <a:ea typeface="Lucida Grande"/>
                          <a:cs typeface="Lucida Grande"/>
                        </a:rPr>
                        <a:t>σ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Paired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(sample on difference scores)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Independent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group 1</a:t>
                      </a:r>
                    </a:p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group 2</a:t>
                      </a:r>
                    </a:p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pooled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tx1"/>
                          </a:solidFill>
                        </a:rPr>
                        <a:t>difference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19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Standard Deviation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837194"/>
              </p:ext>
            </p:extLst>
          </p:nvPr>
        </p:nvGraphicFramePr>
        <p:xfrm>
          <a:off x="801688" y="2024063"/>
          <a:ext cx="279241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066800" imgH="457200" progId="Equation.3">
                  <p:embed/>
                </p:oleObj>
              </mc:Choice>
              <mc:Fallback>
                <p:oleObj name="Equation" r:id="rId4" imgW="1066800" imgH="4572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024063"/>
                        <a:ext cx="2792412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600" y="2133600"/>
            <a:ext cx="45618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= same for all tests, but paired t is on difference scores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29447"/>
              </p:ext>
            </p:extLst>
          </p:nvPr>
        </p:nvGraphicFramePr>
        <p:xfrm>
          <a:off x="838200" y="3962400"/>
          <a:ext cx="13303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508000" imgH="406400" progId="Equation.3">
                  <p:embed/>
                </p:oleObj>
              </mc:Choice>
              <mc:Fallback>
                <p:oleObj name="Equation" r:id="rId6" imgW="508000" imgH="406400" progId="Equation.3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1330325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14800" y="3962400"/>
            <a:ext cx="456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error = same for paired and single t</a:t>
            </a:r>
          </a:p>
        </p:txBody>
      </p:sp>
    </p:spTree>
    <p:extLst>
      <p:ext uri="{BB962C8B-B14F-4D97-AF65-F5344CB8AC3E}">
        <p14:creationId xmlns:p14="http://schemas.microsoft.com/office/powerpoint/2010/main" val="2037292784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844</TotalTime>
  <Words>1020</Words>
  <Application>Microsoft Office PowerPoint</Application>
  <PresentationFormat>On-screen Show (4:3)</PresentationFormat>
  <Paragraphs>180</Paragraphs>
  <Slides>32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Geneva</vt:lpstr>
      <vt:lpstr>Lucida Grande</vt:lpstr>
      <vt:lpstr>PSY200 Slides</vt:lpstr>
      <vt:lpstr>Equation</vt:lpstr>
      <vt:lpstr>The Independent-Samples t Test</vt:lpstr>
      <vt:lpstr>Quick Test Reminder</vt:lpstr>
      <vt:lpstr>Independent Samples t-Test</vt:lpstr>
      <vt:lpstr>Between groups design</vt:lpstr>
      <vt:lpstr>Quick Distributions Reminder</vt:lpstr>
      <vt:lpstr>Distribution of Differences Between Means</vt:lpstr>
      <vt:lpstr>Hypothesis Tests &amp; Distributions</vt:lpstr>
      <vt:lpstr>Let’s talk about Standard Deviation</vt:lpstr>
      <vt:lpstr>Let’s talk about Standard Deviation</vt:lpstr>
      <vt:lpstr>Let’s talk about Standard Deviation</vt:lpstr>
      <vt:lpstr>Let’s talk about test statistics</vt:lpstr>
      <vt:lpstr>Additional Formulae</vt:lpstr>
      <vt:lpstr>Let’s talk about df</vt:lpstr>
      <vt:lpstr>Steps for Calculating Independent Sample t Tests</vt:lpstr>
      <vt:lpstr>Let’s work some examples!</vt:lpstr>
      <vt:lpstr>Assumptions</vt:lpstr>
      <vt:lpstr>Step 2</vt:lpstr>
      <vt:lpstr>Step 2</vt:lpstr>
      <vt:lpstr>Step 3</vt:lpstr>
      <vt:lpstr>Step 3</vt:lpstr>
      <vt:lpstr>PowerPoint Presentation</vt:lpstr>
      <vt:lpstr>Step 3</vt:lpstr>
      <vt:lpstr>Step 3</vt:lpstr>
      <vt:lpstr>Step 4</vt:lpstr>
      <vt:lpstr>Step 4</vt:lpstr>
      <vt:lpstr>Step 5</vt:lpstr>
      <vt:lpstr>Step 5</vt:lpstr>
      <vt:lpstr>Step 6</vt:lpstr>
      <vt:lpstr>Steps for Calculating CIs</vt:lpstr>
      <vt:lpstr>Confidence Interval</vt:lpstr>
      <vt:lpstr>Effect Size</vt:lpstr>
      <vt:lpstr>Effect Size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187</cp:revision>
  <dcterms:created xsi:type="dcterms:W3CDTF">2010-01-19T19:01:20Z</dcterms:created>
  <dcterms:modified xsi:type="dcterms:W3CDTF">2018-07-31T18:34:35Z</dcterms:modified>
</cp:coreProperties>
</file>